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386" r:id="rId8"/>
    <p:sldId id="387" r:id="rId9"/>
    <p:sldId id="385" r:id="rId10"/>
    <p:sldId id="390" r:id="rId11"/>
    <p:sldId id="389" r:id="rId12"/>
    <p:sldId id="391" r:id="rId13"/>
    <p:sldId id="393" r:id="rId14"/>
    <p:sldId id="394" r:id="rId15"/>
    <p:sldId id="395" r:id="rId16"/>
    <p:sldId id="396" r:id="rId17"/>
    <p:sldId id="397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BD121-1973-0047-8876-1AFEA45AC32C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CFFE6B8-1739-2A46-B120-CD233FA31E4A}">
      <dgm:prSet phldrT="[テキスト]"/>
      <dgm:spPr/>
      <dgm:t>
        <a:bodyPr/>
        <a:lstStyle/>
        <a:p>
          <a:r>
            <a:rPr kumimoji="1" lang="ja-JP" altLang="en-US"/>
            <a:t>シリーズ</a:t>
          </a:r>
        </a:p>
      </dgm:t>
    </dgm:pt>
    <dgm:pt modelId="{CEAECB8F-E3E4-DB40-871F-8F2A829E3781}" type="parTrans" cxnId="{8BB95D0F-FFEA-C84D-A60C-08F0084861EB}">
      <dgm:prSet/>
      <dgm:spPr/>
      <dgm:t>
        <a:bodyPr/>
        <a:lstStyle/>
        <a:p>
          <a:endParaRPr kumimoji="1" lang="ja-JP" altLang="en-US"/>
        </a:p>
      </dgm:t>
    </dgm:pt>
    <dgm:pt modelId="{827776FB-76FE-6A40-8062-EFBBC09B5792}" type="sibTrans" cxnId="{8BB95D0F-FFEA-C84D-A60C-08F0084861EB}">
      <dgm:prSet/>
      <dgm:spPr/>
      <dgm:t>
        <a:bodyPr/>
        <a:lstStyle/>
        <a:p>
          <a:endParaRPr kumimoji="1" lang="ja-JP" altLang="en-US"/>
        </a:p>
      </dgm:t>
    </dgm:pt>
    <dgm:pt modelId="{5988F0BB-7B2B-BD41-A10C-014889E7A369}" type="asst">
      <dgm:prSet phldrT="[テキスト]"/>
      <dgm:spPr/>
      <dgm:t>
        <a:bodyPr/>
        <a:lstStyle/>
        <a:p>
          <a:r>
            <a:rPr kumimoji="1" lang="ja-JP" altLang="en-US"/>
            <a:t>業務</a:t>
          </a:r>
        </a:p>
      </dgm:t>
    </dgm:pt>
    <dgm:pt modelId="{0F07A638-7D29-444C-96F9-29064DE2F89A}" type="parTrans" cxnId="{BF470CC0-6837-3B49-866F-ACED8D9ABA57}">
      <dgm:prSet/>
      <dgm:spPr/>
      <dgm:t>
        <a:bodyPr/>
        <a:lstStyle/>
        <a:p>
          <a:endParaRPr kumimoji="1" lang="ja-JP" altLang="en-US"/>
        </a:p>
      </dgm:t>
    </dgm:pt>
    <dgm:pt modelId="{27E88192-E76E-DD44-B13A-0D616F1BD9E3}" type="sibTrans" cxnId="{BF470CC0-6837-3B49-866F-ACED8D9ABA57}">
      <dgm:prSet/>
      <dgm:spPr/>
      <dgm:t>
        <a:bodyPr/>
        <a:lstStyle/>
        <a:p>
          <a:endParaRPr kumimoji="1" lang="ja-JP" altLang="en-US"/>
        </a:p>
      </dgm:t>
    </dgm:pt>
    <dgm:pt modelId="{FDA2FB7A-5C02-034D-908D-C80C4CDEAB9B}">
      <dgm:prSet phldrT="[テキスト]"/>
      <dgm:spPr/>
      <dgm:t>
        <a:bodyPr/>
        <a:lstStyle/>
        <a:p>
          <a:r>
            <a:rPr kumimoji="1" lang="ja-JP" altLang="en-US"/>
            <a:t>ファイル</a:t>
          </a:r>
          <a:r>
            <a:rPr kumimoji="1" lang="en-US" altLang="ja-JP" dirty="0"/>
            <a:t>1</a:t>
          </a:r>
          <a:endParaRPr kumimoji="1" lang="ja-JP" altLang="en-US"/>
        </a:p>
      </dgm:t>
    </dgm:pt>
    <dgm:pt modelId="{6B2C0139-FFE4-4F4E-8C14-E0A8AC34DB26}" type="parTrans" cxnId="{C1ABF38D-1166-7D41-A9D2-EA0B217DCC14}">
      <dgm:prSet/>
      <dgm:spPr/>
      <dgm:t>
        <a:bodyPr/>
        <a:lstStyle/>
        <a:p>
          <a:endParaRPr kumimoji="1" lang="ja-JP" altLang="en-US"/>
        </a:p>
      </dgm:t>
    </dgm:pt>
    <dgm:pt modelId="{54E79FD4-C33F-444F-8D62-04C00AE54030}" type="sibTrans" cxnId="{C1ABF38D-1166-7D41-A9D2-EA0B217DCC14}">
      <dgm:prSet/>
      <dgm:spPr/>
      <dgm:t>
        <a:bodyPr/>
        <a:lstStyle/>
        <a:p>
          <a:endParaRPr kumimoji="1" lang="ja-JP" altLang="en-US"/>
        </a:p>
      </dgm:t>
    </dgm:pt>
    <dgm:pt modelId="{80A4D511-B804-0F43-8A16-18018BFB872D}">
      <dgm:prSet phldrT="[テキスト]"/>
      <dgm:spPr/>
      <dgm:t>
        <a:bodyPr/>
        <a:lstStyle/>
        <a:p>
          <a:r>
            <a:rPr kumimoji="1" lang="ja-JP" altLang="en-US"/>
            <a:t>ファイル</a:t>
          </a:r>
          <a:r>
            <a:rPr kumimoji="1" lang="en-US" altLang="ja-JP" dirty="0"/>
            <a:t>2</a:t>
          </a:r>
          <a:endParaRPr kumimoji="1" lang="ja-JP" altLang="en-US"/>
        </a:p>
      </dgm:t>
    </dgm:pt>
    <dgm:pt modelId="{3B573B4F-0573-0149-B55E-96980B7BE0DA}" type="parTrans" cxnId="{7190D5AD-1B3E-1543-BACC-550C76AAB0AD}">
      <dgm:prSet/>
      <dgm:spPr/>
      <dgm:t>
        <a:bodyPr/>
        <a:lstStyle/>
        <a:p>
          <a:endParaRPr kumimoji="1" lang="ja-JP" altLang="en-US"/>
        </a:p>
      </dgm:t>
    </dgm:pt>
    <dgm:pt modelId="{D66DAFDB-6435-6240-B2E9-323DB3B88A66}" type="sibTrans" cxnId="{7190D5AD-1B3E-1543-BACC-550C76AAB0AD}">
      <dgm:prSet/>
      <dgm:spPr/>
      <dgm:t>
        <a:bodyPr/>
        <a:lstStyle/>
        <a:p>
          <a:endParaRPr kumimoji="1" lang="ja-JP" altLang="en-US"/>
        </a:p>
      </dgm:t>
    </dgm:pt>
    <dgm:pt modelId="{9B00F500-91B9-CF4E-9115-26C657FE2494}">
      <dgm:prSet phldrT="[テキスト]"/>
      <dgm:spPr/>
      <dgm:t>
        <a:bodyPr/>
        <a:lstStyle/>
        <a:p>
          <a:r>
            <a:rPr kumimoji="1" lang="ja-JP" altLang="en-US"/>
            <a:t>ファイル</a:t>
          </a:r>
          <a:r>
            <a:rPr kumimoji="1" lang="en-US" altLang="ja-JP" dirty="0"/>
            <a:t>3</a:t>
          </a:r>
          <a:endParaRPr kumimoji="1" lang="ja-JP" altLang="en-US"/>
        </a:p>
      </dgm:t>
    </dgm:pt>
    <dgm:pt modelId="{C115CE8E-865A-8B41-85B4-960ECEBDF189}" type="parTrans" cxnId="{A6E39101-B730-8243-B1BD-F8BAC32B433B}">
      <dgm:prSet/>
      <dgm:spPr/>
      <dgm:t>
        <a:bodyPr/>
        <a:lstStyle/>
        <a:p>
          <a:endParaRPr kumimoji="1" lang="ja-JP" altLang="en-US"/>
        </a:p>
      </dgm:t>
    </dgm:pt>
    <dgm:pt modelId="{0D297B8A-DAA4-DA4B-97C7-9BCE713698AC}" type="sibTrans" cxnId="{A6E39101-B730-8243-B1BD-F8BAC32B433B}">
      <dgm:prSet/>
      <dgm:spPr/>
      <dgm:t>
        <a:bodyPr/>
        <a:lstStyle/>
        <a:p>
          <a:endParaRPr kumimoji="1" lang="ja-JP" altLang="en-US"/>
        </a:p>
      </dgm:t>
    </dgm:pt>
    <dgm:pt modelId="{A5898743-4B1A-E345-AD60-75E4BAF14C45}" type="pres">
      <dgm:prSet presAssocID="{8B6BD121-1973-0047-8876-1AFEA45AC3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B79FF31-97DA-7743-A193-99AB08B9651F}" type="pres">
      <dgm:prSet presAssocID="{2CFFE6B8-1739-2A46-B120-CD233FA31E4A}" presName="hierRoot1" presStyleCnt="0">
        <dgm:presLayoutVars>
          <dgm:hierBranch val="init"/>
        </dgm:presLayoutVars>
      </dgm:prSet>
      <dgm:spPr/>
    </dgm:pt>
    <dgm:pt modelId="{48C6BBC6-C12C-284A-B8C2-2FA0E7E784E6}" type="pres">
      <dgm:prSet presAssocID="{2CFFE6B8-1739-2A46-B120-CD233FA31E4A}" presName="rootComposite1" presStyleCnt="0"/>
      <dgm:spPr/>
    </dgm:pt>
    <dgm:pt modelId="{AD49E261-2897-DF47-B5C8-EA25B00CF413}" type="pres">
      <dgm:prSet presAssocID="{2CFFE6B8-1739-2A46-B120-CD233FA31E4A}" presName="rootText1" presStyleLbl="node0" presStyleIdx="0" presStyleCnt="1">
        <dgm:presLayoutVars>
          <dgm:chPref val="3"/>
        </dgm:presLayoutVars>
      </dgm:prSet>
      <dgm:spPr/>
    </dgm:pt>
    <dgm:pt modelId="{F2DE1ADF-A289-8448-880E-24A73DD1ADA4}" type="pres">
      <dgm:prSet presAssocID="{2CFFE6B8-1739-2A46-B120-CD233FA31E4A}" presName="rootConnector1" presStyleLbl="node1" presStyleIdx="0" presStyleCnt="0"/>
      <dgm:spPr/>
    </dgm:pt>
    <dgm:pt modelId="{FDE28C65-F05F-0B42-AFB7-C0B45050931F}" type="pres">
      <dgm:prSet presAssocID="{2CFFE6B8-1739-2A46-B120-CD233FA31E4A}" presName="hierChild2" presStyleCnt="0"/>
      <dgm:spPr/>
    </dgm:pt>
    <dgm:pt modelId="{DF1A225D-272B-EB44-82D4-A42FB0E9184E}" type="pres">
      <dgm:prSet presAssocID="{6B2C0139-FFE4-4F4E-8C14-E0A8AC34DB26}" presName="Name64" presStyleLbl="parChTrans1D2" presStyleIdx="0" presStyleCnt="4"/>
      <dgm:spPr/>
    </dgm:pt>
    <dgm:pt modelId="{5654E9E4-2A69-7E42-998C-1677AB693D0C}" type="pres">
      <dgm:prSet presAssocID="{FDA2FB7A-5C02-034D-908D-C80C4CDEAB9B}" presName="hierRoot2" presStyleCnt="0">
        <dgm:presLayoutVars>
          <dgm:hierBranch val="init"/>
        </dgm:presLayoutVars>
      </dgm:prSet>
      <dgm:spPr/>
    </dgm:pt>
    <dgm:pt modelId="{A72259B9-4CB2-6843-880B-ECA052E1F55F}" type="pres">
      <dgm:prSet presAssocID="{FDA2FB7A-5C02-034D-908D-C80C4CDEAB9B}" presName="rootComposite" presStyleCnt="0"/>
      <dgm:spPr/>
    </dgm:pt>
    <dgm:pt modelId="{95BB284F-42A0-B845-89DE-36DF06AC6D23}" type="pres">
      <dgm:prSet presAssocID="{FDA2FB7A-5C02-034D-908D-C80C4CDEAB9B}" presName="rootText" presStyleLbl="node2" presStyleIdx="0" presStyleCnt="3">
        <dgm:presLayoutVars>
          <dgm:chPref val="3"/>
        </dgm:presLayoutVars>
      </dgm:prSet>
      <dgm:spPr/>
    </dgm:pt>
    <dgm:pt modelId="{457930EB-1010-C649-AC20-23DA3DC6216E}" type="pres">
      <dgm:prSet presAssocID="{FDA2FB7A-5C02-034D-908D-C80C4CDEAB9B}" presName="rootConnector" presStyleLbl="node2" presStyleIdx="0" presStyleCnt="3"/>
      <dgm:spPr/>
    </dgm:pt>
    <dgm:pt modelId="{9A1F3190-C78B-9A4C-8DAE-07623C26424C}" type="pres">
      <dgm:prSet presAssocID="{FDA2FB7A-5C02-034D-908D-C80C4CDEAB9B}" presName="hierChild4" presStyleCnt="0"/>
      <dgm:spPr/>
    </dgm:pt>
    <dgm:pt modelId="{CA64C2E2-7E27-914F-B151-D60A1BF719C2}" type="pres">
      <dgm:prSet presAssocID="{FDA2FB7A-5C02-034D-908D-C80C4CDEAB9B}" presName="hierChild5" presStyleCnt="0"/>
      <dgm:spPr/>
    </dgm:pt>
    <dgm:pt modelId="{FE7EEE9E-BFA6-A443-B0F0-E9ED60527D56}" type="pres">
      <dgm:prSet presAssocID="{3B573B4F-0573-0149-B55E-96980B7BE0DA}" presName="Name64" presStyleLbl="parChTrans1D2" presStyleIdx="1" presStyleCnt="4"/>
      <dgm:spPr/>
    </dgm:pt>
    <dgm:pt modelId="{39035307-3E9C-FA4C-B6B8-7BACCA20B7A1}" type="pres">
      <dgm:prSet presAssocID="{80A4D511-B804-0F43-8A16-18018BFB872D}" presName="hierRoot2" presStyleCnt="0">
        <dgm:presLayoutVars>
          <dgm:hierBranch val="init"/>
        </dgm:presLayoutVars>
      </dgm:prSet>
      <dgm:spPr/>
    </dgm:pt>
    <dgm:pt modelId="{E98A4D55-818E-D442-B973-46DF37D0A4BA}" type="pres">
      <dgm:prSet presAssocID="{80A4D511-B804-0F43-8A16-18018BFB872D}" presName="rootComposite" presStyleCnt="0"/>
      <dgm:spPr/>
    </dgm:pt>
    <dgm:pt modelId="{4F9947C5-5129-4F45-AB36-1696BBA09BD0}" type="pres">
      <dgm:prSet presAssocID="{80A4D511-B804-0F43-8A16-18018BFB872D}" presName="rootText" presStyleLbl="node2" presStyleIdx="1" presStyleCnt="3">
        <dgm:presLayoutVars>
          <dgm:chPref val="3"/>
        </dgm:presLayoutVars>
      </dgm:prSet>
      <dgm:spPr/>
    </dgm:pt>
    <dgm:pt modelId="{47E4D880-8888-2148-AD2A-FB1C1C6E04D6}" type="pres">
      <dgm:prSet presAssocID="{80A4D511-B804-0F43-8A16-18018BFB872D}" presName="rootConnector" presStyleLbl="node2" presStyleIdx="1" presStyleCnt="3"/>
      <dgm:spPr/>
    </dgm:pt>
    <dgm:pt modelId="{60C2FCB6-E934-474A-8D3B-F9FD183EF577}" type="pres">
      <dgm:prSet presAssocID="{80A4D511-B804-0F43-8A16-18018BFB872D}" presName="hierChild4" presStyleCnt="0"/>
      <dgm:spPr/>
    </dgm:pt>
    <dgm:pt modelId="{5C10ECA6-1B54-FA43-96E8-B78A25CB8DB9}" type="pres">
      <dgm:prSet presAssocID="{80A4D511-B804-0F43-8A16-18018BFB872D}" presName="hierChild5" presStyleCnt="0"/>
      <dgm:spPr/>
    </dgm:pt>
    <dgm:pt modelId="{7364987E-DDBE-5643-AC64-4F98ED443903}" type="pres">
      <dgm:prSet presAssocID="{C115CE8E-865A-8B41-85B4-960ECEBDF189}" presName="Name64" presStyleLbl="parChTrans1D2" presStyleIdx="2" presStyleCnt="4"/>
      <dgm:spPr/>
    </dgm:pt>
    <dgm:pt modelId="{61F6A4FC-43C8-D64C-9A2F-6A369B2FC0CE}" type="pres">
      <dgm:prSet presAssocID="{9B00F500-91B9-CF4E-9115-26C657FE2494}" presName="hierRoot2" presStyleCnt="0">
        <dgm:presLayoutVars>
          <dgm:hierBranch val="init"/>
        </dgm:presLayoutVars>
      </dgm:prSet>
      <dgm:spPr/>
    </dgm:pt>
    <dgm:pt modelId="{F716AAFE-99E5-6446-8C08-16A112DF60ED}" type="pres">
      <dgm:prSet presAssocID="{9B00F500-91B9-CF4E-9115-26C657FE2494}" presName="rootComposite" presStyleCnt="0"/>
      <dgm:spPr/>
    </dgm:pt>
    <dgm:pt modelId="{11F738F7-8197-434D-8994-E83D9CADD6C8}" type="pres">
      <dgm:prSet presAssocID="{9B00F500-91B9-CF4E-9115-26C657FE2494}" presName="rootText" presStyleLbl="node2" presStyleIdx="2" presStyleCnt="3">
        <dgm:presLayoutVars>
          <dgm:chPref val="3"/>
        </dgm:presLayoutVars>
      </dgm:prSet>
      <dgm:spPr/>
    </dgm:pt>
    <dgm:pt modelId="{723ABB0C-E5EC-D042-9CBE-EF81CF842CCB}" type="pres">
      <dgm:prSet presAssocID="{9B00F500-91B9-CF4E-9115-26C657FE2494}" presName="rootConnector" presStyleLbl="node2" presStyleIdx="2" presStyleCnt="3"/>
      <dgm:spPr/>
    </dgm:pt>
    <dgm:pt modelId="{BD1AB822-5418-2844-8834-8FC1F2C0E347}" type="pres">
      <dgm:prSet presAssocID="{9B00F500-91B9-CF4E-9115-26C657FE2494}" presName="hierChild4" presStyleCnt="0"/>
      <dgm:spPr/>
    </dgm:pt>
    <dgm:pt modelId="{C97236DC-859E-0B47-9A76-9AE025453773}" type="pres">
      <dgm:prSet presAssocID="{9B00F500-91B9-CF4E-9115-26C657FE2494}" presName="hierChild5" presStyleCnt="0"/>
      <dgm:spPr/>
    </dgm:pt>
    <dgm:pt modelId="{0160CBA8-7B45-D84D-86E5-048C5F98FFEC}" type="pres">
      <dgm:prSet presAssocID="{2CFFE6B8-1739-2A46-B120-CD233FA31E4A}" presName="hierChild3" presStyleCnt="0"/>
      <dgm:spPr/>
    </dgm:pt>
    <dgm:pt modelId="{B35A5DFE-09A3-C148-8564-20B960375D93}" type="pres">
      <dgm:prSet presAssocID="{0F07A638-7D29-444C-96F9-29064DE2F89A}" presName="Name115" presStyleLbl="parChTrans1D2" presStyleIdx="3" presStyleCnt="4"/>
      <dgm:spPr/>
    </dgm:pt>
    <dgm:pt modelId="{F16822F7-99B8-0743-8108-490C3CEA5640}" type="pres">
      <dgm:prSet presAssocID="{5988F0BB-7B2B-BD41-A10C-014889E7A369}" presName="hierRoot3" presStyleCnt="0">
        <dgm:presLayoutVars>
          <dgm:hierBranch val="init"/>
        </dgm:presLayoutVars>
      </dgm:prSet>
      <dgm:spPr/>
    </dgm:pt>
    <dgm:pt modelId="{5EE882B2-0E54-2043-B2EB-E1C1B761A041}" type="pres">
      <dgm:prSet presAssocID="{5988F0BB-7B2B-BD41-A10C-014889E7A369}" presName="rootComposite3" presStyleCnt="0"/>
      <dgm:spPr/>
    </dgm:pt>
    <dgm:pt modelId="{67BF5788-1EB6-5D45-9816-6F003E72CB0F}" type="pres">
      <dgm:prSet presAssocID="{5988F0BB-7B2B-BD41-A10C-014889E7A369}" presName="rootText3" presStyleLbl="asst1" presStyleIdx="0" presStyleCnt="1">
        <dgm:presLayoutVars>
          <dgm:chPref val="3"/>
        </dgm:presLayoutVars>
      </dgm:prSet>
      <dgm:spPr/>
    </dgm:pt>
    <dgm:pt modelId="{2B69A1DD-75F5-1943-BA58-5A1C335E74EC}" type="pres">
      <dgm:prSet presAssocID="{5988F0BB-7B2B-BD41-A10C-014889E7A369}" presName="rootConnector3" presStyleLbl="asst1" presStyleIdx="0" presStyleCnt="1"/>
      <dgm:spPr/>
    </dgm:pt>
    <dgm:pt modelId="{41224134-E27E-3B4B-BA0D-3483044888DD}" type="pres">
      <dgm:prSet presAssocID="{5988F0BB-7B2B-BD41-A10C-014889E7A369}" presName="hierChild6" presStyleCnt="0"/>
      <dgm:spPr/>
    </dgm:pt>
    <dgm:pt modelId="{7AEEE90F-3469-7741-B1D0-A0CA57D3F31E}" type="pres">
      <dgm:prSet presAssocID="{5988F0BB-7B2B-BD41-A10C-014889E7A369}" presName="hierChild7" presStyleCnt="0"/>
      <dgm:spPr/>
    </dgm:pt>
  </dgm:ptLst>
  <dgm:cxnLst>
    <dgm:cxn modelId="{A6E39101-B730-8243-B1BD-F8BAC32B433B}" srcId="{2CFFE6B8-1739-2A46-B120-CD233FA31E4A}" destId="{9B00F500-91B9-CF4E-9115-26C657FE2494}" srcOrd="3" destOrd="0" parTransId="{C115CE8E-865A-8B41-85B4-960ECEBDF189}" sibTransId="{0D297B8A-DAA4-DA4B-97C7-9BCE713698AC}"/>
    <dgm:cxn modelId="{AE948D02-762A-8441-A7E9-F716D3186EEE}" type="presOf" srcId="{2CFFE6B8-1739-2A46-B120-CD233FA31E4A}" destId="{F2DE1ADF-A289-8448-880E-24A73DD1ADA4}" srcOrd="1" destOrd="0" presId="urn:microsoft.com/office/officeart/2009/3/layout/HorizontalOrganizationChart"/>
    <dgm:cxn modelId="{98A7A503-03B3-D44D-ABFA-0A1B13D0B78F}" type="presOf" srcId="{5988F0BB-7B2B-BD41-A10C-014889E7A369}" destId="{2B69A1DD-75F5-1943-BA58-5A1C335E74EC}" srcOrd="1" destOrd="0" presId="urn:microsoft.com/office/officeart/2009/3/layout/HorizontalOrganizationChart"/>
    <dgm:cxn modelId="{60E13905-46F6-D342-9B79-F95FF8BAFF5F}" type="presOf" srcId="{C115CE8E-865A-8B41-85B4-960ECEBDF189}" destId="{7364987E-DDBE-5643-AC64-4F98ED443903}" srcOrd="0" destOrd="0" presId="urn:microsoft.com/office/officeart/2009/3/layout/HorizontalOrganizationChart"/>
    <dgm:cxn modelId="{8BB95D0F-FFEA-C84D-A60C-08F0084861EB}" srcId="{8B6BD121-1973-0047-8876-1AFEA45AC32C}" destId="{2CFFE6B8-1739-2A46-B120-CD233FA31E4A}" srcOrd="0" destOrd="0" parTransId="{CEAECB8F-E3E4-DB40-871F-8F2A829E3781}" sibTransId="{827776FB-76FE-6A40-8062-EFBBC09B5792}"/>
    <dgm:cxn modelId="{98F1C71B-7A11-2E4E-A280-3578EB8140AC}" type="presOf" srcId="{FDA2FB7A-5C02-034D-908D-C80C4CDEAB9B}" destId="{95BB284F-42A0-B845-89DE-36DF06AC6D23}" srcOrd="0" destOrd="0" presId="urn:microsoft.com/office/officeart/2009/3/layout/HorizontalOrganizationChart"/>
    <dgm:cxn modelId="{26DF6163-95B2-F441-B91F-A35684B65D44}" type="presOf" srcId="{9B00F500-91B9-CF4E-9115-26C657FE2494}" destId="{11F738F7-8197-434D-8994-E83D9CADD6C8}" srcOrd="0" destOrd="0" presId="urn:microsoft.com/office/officeart/2009/3/layout/HorizontalOrganizationChart"/>
    <dgm:cxn modelId="{C9342C65-534D-6949-B834-0D61513AACE3}" type="presOf" srcId="{8B6BD121-1973-0047-8876-1AFEA45AC32C}" destId="{A5898743-4B1A-E345-AD60-75E4BAF14C45}" srcOrd="0" destOrd="0" presId="urn:microsoft.com/office/officeart/2009/3/layout/HorizontalOrganizationChart"/>
    <dgm:cxn modelId="{C1ABF38D-1166-7D41-A9D2-EA0B217DCC14}" srcId="{2CFFE6B8-1739-2A46-B120-CD233FA31E4A}" destId="{FDA2FB7A-5C02-034D-908D-C80C4CDEAB9B}" srcOrd="1" destOrd="0" parTransId="{6B2C0139-FFE4-4F4E-8C14-E0A8AC34DB26}" sibTransId="{54E79FD4-C33F-444F-8D62-04C00AE54030}"/>
    <dgm:cxn modelId="{C6980E8E-7B8B-A047-8805-3C56BBF30A79}" type="presOf" srcId="{5988F0BB-7B2B-BD41-A10C-014889E7A369}" destId="{67BF5788-1EB6-5D45-9816-6F003E72CB0F}" srcOrd="0" destOrd="0" presId="urn:microsoft.com/office/officeart/2009/3/layout/HorizontalOrganizationChart"/>
    <dgm:cxn modelId="{203D0290-75F3-5C46-885E-5D70D5CA7530}" type="presOf" srcId="{6B2C0139-FFE4-4F4E-8C14-E0A8AC34DB26}" destId="{DF1A225D-272B-EB44-82D4-A42FB0E9184E}" srcOrd="0" destOrd="0" presId="urn:microsoft.com/office/officeart/2009/3/layout/HorizontalOrganizationChart"/>
    <dgm:cxn modelId="{7190D5AD-1B3E-1543-BACC-550C76AAB0AD}" srcId="{2CFFE6B8-1739-2A46-B120-CD233FA31E4A}" destId="{80A4D511-B804-0F43-8A16-18018BFB872D}" srcOrd="2" destOrd="0" parTransId="{3B573B4F-0573-0149-B55E-96980B7BE0DA}" sibTransId="{D66DAFDB-6435-6240-B2E9-323DB3B88A66}"/>
    <dgm:cxn modelId="{96E731B6-462A-9646-B683-6C2A3258C0F0}" type="presOf" srcId="{80A4D511-B804-0F43-8A16-18018BFB872D}" destId="{47E4D880-8888-2148-AD2A-FB1C1C6E04D6}" srcOrd="1" destOrd="0" presId="urn:microsoft.com/office/officeart/2009/3/layout/HorizontalOrganizationChart"/>
    <dgm:cxn modelId="{BF470CC0-6837-3B49-866F-ACED8D9ABA57}" srcId="{2CFFE6B8-1739-2A46-B120-CD233FA31E4A}" destId="{5988F0BB-7B2B-BD41-A10C-014889E7A369}" srcOrd="0" destOrd="0" parTransId="{0F07A638-7D29-444C-96F9-29064DE2F89A}" sibTransId="{27E88192-E76E-DD44-B13A-0D616F1BD9E3}"/>
    <dgm:cxn modelId="{B15A47CB-F57B-224E-9294-A9B5F0EAA81F}" type="presOf" srcId="{3B573B4F-0573-0149-B55E-96980B7BE0DA}" destId="{FE7EEE9E-BFA6-A443-B0F0-E9ED60527D56}" srcOrd="0" destOrd="0" presId="urn:microsoft.com/office/officeart/2009/3/layout/HorizontalOrganizationChart"/>
    <dgm:cxn modelId="{C7CA8ED5-FCD4-B345-9B41-792EC85640CA}" type="presOf" srcId="{FDA2FB7A-5C02-034D-908D-C80C4CDEAB9B}" destId="{457930EB-1010-C649-AC20-23DA3DC6216E}" srcOrd="1" destOrd="0" presId="urn:microsoft.com/office/officeart/2009/3/layout/HorizontalOrganizationChart"/>
    <dgm:cxn modelId="{2A1FAEDB-E665-E640-9947-6B75CF81A197}" type="presOf" srcId="{9B00F500-91B9-CF4E-9115-26C657FE2494}" destId="{723ABB0C-E5EC-D042-9CBE-EF81CF842CCB}" srcOrd="1" destOrd="0" presId="urn:microsoft.com/office/officeart/2009/3/layout/HorizontalOrganizationChart"/>
    <dgm:cxn modelId="{4B2FE5E4-F602-E34B-88EE-422236A8821A}" type="presOf" srcId="{80A4D511-B804-0F43-8A16-18018BFB872D}" destId="{4F9947C5-5129-4F45-AB36-1696BBA09BD0}" srcOrd="0" destOrd="0" presId="urn:microsoft.com/office/officeart/2009/3/layout/HorizontalOrganizationChart"/>
    <dgm:cxn modelId="{F12447E7-71C7-E94F-B3E5-52CF23310AB1}" type="presOf" srcId="{0F07A638-7D29-444C-96F9-29064DE2F89A}" destId="{B35A5DFE-09A3-C148-8564-20B960375D93}" srcOrd="0" destOrd="0" presId="urn:microsoft.com/office/officeart/2009/3/layout/HorizontalOrganizationChart"/>
    <dgm:cxn modelId="{52DA9CE9-954D-3B42-9D30-A97315896F71}" type="presOf" srcId="{2CFFE6B8-1739-2A46-B120-CD233FA31E4A}" destId="{AD49E261-2897-DF47-B5C8-EA25B00CF413}" srcOrd="0" destOrd="0" presId="urn:microsoft.com/office/officeart/2009/3/layout/HorizontalOrganizationChart"/>
    <dgm:cxn modelId="{2C2990A6-EFEB-4A4A-AE7F-4F773EEA1B08}" type="presParOf" srcId="{A5898743-4B1A-E345-AD60-75E4BAF14C45}" destId="{1B79FF31-97DA-7743-A193-99AB08B9651F}" srcOrd="0" destOrd="0" presId="urn:microsoft.com/office/officeart/2009/3/layout/HorizontalOrganizationChart"/>
    <dgm:cxn modelId="{17F22AA1-8B49-A344-9792-66CE32F44BC7}" type="presParOf" srcId="{1B79FF31-97DA-7743-A193-99AB08B9651F}" destId="{48C6BBC6-C12C-284A-B8C2-2FA0E7E784E6}" srcOrd="0" destOrd="0" presId="urn:microsoft.com/office/officeart/2009/3/layout/HorizontalOrganizationChart"/>
    <dgm:cxn modelId="{2F92CC91-0DD8-824B-8691-A37FBDA00C99}" type="presParOf" srcId="{48C6BBC6-C12C-284A-B8C2-2FA0E7E784E6}" destId="{AD49E261-2897-DF47-B5C8-EA25B00CF413}" srcOrd="0" destOrd="0" presId="urn:microsoft.com/office/officeart/2009/3/layout/HorizontalOrganizationChart"/>
    <dgm:cxn modelId="{96553836-2925-8848-89FA-103A5FFA50A3}" type="presParOf" srcId="{48C6BBC6-C12C-284A-B8C2-2FA0E7E784E6}" destId="{F2DE1ADF-A289-8448-880E-24A73DD1ADA4}" srcOrd="1" destOrd="0" presId="urn:microsoft.com/office/officeart/2009/3/layout/HorizontalOrganizationChart"/>
    <dgm:cxn modelId="{F286D540-A6D4-6349-9774-46CB0A872ED6}" type="presParOf" srcId="{1B79FF31-97DA-7743-A193-99AB08B9651F}" destId="{FDE28C65-F05F-0B42-AFB7-C0B45050931F}" srcOrd="1" destOrd="0" presId="urn:microsoft.com/office/officeart/2009/3/layout/HorizontalOrganizationChart"/>
    <dgm:cxn modelId="{ACA29052-0BFA-1043-B528-68654EC0DE96}" type="presParOf" srcId="{FDE28C65-F05F-0B42-AFB7-C0B45050931F}" destId="{DF1A225D-272B-EB44-82D4-A42FB0E9184E}" srcOrd="0" destOrd="0" presId="urn:microsoft.com/office/officeart/2009/3/layout/HorizontalOrganizationChart"/>
    <dgm:cxn modelId="{7D73C2FE-EAEB-AA47-ACD3-B56D281FE4C3}" type="presParOf" srcId="{FDE28C65-F05F-0B42-AFB7-C0B45050931F}" destId="{5654E9E4-2A69-7E42-998C-1677AB693D0C}" srcOrd="1" destOrd="0" presId="urn:microsoft.com/office/officeart/2009/3/layout/HorizontalOrganizationChart"/>
    <dgm:cxn modelId="{8D35A93E-732A-8E4E-B4E6-5FDB341ED245}" type="presParOf" srcId="{5654E9E4-2A69-7E42-998C-1677AB693D0C}" destId="{A72259B9-4CB2-6843-880B-ECA052E1F55F}" srcOrd="0" destOrd="0" presId="urn:microsoft.com/office/officeart/2009/3/layout/HorizontalOrganizationChart"/>
    <dgm:cxn modelId="{2DDC635D-CDF0-3140-9E83-F1928D6C3148}" type="presParOf" srcId="{A72259B9-4CB2-6843-880B-ECA052E1F55F}" destId="{95BB284F-42A0-B845-89DE-36DF06AC6D23}" srcOrd="0" destOrd="0" presId="urn:microsoft.com/office/officeart/2009/3/layout/HorizontalOrganizationChart"/>
    <dgm:cxn modelId="{B9A49064-3A13-0547-9A72-45DFF683E9F1}" type="presParOf" srcId="{A72259B9-4CB2-6843-880B-ECA052E1F55F}" destId="{457930EB-1010-C649-AC20-23DA3DC6216E}" srcOrd="1" destOrd="0" presId="urn:microsoft.com/office/officeart/2009/3/layout/HorizontalOrganizationChart"/>
    <dgm:cxn modelId="{89B3FC87-B1D3-254A-BEC3-4C6CE4A990B9}" type="presParOf" srcId="{5654E9E4-2A69-7E42-998C-1677AB693D0C}" destId="{9A1F3190-C78B-9A4C-8DAE-07623C26424C}" srcOrd="1" destOrd="0" presId="urn:microsoft.com/office/officeart/2009/3/layout/HorizontalOrganizationChart"/>
    <dgm:cxn modelId="{DE442F5F-F60D-4C48-9735-1029A9538916}" type="presParOf" srcId="{5654E9E4-2A69-7E42-998C-1677AB693D0C}" destId="{CA64C2E2-7E27-914F-B151-D60A1BF719C2}" srcOrd="2" destOrd="0" presId="urn:microsoft.com/office/officeart/2009/3/layout/HorizontalOrganizationChart"/>
    <dgm:cxn modelId="{2634E880-4991-B540-B452-DB46CA9BCEC9}" type="presParOf" srcId="{FDE28C65-F05F-0B42-AFB7-C0B45050931F}" destId="{FE7EEE9E-BFA6-A443-B0F0-E9ED60527D56}" srcOrd="2" destOrd="0" presId="urn:microsoft.com/office/officeart/2009/3/layout/HorizontalOrganizationChart"/>
    <dgm:cxn modelId="{78D1DA5A-61F4-EC4E-935D-934646706B4F}" type="presParOf" srcId="{FDE28C65-F05F-0B42-AFB7-C0B45050931F}" destId="{39035307-3E9C-FA4C-B6B8-7BACCA20B7A1}" srcOrd="3" destOrd="0" presId="urn:microsoft.com/office/officeart/2009/3/layout/HorizontalOrganizationChart"/>
    <dgm:cxn modelId="{80157D5B-D572-9744-8DA6-9451D753B69A}" type="presParOf" srcId="{39035307-3E9C-FA4C-B6B8-7BACCA20B7A1}" destId="{E98A4D55-818E-D442-B973-46DF37D0A4BA}" srcOrd="0" destOrd="0" presId="urn:microsoft.com/office/officeart/2009/3/layout/HorizontalOrganizationChart"/>
    <dgm:cxn modelId="{1446222D-9FDA-DC44-A543-46FA4D55BD9A}" type="presParOf" srcId="{E98A4D55-818E-D442-B973-46DF37D0A4BA}" destId="{4F9947C5-5129-4F45-AB36-1696BBA09BD0}" srcOrd="0" destOrd="0" presId="urn:microsoft.com/office/officeart/2009/3/layout/HorizontalOrganizationChart"/>
    <dgm:cxn modelId="{A793DF23-BB58-5A42-A7F8-C166E2E0755C}" type="presParOf" srcId="{E98A4D55-818E-D442-B973-46DF37D0A4BA}" destId="{47E4D880-8888-2148-AD2A-FB1C1C6E04D6}" srcOrd="1" destOrd="0" presId="urn:microsoft.com/office/officeart/2009/3/layout/HorizontalOrganizationChart"/>
    <dgm:cxn modelId="{9BEB35B1-38E2-E044-A554-8FD45B6D3E0D}" type="presParOf" srcId="{39035307-3E9C-FA4C-B6B8-7BACCA20B7A1}" destId="{60C2FCB6-E934-474A-8D3B-F9FD183EF577}" srcOrd="1" destOrd="0" presId="urn:microsoft.com/office/officeart/2009/3/layout/HorizontalOrganizationChart"/>
    <dgm:cxn modelId="{46B4AC92-857A-3646-BA39-41F656D4C822}" type="presParOf" srcId="{39035307-3E9C-FA4C-B6B8-7BACCA20B7A1}" destId="{5C10ECA6-1B54-FA43-96E8-B78A25CB8DB9}" srcOrd="2" destOrd="0" presId="urn:microsoft.com/office/officeart/2009/3/layout/HorizontalOrganizationChart"/>
    <dgm:cxn modelId="{FFA03010-BD41-6F4B-91D8-3501A0138BE5}" type="presParOf" srcId="{FDE28C65-F05F-0B42-AFB7-C0B45050931F}" destId="{7364987E-DDBE-5643-AC64-4F98ED443903}" srcOrd="4" destOrd="0" presId="urn:microsoft.com/office/officeart/2009/3/layout/HorizontalOrganizationChart"/>
    <dgm:cxn modelId="{BE111F39-DB61-7A47-B4AF-10A23DFB3521}" type="presParOf" srcId="{FDE28C65-F05F-0B42-AFB7-C0B45050931F}" destId="{61F6A4FC-43C8-D64C-9A2F-6A369B2FC0CE}" srcOrd="5" destOrd="0" presId="urn:microsoft.com/office/officeart/2009/3/layout/HorizontalOrganizationChart"/>
    <dgm:cxn modelId="{27835509-987C-594B-AFB0-3672F352D602}" type="presParOf" srcId="{61F6A4FC-43C8-D64C-9A2F-6A369B2FC0CE}" destId="{F716AAFE-99E5-6446-8C08-16A112DF60ED}" srcOrd="0" destOrd="0" presId="urn:microsoft.com/office/officeart/2009/3/layout/HorizontalOrganizationChart"/>
    <dgm:cxn modelId="{181A6316-FE4A-AF47-816C-20AA1FEF7CBD}" type="presParOf" srcId="{F716AAFE-99E5-6446-8C08-16A112DF60ED}" destId="{11F738F7-8197-434D-8994-E83D9CADD6C8}" srcOrd="0" destOrd="0" presId="urn:microsoft.com/office/officeart/2009/3/layout/HorizontalOrganizationChart"/>
    <dgm:cxn modelId="{BF482AAE-80C3-3A46-B88C-A3113CB1BAAA}" type="presParOf" srcId="{F716AAFE-99E5-6446-8C08-16A112DF60ED}" destId="{723ABB0C-E5EC-D042-9CBE-EF81CF842CCB}" srcOrd="1" destOrd="0" presId="urn:microsoft.com/office/officeart/2009/3/layout/HorizontalOrganizationChart"/>
    <dgm:cxn modelId="{C912923E-C93E-E141-A317-014C6E96E512}" type="presParOf" srcId="{61F6A4FC-43C8-D64C-9A2F-6A369B2FC0CE}" destId="{BD1AB822-5418-2844-8834-8FC1F2C0E347}" srcOrd="1" destOrd="0" presId="urn:microsoft.com/office/officeart/2009/3/layout/HorizontalOrganizationChart"/>
    <dgm:cxn modelId="{45E46E7B-E44F-1547-ACB8-72B925982557}" type="presParOf" srcId="{61F6A4FC-43C8-D64C-9A2F-6A369B2FC0CE}" destId="{C97236DC-859E-0B47-9A76-9AE025453773}" srcOrd="2" destOrd="0" presId="urn:microsoft.com/office/officeart/2009/3/layout/HorizontalOrganizationChart"/>
    <dgm:cxn modelId="{4BE4EEAB-C1FF-CA4A-9F63-88767795AB74}" type="presParOf" srcId="{1B79FF31-97DA-7743-A193-99AB08B9651F}" destId="{0160CBA8-7B45-D84D-86E5-048C5F98FFEC}" srcOrd="2" destOrd="0" presId="urn:microsoft.com/office/officeart/2009/3/layout/HorizontalOrganizationChart"/>
    <dgm:cxn modelId="{4F902A2A-0BAF-514D-A720-7BC041BF71BA}" type="presParOf" srcId="{0160CBA8-7B45-D84D-86E5-048C5F98FFEC}" destId="{B35A5DFE-09A3-C148-8564-20B960375D93}" srcOrd="0" destOrd="0" presId="urn:microsoft.com/office/officeart/2009/3/layout/HorizontalOrganizationChart"/>
    <dgm:cxn modelId="{5425D33A-CF33-0345-A0B2-0B47167D1BBC}" type="presParOf" srcId="{0160CBA8-7B45-D84D-86E5-048C5F98FFEC}" destId="{F16822F7-99B8-0743-8108-490C3CEA5640}" srcOrd="1" destOrd="0" presId="urn:microsoft.com/office/officeart/2009/3/layout/HorizontalOrganizationChart"/>
    <dgm:cxn modelId="{2F17B80B-9B86-3E49-BB7E-5E6E3DB5EF5F}" type="presParOf" srcId="{F16822F7-99B8-0743-8108-490C3CEA5640}" destId="{5EE882B2-0E54-2043-B2EB-E1C1B761A041}" srcOrd="0" destOrd="0" presId="urn:microsoft.com/office/officeart/2009/3/layout/HorizontalOrganizationChart"/>
    <dgm:cxn modelId="{BAD378EA-5D7C-7C4F-B40C-987779E02361}" type="presParOf" srcId="{5EE882B2-0E54-2043-B2EB-E1C1B761A041}" destId="{67BF5788-1EB6-5D45-9816-6F003E72CB0F}" srcOrd="0" destOrd="0" presId="urn:microsoft.com/office/officeart/2009/3/layout/HorizontalOrganizationChart"/>
    <dgm:cxn modelId="{A9C2C996-931C-9A40-8308-94C6C24AD8D2}" type="presParOf" srcId="{5EE882B2-0E54-2043-B2EB-E1C1B761A041}" destId="{2B69A1DD-75F5-1943-BA58-5A1C335E74EC}" srcOrd="1" destOrd="0" presId="urn:microsoft.com/office/officeart/2009/3/layout/HorizontalOrganizationChart"/>
    <dgm:cxn modelId="{CA7F70A7-2726-194F-8693-B7214836A818}" type="presParOf" srcId="{F16822F7-99B8-0743-8108-490C3CEA5640}" destId="{41224134-E27E-3B4B-BA0D-3483044888DD}" srcOrd="1" destOrd="0" presId="urn:microsoft.com/office/officeart/2009/3/layout/HorizontalOrganizationChart"/>
    <dgm:cxn modelId="{73AA32DB-4C5F-8E47-B1AD-C96933B1F810}" type="presParOf" srcId="{F16822F7-99B8-0743-8108-490C3CEA5640}" destId="{7AEEE90F-3469-7741-B1D0-A0CA57D3F31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19134-52FC-7E40-98FA-9F3CBF23BB1A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C4D9266F-9847-A146-B08D-9D615809121D}">
      <dgm:prSet phldrT="[テキスト]"/>
      <dgm:spPr/>
      <dgm:t>
        <a:bodyPr/>
        <a:lstStyle/>
        <a:p>
          <a:r>
            <a:rPr kumimoji="1" lang="ja-JP" altLang="en-US"/>
            <a:t>学習データ</a:t>
          </a:r>
        </a:p>
      </dgm:t>
    </dgm:pt>
    <dgm:pt modelId="{15E39309-34B0-6E42-ABCE-A0A944512757}" type="parTrans" cxnId="{52AD3E01-0E41-3B42-B14F-9ABCA0C61547}">
      <dgm:prSet/>
      <dgm:spPr/>
      <dgm:t>
        <a:bodyPr/>
        <a:lstStyle/>
        <a:p>
          <a:endParaRPr kumimoji="1" lang="ja-JP" altLang="en-US"/>
        </a:p>
      </dgm:t>
    </dgm:pt>
    <dgm:pt modelId="{062FE995-083C-6C48-88BC-17CF754E739F}" type="sibTrans" cxnId="{52AD3E01-0E41-3B42-B14F-9ABCA0C61547}">
      <dgm:prSet/>
      <dgm:spPr/>
      <dgm:t>
        <a:bodyPr/>
        <a:lstStyle/>
        <a:p>
          <a:endParaRPr kumimoji="1" lang="ja-JP" altLang="en-US"/>
        </a:p>
      </dgm:t>
    </dgm:pt>
    <dgm:pt modelId="{C1E654AF-AED3-C94E-ACF2-64745A5AA9CC}">
      <dgm:prSet phldrT="[テキスト]"/>
      <dgm:spPr/>
      <dgm:t>
        <a:bodyPr/>
        <a:lstStyle/>
        <a:p>
          <a:r>
            <a:rPr kumimoji="1" lang="ja-JP" altLang="en-US"/>
            <a:t>機械学習過程</a:t>
          </a:r>
        </a:p>
      </dgm:t>
    </dgm:pt>
    <dgm:pt modelId="{9EBE9459-E3B1-3A4E-8BDA-142D9C452740}" type="parTrans" cxnId="{C1F27967-0935-8440-A292-DFAC46BEDB0B}">
      <dgm:prSet/>
      <dgm:spPr/>
      <dgm:t>
        <a:bodyPr/>
        <a:lstStyle/>
        <a:p>
          <a:endParaRPr kumimoji="1" lang="ja-JP" altLang="en-US"/>
        </a:p>
      </dgm:t>
    </dgm:pt>
    <dgm:pt modelId="{B90CC393-916F-EA4D-99D3-9B4AAC35B224}" type="sibTrans" cxnId="{C1F27967-0935-8440-A292-DFAC46BEDB0B}">
      <dgm:prSet/>
      <dgm:spPr/>
      <dgm:t>
        <a:bodyPr/>
        <a:lstStyle/>
        <a:p>
          <a:endParaRPr kumimoji="1" lang="ja-JP" altLang="en-US"/>
        </a:p>
      </dgm:t>
    </dgm:pt>
    <dgm:pt modelId="{9FA56ECB-CE81-1C47-AEB1-C2843A07FBB9}">
      <dgm:prSet phldrT="[テキスト]"/>
      <dgm:spPr/>
      <dgm:t>
        <a:bodyPr/>
        <a:lstStyle/>
        <a:p>
          <a:r>
            <a:rPr kumimoji="1" lang="ja-JP" altLang="en-US"/>
            <a:t>説明モデル</a:t>
          </a:r>
        </a:p>
      </dgm:t>
    </dgm:pt>
    <dgm:pt modelId="{C9933F3D-AB6B-6041-BC38-E55613880DAA}" type="parTrans" cxnId="{01291452-B719-2041-8086-55683CF6C081}">
      <dgm:prSet/>
      <dgm:spPr/>
      <dgm:t>
        <a:bodyPr/>
        <a:lstStyle/>
        <a:p>
          <a:endParaRPr kumimoji="1" lang="ja-JP" altLang="en-US"/>
        </a:p>
      </dgm:t>
    </dgm:pt>
    <dgm:pt modelId="{AF3A953C-3B27-F045-85D2-3D6EE843A6D4}" type="sibTrans" cxnId="{01291452-B719-2041-8086-55683CF6C081}">
      <dgm:prSet/>
      <dgm:spPr/>
      <dgm:t>
        <a:bodyPr/>
        <a:lstStyle/>
        <a:p>
          <a:endParaRPr kumimoji="1" lang="ja-JP" altLang="en-US"/>
        </a:p>
      </dgm:t>
    </dgm:pt>
    <dgm:pt modelId="{4DB037BC-5BDD-5F4D-A813-2C332947CF12}">
      <dgm:prSet/>
      <dgm:spPr/>
      <dgm:t>
        <a:bodyPr/>
        <a:lstStyle/>
        <a:p>
          <a:r>
            <a:rPr kumimoji="1" lang="ja-JP" altLang="en-US"/>
            <a:t>説明のインターフェース</a:t>
          </a:r>
        </a:p>
      </dgm:t>
    </dgm:pt>
    <dgm:pt modelId="{F1544DE2-4BDA-CF4E-956F-0C1B4F8E949A}" type="parTrans" cxnId="{284F06F2-FD9B-C247-AD2C-8CDC2F9B4ED0}">
      <dgm:prSet/>
      <dgm:spPr/>
      <dgm:t>
        <a:bodyPr/>
        <a:lstStyle/>
        <a:p>
          <a:endParaRPr kumimoji="1" lang="ja-JP" altLang="en-US"/>
        </a:p>
      </dgm:t>
    </dgm:pt>
    <dgm:pt modelId="{21D6E7F3-3F15-8840-BE16-B1F4394814A7}" type="sibTrans" cxnId="{284F06F2-FD9B-C247-AD2C-8CDC2F9B4ED0}">
      <dgm:prSet/>
      <dgm:spPr/>
      <dgm:t>
        <a:bodyPr/>
        <a:lstStyle/>
        <a:p>
          <a:endParaRPr kumimoji="1" lang="ja-JP" altLang="en-US"/>
        </a:p>
      </dgm:t>
    </dgm:pt>
    <dgm:pt modelId="{F410238A-AC18-8843-8B7E-42B6D48C12B7}" type="pres">
      <dgm:prSet presAssocID="{8A219134-52FC-7E40-98FA-9F3CBF23BB1A}" presName="Name0" presStyleCnt="0">
        <dgm:presLayoutVars>
          <dgm:dir/>
          <dgm:resizeHandles val="exact"/>
        </dgm:presLayoutVars>
      </dgm:prSet>
      <dgm:spPr/>
    </dgm:pt>
    <dgm:pt modelId="{63979595-0E70-C841-9806-5B8CB7A1D945}" type="pres">
      <dgm:prSet presAssocID="{C4D9266F-9847-A146-B08D-9D615809121D}" presName="node" presStyleLbl="node1" presStyleIdx="0" presStyleCnt="4">
        <dgm:presLayoutVars>
          <dgm:bulletEnabled val="1"/>
        </dgm:presLayoutVars>
      </dgm:prSet>
      <dgm:spPr/>
    </dgm:pt>
    <dgm:pt modelId="{6B764201-A307-BB4D-BBAE-72CBFC783971}" type="pres">
      <dgm:prSet presAssocID="{062FE995-083C-6C48-88BC-17CF754E739F}" presName="sibTrans" presStyleLbl="sibTrans2D1" presStyleIdx="0" presStyleCnt="3"/>
      <dgm:spPr/>
    </dgm:pt>
    <dgm:pt modelId="{DFF9E3FF-8320-0B4B-9D84-C6510D1E7DB3}" type="pres">
      <dgm:prSet presAssocID="{062FE995-083C-6C48-88BC-17CF754E739F}" presName="connectorText" presStyleLbl="sibTrans2D1" presStyleIdx="0" presStyleCnt="3"/>
      <dgm:spPr/>
    </dgm:pt>
    <dgm:pt modelId="{8FC3C2DB-CBC0-2842-9DED-5B0528F5AD7F}" type="pres">
      <dgm:prSet presAssocID="{C1E654AF-AED3-C94E-ACF2-64745A5AA9CC}" presName="node" presStyleLbl="node1" presStyleIdx="1" presStyleCnt="4">
        <dgm:presLayoutVars>
          <dgm:bulletEnabled val="1"/>
        </dgm:presLayoutVars>
      </dgm:prSet>
      <dgm:spPr/>
    </dgm:pt>
    <dgm:pt modelId="{EA66A3AA-0A4A-CD48-B313-38CAEF170783}" type="pres">
      <dgm:prSet presAssocID="{B90CC393-916F-EA4D-99D3-9B4AAC35B224}" presName="sibTrans" presStyleLbl="sibTrans2D1" presStyleIdx="1" presStyleCnt="3"/>
      <dgm:spPr/>
    </dgm:pt>
    <dgm:pt modelId="{5E28EC02-5E28-9D40-9B5F-AF8D2F9BB8FE}" type="pres">
      <dgm:prSet presAssocID="{B90CC393-916F-EA4D-99D3-9B4AAC35B224}" presName="connectorText" presStyleLbl="sibTrans2D1" presStyleIdx="1" presStyleCnt="3"/>
      <dgm:spPr/>
    </dgm:pt>
    <dgm:pt modelId="{980B6068-970E-B840-A36A-F803404CA0B4}" type="pres">
      <dgm:prSet presAssocID="{9FA56ECB-CE81-1C47-AEB1-C2843A07FBB9}" presName="node" presStyleLbl="node1" presStyleIdx="2" presStyleCnt="4">
        <dgm:presLayoutVars>
          <dgm:bulletEnabled val="1"/>
        </dgm:presLayoutVars>
      </dgm:prSet>
      <dgm:spPr/>
    </dgm:pt>
    <dgm:pt modelId="{20566394-BF0E-244D-99D3-7189306DCDAB}" type="pres">
      <dgm:prSet presAssocID="{AF3A953C-3B27-F045-85D2-3D6EE843A6D4}" presName="sibTrans" presStyleLbl="sibTrans2D1" presStyleIdx="2" presStyleCnt="3" custScaleY="149952" custLinFactNeighborX="0" custLinFactNeighborY="0"/>
      <dgm:spPr>
        <a:prstGeom prst="mathPlus">
          <a:avLst/>
        </a:prstGeom>
      </dgm:spPr>
    </dgm:pt>
    <dgm:pt modelId="{4FCD3907-D6FE-584C-9DFE-6E57244D69A4}" type="pres">
      <dgm:prSet presAssocID="{AF3A953C-3B27-F045-85D2-3D6EE843A6D4}" presName="connectorText" presStyleLbl="sibTrans2D1" presStyleIdx="2" presStyleCnt="3"/>
      <dgm:spPr/>
    </dgm:pt>
    <dgm:pt modelId="{E7399DAC-81D8-3C4E-AC32-38DC0ACF567F}" type="pres">
      <dgm:prSet presAssocID="{4DB037BC-5BDD-5F4D-A813-2C332947CF12}" presName="node" presStyleLbl="node1" presStyleIdx="3" presStyleCnt="4">
        <dgm:presLayoutVars>
          <dgm:bulletEnabled val="1"/>
        </dgm:presLayoutVars>
      </dgm:prSet>
      <dgm:spPr/>
    </dgm:pt>
  </dgm:ptLst>
  <dgm:cxnLst>
    <dgm:cxn modelId="{52AD3E01-0E41-3B42-B14F-9ABCA0C61547}" srcId="{8A219134-52FC-7E40-98FA-9F3CBF23BB1A}" destId="{C4D9266F-9847-A146-B08D-9D615809121D}" srcOrd="0" destOrd="0" parTransId="{15E39309-34B0-6E42-ABCE-A0A944512757}" sibTransId="{062FE995-083C-6C48-88BC-17CF754E739F}"/>
    <dgm:cxn modelId="{EF29D503-8CC9-FD41-BE72-F2CDE7C8D1FE}" type="presOf" srcId="{B90CC393-916F-EA4D-99D3-9B4AAC35B224}" destId="{EA66A3AA-0A4A-CD48-B313-38CAEF170783}" srcOrd="0" destOrd="0" presId="urn:microsoft.com/office/officeart/2005/8/layout/process1"/>
    <dgm:cxn modelId="{79431931-D465-FC48-8B8A-28C6FEFE4AB2}" type="presOf" srcId="{AF3A953C-3B27-F045-85D2-3D6EE843A6D4}" destId="{20566394-BF0E-244D-99D3-7189306DCDAB}" srcOrd="0" destOrd="0" presId="urn:microsoft.com/office/officeart/2005/8/layout/process1"/>
    <dgm:cxn modelId="{9FD3D84D-1704-7D41-8460-F8FF554F2319}" type="presOf" srcId="{B90CC393-916F-EA4D-99D3-9B4AAC35B224}" destId="{5E28EC02-5E28-9D40-9B5F-AF8D2F9BB8FE}" srcOrd="1" destOrd="0" presId="urn:microsoft.com/office/officeart/2005/8/layout/process1"/>
    <dgm:cxn modelId="{01291452-B719-2041-8086-55683CF6C081}" srcId="{8A219134-52FC-7E40-98FA-9F3CBF23BB1A}" destId="{9FA56ECB-CE81-1C47-AEB1-C2843A07FBB9}" srcOrd="2" destOrd="0" parTransId="{C9933F3D-AB6B-6041-BC38-E55613880DAA}" sibTransId="{AF3A953C-3B27-F045-85D2-3D6EE843A6D4}"/>
    <dgm:cxn modelId="{C1F27967-0935-8440-A292-DFAC46BEDB0B}" srcId="{8A219134-52FC-7E40-98FA-9F3CBF23BB1A}" destId="{C1E654AF-AED3-C94E-ACF2-64745A5AA9CC}" srcOrd="1" destOrd="0" parTransId="{9EBE9459-E3B1-3A4E-8BDA-142D9C452740}" sibTransId="{B90CC393-916F-EA4D-99D3-9B4AAC35B224}"/>
    <dgm:cxn modelId="{E2FD5D6E-73BC-434A-BA5B-FBF4A3C114E8}" type="presOf" srcId="{4DB037BC-5BDD-5F4D-A813-2C332947CF12}" destId="{E7399DAC-81D8-3C4E-AC32-38DC0ACF567F}" srcOrd="0" destOrd="0" presId="urn:microsoft.com/office/officeart/2005/8/layout/process1"/>
    <dgm:cxn modelId="{5DFE36A1-E430-E746-ABE6-365B4B3A8B11}" type="presOf" srcId="{C1E654AF-AED3-C94E-ACF2-64745A5AA9CC}" destId="{8FC3C2DB-CBC0-2842-9DED-5B0528F5AD7F}" srcOrd="0" destOrd="0" presId="urn:microsoft.com/office/officeart/2005/8/layout/process1"/>
    <dgm:cxn modelId="{2D0C3DB1-A6DE-7547-B0DA-658AFF6F50E3}" type="presOf" srcId="{062FE995-083C-6C48-88BC-17CF754E739F}" destId="{6B764201-A307-BB4D-BBAE-72CBFC783971}" srcOrd="0" destOrd="0" presId="urn:microsoft.com/office/officeart/2005/8/layout/process1"/>
    <dgm:cxn modelId="{EF918BC9-DF4D-7742-BD5B-86976FFD91B2}" type="presOf" srcId="{8A219134-52FC-7E40-98FA-9F3CBF23BB1A}" destId="{F410238A-AC18-8843-8B7E-42B6D48C12B7}" srcOrd="0" destOrd="0" presId="urn:microsoft.com/office/officeart/2005/8/layout/process1"/>
    <dgm:cxn modelId="{BCA95BDB-B4FE-6647-9C63-5E298F5BFC18}" type="presOf" srcId="{C4D9266F-9847-A146-B08D-9D615809121D}" destId="{63979595-0E70-C841-9806-5B8CB7A1D945}" srcOrd="0" destOrd="0" presId="urn:microsoft.com/office/officeart/2005/8/layout/process1"/>
    <dgm:cxn modelId="{413434DD-E8D3-7F46-BFE2-D38AC1444B1F}" type="presOf" srcId="{AF3A953C-3B27-F045-85D2-3D6EE843A6D4}" destId="{4FCD3907-D6FE-584C-9DFE-6E57244D69A4}" srcOrd="1" destOrd="0" presId="urn:microsoft.com/office/officeart/2005/8/layout/process1"/>
    <dgm:cxn modelId="{284F06F2-FD9B-C247-AD2C-8CDC2F9B4ED0}" srcId="{8A219134-52FC-7E40-98FA-9F3CBF23BB1A}" destId="{4DB037BC-5BDD-5F4D-A813-2C332947CF12}" srcOrd="3" destOrd="0" parTransId="{F1544DE2-4BDA-CF4E-956F-0C1B4F8E949A}" sibTransId="{21D6E7F3-3F15-8840-BE16-B1F4394814A7}"/>
    <dgm:cxn modelId="{1D0B49F2-D3DF-1247-AC6B-A2CBD9A691A9}" type="presOf" srcId="{9FA56ECB-CE81-1C47-AEB1-C2843A07FBB9}" destId="{980B6068-970E-B840-A36A-F803404CA0B4}" srcOrd="0" destOrd="0" presId="urn:microsoft.com/office/officeart/2005/8/layout/process1"/>
    <dgm:cxn modelId="{DB2D2AFE-DDE6-7A4E-B176-8DDE7CDEDFC5}" type="presOf" srcId="{062FE995-083C-6C48-88BC-17CF754E739F}" destId="{DFF9E3FF-8320-0B4B-9D84-C6510D1E7DB3}" srcOrd="1" destOrd="0" presId="urn:microsoft.com/office/officeart/2005/8/layout/process1"/>
    <dgm:cxn modelId="{091BE525-55E3-DB46-A61F-7498DD560C87}" type="presParOf" srcId="{F410238A-AC18-8843-8B7E-42B6D48C12B7}" destId="{63979595-0E70-C841-9806-5B8CB7A1D945}" srcOrd="0" destOrd="0" presId="urn:microsoft.com/office/officeart/2005/8/layout/process1"/>
    <dgm:cxn modelId="{FFE5DC66-B1D3-9343-812E-AD204B77EB0A}" type="presParOf" srcId="{F410238A-AC18-8843-8B7E-42B6D48C12B7}" destId="{6B764201-A307-BB4D-BBAE-72CBFC783971}" srcOrd="1" destOrd="0" presId="urn:microsoft.com/office/officeart/2005/8/layout/process1"/>
    <dgm:cxn modelId="{269208F7-416C-4C48-9DB4-9464C537E497}" type="presParOf" srcId="{6B764201-A307-BB4D-BBAE-72CBFC783971}" destId="{DFF9E3FF-8320-0B4B-9D84-C6510D1E7DB3}" srcOrd="0" destOrd="0" presId="urn:microsoft.com/office/officeart/2005/8/layout/process1"/>
    <dgm:cxn modelId="{BD633D7F-D479-734C-9D2A-3DE4C84E712A}" type="presParOf" srcId="{F410238A-AC18-8843-8B7E-42B6D48C12B7}" destId="{8FC3C2DB-CBC0-2842-9DED-5B0528F5AD7F}" srcOrd="2" destOrd="0" presId="urn:microsoft.com/office/officeart/2005/8/layout/process1"/>
    <dgm:cxn modelId="{0CC4A3BD-CBAF-7345-B643-041061ABEB30}" type="presParOf" srcId="{F410238A-AC18-8843-8B7E-42B6D48C12B7}" destId="{EA66A3AA-0A4A-CD48-B313-38CAEF170783}" srcOrd="3" destOrd="0" presId="urn:microsoft.com/office/officeart/2005/8/layout/process1"/>
    <dgm:cxn modelId="{FF64A9CD-4550-E640-981C-D7E786648A0A}" type="presParOf" srcId="{EA66A3AA-0A4A-CD48-B313-38CAEF170783}" destId="{5E28EC02-5E28-9D40-9B5F-AF8D2F9BB8FE}" srcOrd="0" destOrd="0" presId="urn:microsoft.com/office/officeart/2005/8/layout/process1"/>
    <dgm:cxn modelId="{F58FDE1F-2A76-6540-A22E-888571BDCC3D}" type="presParOf" srcId="{F410238A-AC18-8843-8B7E-42B6D48C12B7}" destId="{980B6068-970E-B840-A36A-F803404CA0B4}" srcOrd="4" destOrd="0" presId="urn:microsoft.com/office/officeart/2005/8/layout/process1"/>
    <dgm:cxn modelId="{DD93DD6D-8E8C-AA4C-9AAF-E3F9FA61D811}" type="presParOf" srcId="{F410238A-AC18-8843-8B7E-42B6D48C12B7}" destId="{20566394-BF0E-244D-99D3-7189306DCDAB}" srcOrd="5" destOrd="0" presId="urn:microsoft.com/office/officeart/2005/8/layout/process1"/>
    <dgm:cxn modelId="{30EFE533-6F71-D549-AC7C-B63150912943}" type="presParOf" srcId="{20566394-BF0E-244D-99D3-7189306DCDAB}" destId="{4FCD3907-D6FE-584C-9DFE-6E57244D69A4}" srcOrd="0" destOrd="0" presId="urn:microsoft.com/office/officeart/2005/8/layout/process1"/>
    <dgm:cxn modelId="{5880E96D-D043-8E4D-81F1-BD1A82ABD8D2}" type="presParOf" srcId="{F410238A-AC18-8843-8B7E-42B6D48C12B7}" destId="{E7399DAC-81D8-3C4E-AC32-38DC0ACF567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598D4-B552-8346-A916-555CDAC59756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AC4AC3E-FAAA-1548-A5C9-D48EA2956169}">
      <dgm:prSet phldrT="[テキスト]"/>
      <dgm:spPr/>
      <dgm:t>
        <a:bodyPr/>
        <a:lstStyle/>
        <a:p>
          <a:r>
            <a:rPr kumimoji="1" lang="ja-JP" altLang="en-US"/>
            <a:t>作成</a:t>
          </a:r>
        </a:p>
      </dgm:t>
    </dgm:pt>
    <dgm:pt modelId="{748330CC-34AA-3D4B-96EF-0895AFBB79E8}" type="parTrans" cxnId="{1B3777AC-FCA1-9140-8AAB-B76300B03DEB}">
      <dgm:prSet/>
      <dgm:spPr/>
      <dgm:t>
        <a:bodyPr/>
        <a:lstStyle/>
        <a:p>
          <a:endParaRPr kumimoji="1" lang="ja-JP" altLang="en-US"/>
        </a:p>
      </dgm:t>
    </dgm:pt>
    <dgm:pt modelId="{A4830D3B-BBE9-7E49-A6B9-35241A894359}" type="sibTrans" cxnId="{1B3777AC-FCA1-9140-8AAB-B76300B03DEB}">
      <dgm:prSet/>
      <dgm:spPr/>
      <dgm:t>
        <a:bodyPr/>
        <a:lstStyle/>
        <a:p>
          <a:endParaRPr kumimoji="1" lang="ja-JP" altLang="en-US"/>
        </a:p>
      </dgm:t>
    </dgm:pt>
    <dgm:pt modelId="{C9D9D9CA-67C7-EE47-B5B6-E364EED53F96}">
      <dgm:prSet phldrT="[テキスト]"/>
      <dgm:spPr/>
      <dgm:t>
        <a:bodyPr/>
        <a:lstStyle/>
        <a:p>
          <a:r>
            <a:rPr kumimoji="1" lang="ja-JP" altLang="en-US"/>
            <a:t>文書作成</a:t>
          </a:r>
        </a:p>
      </dgm:t>
    </dgm:pt>
    <dgm:pt modelId="{0622C3EA-DB08-364A-84D5-4E924BF16A7D}" type="parTrans" cxnId="{0DCA1A3E-0B52-074B-9AE5-54C8C31AF073}">
      <dgm:prSet/>
      <dgm:spPr/>
      <dgm:t>
        <a:bodyPr/>
        <a:lstStyle/>
        <a:p>
          <a:endParaRPr kumimoji="1" lang="ja-JP" altLang="en-US"/>
        </a:p>
      </dgm:t>
    </dgm:pt>
    <dgm:pt modelId="{CBE6DEC7-22F7-204F-85E3-3CC8F6F9E518}" type="sibTrans" cxnId="{0DCA1A3E-0B52-074B-9AE5-54C8C31AF073}">
      <dgm:prSet/>
      <dgm:spPr/>
      <dgm:t>
        <a:bodyPr/>
        <a:lstStyle/>
        <a:p>
          <a:endParaRPr kumimoji="1" lang="ja-JP" altLang="en-US"/>
        </a:p>
      </dgm:t>
    </dgm:pt>
    <dgm:pt modelId="{377C4B63-78C6-3E42-9847-976B2BE9ED13}">
      <dgm:prSet phldrT="[テキスト]"/>
      <dgm:spPr/>
      <dgm:t>
        <a:bodyPr/>
        <a:lstStyle/>
        <a:p>
          <a:r>
            <a:rPr kumimoji="1" lang="ja-JP" altLang="en-US"/>
            <a:t>分類</a:t>
          </a:r>
          <a:r>
            <a:rPr kumimoji="1" lang="en-US" altLang="ja-JP" dirty="0"/>
            <a:t>→</a:t>
          </a:r>
          <a:r>
            <a:rPr kumimoji="1" lang="ja-JP" altLang="en-US"/>
            <a:t>取り置き</a:t>
          </a:r>
          <a:r>
            <a:rPr kumimoji="1" lang="en-US" altLang="ja-JP" dirty="0"/>
            <a:t> / </a:t>
          </a:r>
          <a:r>
            <a:rPr kumimoji="1" lang="ja-JP" altLang="en-US"/>
            <a:t>捕捉</a:t>
          </a:r>
        </a:p>
      </dgm:t>
    </dgm:pt>
    <dgm:pt modelId="{616C4922-9EC6-664E-ACC8-5631B892E83C}" type="parTrans" cxnId="{8C8B5030-039B-E94C-ABAA-A19B6E8B9958}">
      <dgm:prSet/>
      <dgm:spPr/>
      <dgm:t>
        <a:bodyPr/>
        <a:lstStyle/>
        <a:p>
          <a:endParaRPr kumimoji="1" lang="ja-JP" altLang="en-US"/>
        </a:p>
      </dgm:t>
    </dgm:pt>
    <dgm:pt modelId="{EEB331B2-25B6-8142-B557-E7A074A88518}" type="sibTrans" cxnId="{8C8B5030-039B-E94C-ABAA-A19B6E8B9958}">
      <dgm:prSet/>
      <dgm:spPr/>
      <dgm:t>
        <a:bodyPr/>
        <a:lstStyle/>
        <a:p>
          <a:endParaRPr kumimoji="1" lang="ja-JP" altLang="en-US"/>
        </a:p>
      </dgm:t>
    </dgm:pt>
    <dgm:pt modelId="{F48DE1A4-4C56-2543-A280-C5F31AA6634B}">
      <dgm:prSet phldrT="[テキスト]"/>
      <dgm:spPr/>
      <dgm:t>
        <a:bodyPr/>
        <a:lstStyle/>
        <a:p>
          <a:r>
            <a:rPr kumimoji="1" lang="ja-JP" altLang="en-US"/>
            <a:t>保存年限</a:t>
          </a:r>
        </a:p>
      </dgm:t>
    </dgm:pt>
    <dgm:pt modelId="{4B0E4AA0-C764-F64A-A242-D75946F45143}" type="parTrans" cxnId="{6B80A470-0564-0043-A2B1-22130D0DABFD}">
      <dgm:prSet/>
      <dgm:spPr/>
      <dgm:t>
        <a:bodyPr/>
        <a:lstStyle/>
        <a:p>
          <a:endParaRPr kumimoji="1" lang="ja-JP" altLang="en-US"/>
        </a:p>
      </dgm:t>
    </dgm:pt>
    <dgm:pt modelId="{C3CAB57C-6C7E-8D40-88B0-E1C209DCDEF1}" type="sibTrans" cxnId="{6B80A470-0564-0043-A2B1-22130D0DABFD}">
      <dgm:prSet/>
      <dgm:spPr/>
      <dgm:t>
        <a:bodyPr/>
        <a:lstStyle/>
        <a:p>
          <a:endParaRPr kumimoji="1" lang="ja-JP" altLang="en-US"/>
        </a:p>
      </dgm:t>
    </dgm:pt>
    <dgm:pt modelId="{B4186A33-8E8C-6E42-B390-3CE292CFD0D6}">
      <dgm:prSet phldrT="[テキスト]"/>
      <dgm:spPr/>
      <dgm:t>
        <a:bodyPr/>
        <a:lstStyle/>
        <a:p>
          <a:r>
            <a:rPr kumimoji="1" lang="ja-JP" altLang="en-US"/>
            <a:t>永続（移管）</a:t>
          </a:r>
          <a:r>
            <a:rPr kumimoji="1" lang="en-US" altLang="ja-JP" dirty="0"/>
            <a:t> / </a:t>
          </a:r>
          <a:r>
            <a:rPr kumimoji="1" lang="ja-JP" altLang="en-US"/>
            <a:t>有限（年限）</a:t>
          </a:r>
        </a:p>
      </dgm:t>
    </dgm:pt>
    <dgm:pt modelId="{6A0C9A34-D86D-714E-BE17-D3E5B8827675}" type="parTrans" cxnId="{514B5B42-9638-0944-ACBD-93D392DD18EA}">
      <dgm:prSet/>
      <dgm:spPr/>
      <dgm:t>
        <a:bodyPr/>
        <a:lstStyle/>
        <a:p>
          <a:endParaRPr kumimoji="1" lang="ja-JP" altLang="en-US"/>
        </a:p>
      </dgm:t>
    </dgm:pt>
    <dgm:pt modelId="{FA6E538D-903D-9A4C-B2C5-C7890D50E838}" type="sibTrans" cxnId="{514B5B42-9638-0944-ACBD-93D392DD18EA}">
      <dgm:prSet/>
      <dgm:spPr/>
      <dgm:t>
        <a:bodyPr/>
        <a:lstStyle/>
        <a:p>
          <a:endParaRPr kumimoji="1" lang="ja-JP" altLang="en-US"/>
        </a:p>
      </dgm:t>
    </dgm:pt>
    <dgm:pt modelId="{157A0872-AFA8-CE4F-99DD-41DD10329D4D}">
      <dgm:prSet phldrT="[テキスト]"/>
      <dgm:spPr/>
      <dgm:t>
        <a:bodyPr/>
        <a:lstStyle/>
        <a:p>
          <a:r>
            <a:rPr kumimoji="1" lang="ja-JP" altLang="en-US"/>
            <a:t>条件（サンプリングなど）</a:t>
          </a:r>
        </a:p>
      </dgm:t>
    </dgm:pt>
    <dgm:pt modelId="{F7D5202C-13D2-0B4D-A6B9-47713197B88D}" type="parTrans" cxnId="{C8DA6952-5548-7449-B7C8-7EBDC2E33E10}">
      <dgm:prSet/>
      <dgm:spPr/>
      <dgm:t>
        <a:bodyPr/>
        <a:lstStyle/>
        <a:p>
          <a:endParaRPr kumimoji="1" lang="ja-JP" altLang="en-US"/>
        </a:p>
      </dgm:t>
    </dgm:pt>
    <dgm:pt modelId="{DE74CAF1-E4FD-D641-9222-A855F8F05CA4}" type="sibTrans" cxnId="{C8DA6952-5548-7449-B7C8-7EBDC2E33E10}">
      <dgm:prSet/>
      <dgm:spPr/>
      <dgm:t>
        <a:bodyPr/>
        <a:lstStyle/>
        <a:p>
          <a:endParaRPr kumimoji="1" lang="ja-JP" altLang="en-US"/>
        </a:p>
      </dgm:t>
    </dgm:pt>
    <dgm:pt modelId="{2B796708-6F3D-AF41-AA55-4B11A616ACB4}">
      <dgm:prSet phldrT="[テキスト]"/>
      <dgm:spPr/>
      <dgm:t>
        <a:bodyPr/>
        <a:lstStyle/>
        <a:p>
          <a:r>
            <a:rPr kumimoji="1" lang="ja-JP" altLang="en-US"/>
            <a:t>処分</a:t>
          </a:r>
        </a:p>
      </dgm:t>
    </dgm:pt>
    <dgm:pt modelId="{C88B6602-C9EC-EC4A-ADEC-24132846C611}" type="parTrans" cxnId="{6293140C-0A8B-AB4C-A3B5-550061D8947C}">
      <dgm:prSet/>
      <dgm:spPr/>
      <dgm:t>
        <a:bodyPr/>
        <a:lstStyle/>
        <a:p>
          <a:endParaRPr kumimoji="1" lang="ja-JP" altLang="en-US"/>
        </a:p>
      </dgm:t>
    </dgm:pt>
    <dgm:pt modelId="{0B842E40-77E1-C140-9783-9B4CF839A34D}" type="sibTrans" cxnId="{6293140C-0A8B-AB4C-A3B5-550061D8947C}">
      <dgm:prSet/>
      <dgm:spPr/>
      <dgm:t>
        <a:bodyPr/>
        <a:lstStyle/>
        <a:p>
          <a:endParaRPr kumimoji="1" lang="ja-JP" altLang="en-US"/>
        </a:p>
      </dgm:t>
    </dgm:pt>
    <dgm:pt modelId="{3692C22A-FC4A-4643-A0E3-38714C9D1319}">
      <dgm:prSet phldrT="[テキスト]"/>
      <dgm:spPr/>
      <dgm:t>
        <a:bodyPr/>
        <a:lstStyle/>
        <a:p>
          <a:r>
            <a:rPr kumimoji="1" lang="ja-JP" altLang="en-US"/>
            <a:t>移管</a:t>
          </a:r>
        </a:p>
      </dgm:t>
    </dgm:pt>
    <dgm:pt modelId="{FD2B565D-2131-7A4D-9D04-3C86A91A0688}" type="parTrans" cxnId="{A405935A-B435-1D4D-8AD8-F5D573921C63}">
      <dgm:prSet/>
      <dgm:spPr/>
      <dgm:t>
        <a:bodyPr/>
        <a:lstStyle/>
        <a:p>
          <a:endParaRPr kumimoji="1" lang="ja-JP" altLang="en-US"/>
        </a:p>
      </dgm:t>
    </dgm:pt>
    <dgm:pt modelId="{8F820066-7DCD-DC49-9A8B-E8E967151CD3}" type="sibTrans" cxnId="{A405935A-B435-1D4D-8AD8-F5D573921C63}">
      <dgm:prSet/>
      <dgm:spPr/>
      <dgm:t>
        <a:bodyPr/>
        <a:lstStyle/>
        <a:p>
          <a:endParaRPr kumimoji="1" lang="ja-JP" altLang="en-US"/>
        </a:p>
      </dgm:t>
    </dgm:pt>
    <dgm:pt modelId="{1FF7EDB7-1099-7B41-82E8-D1568FB8A0B5}">
      <dgm:prSet phldrT="[テキスト]"/>
      <dgm:spPr/>
      <dgm:t>
        <a:bodyPr/>
        <a:lstStyle/>
        <a:p>
          <a:r>
            <a:rPr kumimoji="1" lang="ja-JP" altLang="en-US"/>
            <a:t>廃棄</a:t>
          </a:r>
        </a:p>
      </dgm:t>
    </dgm:pt>
    <dgm:pt modelId="{02FBAB83-2CC3-3F41-869E-6D9D172DC1D2}" type="parTrans" cxnId="{01E54AED-43A7-9840-8F62-5A9465136477}">
      <dgm:prSet/>
      <dgm:spPr/>
      <dgm:t>
        <a:bodyPr/>
        <a:lstStyle/>
        <a:p>
          <a:endParaRPr kumimoji="1" lang="ja-JP" altLang="en-US"/>
        </a:p>
      </dgm:t>
    </dgm:pt>
    <dgm:pt modelId="{B0368EA1-421B-D241-A2F1-39BD9D7155B2}" type="sibTrans" cxnId="{01E54AED-43A7-9840-8F62-5A9465136477}">
      <dgm:prSet/>
      <dgm:spPr/>
      <dgm:t>
        <a:bodyPr/>
        <a:lstStyle/>
        <a:p>
          <a:endParaRPr kumimoji="1" lang="ja-JP" altLang="en-US"/>
        </a:p>
      </dgm:t>
    </dgm:pt>
    <dgm:pt modelId="{3BCFF08E-F076-7045-9945-D0BB4B488725}" type="pres">
      <dgm:prSet presAssocID="{2EC598D4-B552-8346-A916-555CDAC59756}" presName="linearFlow" presStyleCnt="0">
        <dgm:presLayoutVars>
          <dgm:dir/>
          <dgm:animLvl val="lvl"/>
          <dgm:resizeHandles val="exact"/>
        </dgm:presLayoutVars>
      </dgm:prSet>
      <dgm:spPr/>
    </dgm:pt>
    <dgm:pt modelId="{6A83AF63-E0C5-5D40-9299-FF306AD51730}" type="pres">
      <dgm:prSet presAssocID="{BAC4AC3E-FAAA-1548-A5C9-D48EA2956169}" presName="composite" presStyleCnt="0"/>
      <dgm:spPr/>
    </dgm:pt>
    <dgm:pt modelId="{250DD1C0-0C8B-1E41-BF2E-D3BC3C8F3752}" type="pres">
      <dgm:prSet presAssocID="{BAC4AC3E-FAAA-1548-A5C9-D48EA295616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1977338-7034-D34F-8DBF-A1ABFC8615EF}" type="pres">
      <dgm:prSet presAssocID="{BAC4AC3E-FAAA-1548-A5C9-D48EA2956169}" presName="descendantText" presStyleLbl="alignAcc1" presStyleIdx="0" presStyleCnt="3">
        <dgm:presLayoutVars>
          <dgm:bulletEnabled val="1"/>
        </dgm:presLayoutVars>
      </dgm:prSet>
      <dgm:spPr/>
    </dgm:pt>
    <dgm:pt modelId="{3FFE7EB9-43AB-0240-A2F1-96BD7D17B949}" type="pres">
      <dgm:prSet presAssocID="{A4830D3B-BBE9-7E49-A6B9-35241A894359}" presName="sp" presStyleCnt="0"/>
      <dgm:spPr/>
    </dgm:pt>
    <dgm:pt modelId="{9A9F81C7-3DAA-164D-835D-A6A165B7EBEB}" type="pres">
      <dgm:prSet presAssocID="{F48DE1A4-4C56-2543-A280-C5F31AA6634B}" presName="composite" presStyleCnt="0"/>
      <dgm:spPr/>
    </dgm:pt>
    <dgm:pt modelId="{FE06CD71-9962-A948-A38A-9D229A94C353}" type="pres">
      <dgm:prSet presAssocID="{F48DE1A4-4C56-2543-A280-C5F31AA6634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AC4889C-B46B-DC4C-BE13-47845B71DE0E}" type="pres">
      <dgm:prSet presAssocID="{F48DE1A4-4C56-2543-A280-C5F31AA6634B}" presName="descendantText" presStyleLbl="alignAcc1" presStyleIdx="1" presStyleCnt="3">
        <dgm:presLayoutVars>
          <dgm:bulletEnabled val="1"/>
        </dgm:presLayoutVars>
      </dgm:prSet>
      <dgm:spPr/>
    </dgm:pt>
    <dgm:pt modelId="{25740C91-2BAA-DF4D-9581-382A73B91B24}" type="pres">
      <dgm:prSet presAssocID="{C3CAB57C-6C7E-8D40-88B0-E1C209DCDEF1}" presName="sp" presStyleCnt="0"/>
      <dgm:spPr/>
    </dgm:pt>
    <dgm:pt modelId="{23F4F5FA-0A69-FD41-80E5-E78C76A75F3B}" type="pres">
      <dgm:prSet presAssocID="{2B796708-6F3D-AF41-AA55-4B11A616ACB4}" presName="composite" presStyleCnt="0"/>
      <dgm:spPr/>
    </dgm:pt>
    <dgm:pt modelId="{3C6D28BD-4CD0-DB4B-B4F0-115A60EF16FF}" type="pres">
      <dgm:prSet presAssocID="{2B796708-6F3D-AF41-AA55-4B11A616ACB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D916F25-E4C9-9146-879D-73E06DFC179B}" type="pres">
      <dgm:prSet presAssocID="{2B796708-6F3D-AF41-AA55-4B11A616ACB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37ACA002-8E3B-264A-B513-2E59D7250853}" type="presOf" srcId="{2EC598D4-B552-8346-A916-555CDAC59756}" destId="{3BCFF08E-F076-7045-9945-D0BB4B488725}" srcOrd="0" destOrd="0" presId="urn:microsoft.com/office/officeart/2005/8/layout/chevron2"/>
    <dgm:cxn modelId="{C20CA40B-247F-7445-9FC4-C7DBC24EA1E3}" type="presOf" srcId="{BAC4AC3E-FAAA-1548-A5C9-D48EA2956169}" destId="{250DD1C0-0C8B-1E41-BF2E-D3BC3C8F3752}" srcOrd="0" destOrd="0" presId="urn:microsoft.com/office/officeart/2005/8/layout/chevron2"/>
    <dgm:cxn modelId="{6293140C-0A8B-AB4C-A3B5-550061D8947C}" srcId="{2EC598D4-B552-8346-A916-555CDAC59756}" destId="{2B796708-6F3D-AF41-AA55-4B11A616ACB4}" srcOrd="2" destOrd="0" parTransId="{C88B6602-C9EC-EC4A-ADEC-24132846C611}" sibTransId="{0B842E40-77E1-C140-9783-9B4CF839A34D}"/>
    <dgm:cxn modelId="{ECE87D1E-0FC9-3F46-A299-00D0256DC468}" type="presOf" srcId="{F48DE1A4-4C56-2543-A280-C5F31AA6634B}" destId="{FE06CD71-9962-A948-A38A-9D229A94C353}" srcOrd="0" destOrd="0" presId="urn:microsoft.com/office/officeart/2005/8/layout/chevron2"/>
    <dgm:cxn modelId="{7FB41D2B-FD9B-1E41-A130-9D98A6C2185E}" type="presOf" srcId="{157A0872-AFA8-CE4F-99DD-41DD10329D4D}" destId="{AAC4889C-B46B-DC4C-BE13-47845B71DE0E}" srcOrd="0" destOrd="1" presId="urn:microsoft.com/office/officeart/2005/8/layout/chevron2"/>
    <dgm:cxn modelId="{8C8B5030-039B-E94C-ABAA-A19B6E8B9958}" srcId="{BAC4AC3E-FAAA-1548-A5C9-D48EA2956169}" destId="{377C4B63-78C6-3E42-9847-976B2BE9ED13}" srcOrd="1" destOrd="0" parTransId="{616C4922-9EC6-664E-ACC8-5631B892E83C}" sibTransId="{EEB331B2-25B6-8142-B557-E7A074A88518}"/>
    <dgm:cxn modelId="{22729A3A-7C92-1549-8095-33923810E7CC}" type="presOf" srcId="{2B796708-6F3D-AF41-AA55-4B11A616ACB4}" destId="{3C6D28BD-4CD0-DB4B-B4F0-115A60EF16FF}" srcOrd="0" destOrd="0" presId="urn:microsoft.com/office/officeart/2005/8/layout/chevron2"/>
    <dgm:cxn modelId="{0DCA1A3E-0B52-074B-9AE5-54C8C31AF073}" srcId="{BAC4AC3E-FAAA-1548-A5C9-D48EA2956169}" destId="{C9D9D9CA-67C7-EE47-B5B6-E364EED53F96}" srcOrd="0" destOrd="0" parTransId="{0622C3EA-DB08-364A-84D5-4E924BF16A7D}" sibTransId="{CBE6DEC7-22F7-204F-85E3-3CC8F6F9E518}"/>
    <dgm:cxn modelId="{514B5B42-9638-0944-ACBD-93D392DD18EA}" srcId="{F48DE1A4-4C56-2543-A280-C5F31AA6634B}" destId="{B4186A33-8E8C-6E42-B390-3CE292CFD0D6}" srcOrd="0" destOrd="0" parTransId="{6A0C9A34-D86D-714E-BE17-D3E5B8827675}" sibTransId="{FA6E538D-903D-9A4C-B2C5-C7890D50E838}"/>
    <dgm:cxn modelId="{294D1D45-6C3D-2749-BEFF-4E718C91C09D}" type="presOf" srcId="{377C4B63-78C6-3E42-9847-976B2BE9ED13}" destId="{D1977338-7034-D34F-8DBF-A1ABFC8615EF}" srcOrd="0" destOrd="1" presId="urn:microsoft.com/office/officeart/2005/8/layout/chevron2"/>
    <dgm:cxn modelId="{C8DA6952-5548-7449-B7C8-7EBDC2E33E10}" srcId="{F48DE1A4-4C56-2543-A280-C5F31AA6634B}" destId="{157A0872-AFA8-CE4F-99DD-41DD10329D4D}" srcOrd="1" destOrd="0" parTransId="{F7D5202C-13D2-0B4D-A6B9-47713197B88D}" sibTransId="{DE74CAF1-E4FD-D641-9222-A855F8F05CA4}"/>
    <dgm:cxn modelId="{A405935A-B435-1D4D-8AD8-F5D573921C63}" srcId="{2B796708-6F3D-AF41-AA55-4B11A616ACB4}" destId="{3692C22A-FC4A-4643-A0E3-38714C9D1319}" srcOrd="0" destOrd="0" parTransId="{FD2B565D-2131-7A4D-9D04-3C86A91A0688}" sibTransId="{8F820066-7DCD-DC49-9A8B-E8E967151CD3}"/>
    <dgm:cxn modelId="{B0845C60-97BD-8245-9FC2-2F9D94449FC3}" type="presOf" srcId="{C9D9D9CA-67C7-EE47-B5B6-E364EED53F96}" destId="{D1977338-7034-D34F-8DBF-A1ABFC8615EF}" srcOrd="0" destOrd="0" presId="urn:microsoft.com/office/officeart/2005/8/layout/chevron2"/>
    <dgm:cxn modelId="{6B80A470-0564-0043-A2B1-22130D0DABFD}" srcId="{2EC598D4-B552-8346-A916-555CDAC59756}" destId="{F48DE1A4-4C56-2543-A280-C5F31AA6634B}" srcOrd="1" destOrd="0" parTransId="{4B0E4AA0-C764-F64A-A242-D75946F45143}" sibTransId="{C3CAB57C-6C7E-8D40-88B0-E1C209DCDEF1}"/>
    <dgm:cxn modelId="{46818C8E-A2B9-1040-9904-DA9241340EEF}" type="presOf" srcId="{3692C22A-FC4A-4643-A0E3-38714C9D1319}" destId="{9D916F25-E4C9-9146-879D-73E06DFC179B}" srcOrd="0" destOrd="0" presId="urn:microsoft.com/office/officeart/2005/8/layout/chevron2"/>
    <dgm:cxn modelId="{1B3777AC-FCA1-9140-8AAB-B76300B03DEB}" srcId="{2EC598D4-B552-8346-A916-555CDAC59756}" destId="{BAC4AC3E-FAAA-1548-A5C9-D48EA2956169}" srcOrd="0" destOrd="0" parTransId="{748330CC-34AA-3D4B-96EF-0895AFBB79E8}" sibTransId="{A4830D3B-BBE9-7E49-A6B9-35241A894359}"/>
    <dgm:cxn modelId="{DBB866AE-6CCD-4F47-BC83-AE808EC2AD2A}" type="presOf" srcId="{B4186A33-8E8C-6E42-B390-3CE292CFD0D6}" destId="{AAC4889C-B46B-DC4C-BE13-47845B71DE0E}" srcOrd="0" destOrd="0" presId="urn:microsoft.com/office/officeart/2005/8/layout/chevron2"/>
    <dgm:cxn modelId="{BE55AADA-DBDB-EB44-8E02-5300D65DE343}" type="presOf" srcId="{1FF7EDB7-1099-7B41-82E8-D1568FB8A0B5}" destId="{9D916F25-E4C9-9146-879D-73E06DFC179B}" srcOrd="0" destOrd="1" presId="urn:microsoft.com/office/officeart/2005/8/layout/chevron2"/>
    <dgm:cxn modelId="{01E54AED-43A7-9840-8F62-5A9465136477}" srcId="{2B796708-6F3D-AF41-AA55-4B11A616ACB4}" destId="{1FF7EDB7-1099-7B41-82E8-D1568FB8A0B5}" srcOrd="1" destOrd="0" parTransId="{02FBAB83-2CC3-3F41-869E-6D9D172DC1D2}" sibTransId="{B0368EA1-421B-D241-A2F1-39BD9D7155B2}"/>
    <dgm:cxn modelId="{E1922722-6CAE-FC4F-8689-83CE844B9094}" type="presParOf" srcId="{3BCFF08E-F076-7045-9945-D0BB4B488725}" destId="{6A83AF63-E0C5-5D40-9299-FF306AD51730}" srcOrd="0" destOrd="0" presId="urn:microsoft.com/office/officeart/2005/8/layout/chevron2"/>
    <dgm:cxn modelId="{483906AB-D7B6-D941-BCD4-10B04D795056}" type="presParOf" srcId="{6A83AF63-E0C5-5D40-9299-FF306AD51730}" destId="{250DD1C0-0C8B-1E41-BF2E-D3BC3C8F3752}" srcOrd="0" destOrd="0" presId="urn:microsoft.com/office/officeart/2005/8/layout/chevron2"/>
    <dgm:cxn modelId="{28D208AC-121A-EA43-B380-CBEC2E37F8DF}" type="presParOf" srcId="{6A83AF63-E0C5-5D40-9299-FF306AD51730}" destId="{D1977338-7034-D34F-8DBF-A1ABFC8615EF}" srcOrd="1" destOrd="0" presId="urn:microsoft.com/office/officeart/2005/8/layout/chevron2"/>
    <dgm:cxn modelId="{E7B56A59-DC2D-784C-A15E-E17B41CB588D}" type="presParOf" srcId="{3BCFF08E-F076-7045-9945-D0BB4B488725}" destId="{3FFE7EB9-43AB-0240-A2F1-96BD7D17B949}" srcOrd="1" destOrd="0" presId="urn:microsoft.com/office/officeart/2005/8/layout/chevron2"/>
    <dgm:cxn modelId="{DC19C766-E4A8-BC48-8014-2303ADFD252C}" type="presParOf" srcId="{3BCFF08E-F076-7045-9945-D0BB4B488725}" destId="{9A9F81C7-3DAA-164D-835D-A6A165B7EBEB}" srcOrd="2" destOrd="0" presId="urn:microsoft.com/office/officeart/2005/8/layout/chevron2"/>
    <dgm:cxn modelId="{0BBB4314-F6BB-BB4B-ADF9-F360C356623C}" type="presParOf" srcId="{9A9F81C7-3DAA-164D-835D-A6A165B7EBEB}" destId="{FE06CD71-9962-A948-A38A-9D229A94C353}" srcOrd="0" destOrd="0" presId="urn:microsoft.com/office/officeart/2005/8/layout/chevron2"/>
    <dgm:cxn modelId="{F6DB985F-E0B5-2949-90B0-2A975D8CED24}" type="presParOf" srcId="{9A9F81C7-3DAA-164D-835D-A6A165B7EBEB}" destId="{AAC4889C-B46B-DC4C-BE13-47845B71DE0E}" srcOrd="1" destOrd="0" presId="urn:microsoft.com/office/officeart/2005/8/layout/chevron2"/>
    <dgm:cxn modelId="{CA77F9AD-A11B-D745-BD30-F524FA16FEB5}" type="presParOf" srcId="{3BCFF08E-F076-7045-9945-D0BB4B488725}" destId="{25740C91-2BAA-DF4D-9581-382A73B91B24}" srcOrd="3" destOrd="0" presId="urn:microsoft.com/office/officeart/2005/8/layout/chevron2"/>
    <dgm:cxn modelId="{CB6BA19E-F59B-4D4C-A7DF-952D09100B08}" type="presParOf" srcId="{3BCFF08E-F076-7045-9945-D0BB4B488725}" destId="{23F4F5FA-0A69-FD41-80E5-E78C76A75F3B}" srcOrd="4" destOrd="0" presId="urn:microsoft.com/office/officeart/2005/8/layout/chevron2"/>
    <dgm:cxn modelId="{5BAA6101-EE2D-E040-B72F-79E7CA067DF8}" type="presParOf" srcId="{23F4F5FA-0A69-FD41-80E5-E78C76A75F3B}" destId="{3C6D28BD-4CD0-DB4B-B4F0-115A60EF16FF}" srcOrd="0" destOrd="0" presId="urn:microsoft.com/office/officeart/2005/8/layout/chevron2"/>
    <dgm:cxn modelId="{2BA796D0-6549-704C-9F28-CF85FC563E22}" type="presParOf" srcId="{23F4F5FA-0A69-FD41-80E5-E78C76A75F3B}" destId="{9D916F25-E4C9-9146-879D-73E06DFC17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A5DFE-09A3-C148-8564-20B960375D93}">
      <dsp:nvSpPr>
        <dsp:cNvPr id="0" name=""/>
        <dsp:cNvSpPr/>
      </dsp:nvSpPr>
      <dsp:spPr>
        <a:xfrm>
          <a:off x="2391916" y="2560040"/>
          <a:ext cx="1672083" cy="149293"/>
        </a:xfrm>
        <a:custGeom>
          <a:avLst/>
          <a:gdLst/>
          <a:ahLst/>
          <a:cxnLst/>
          <a:rect l="0" t="0" r="0" b="0"/>
          <a:pathLst>
            <a:path>
              <a:moveTo>
                <a:pt x="0" y="149293"/>
              </a:moveTo>
              <a:lnTo>
                <a:pt x="1672083" y="149293"/>
              </a:lnTo>
              <a:lnTo>
                <a:pt x="16720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4987E-DDBE-5643-AC64-4F98ED443903}">
      <dsp:nvSpPr>
        <dsp:cNvPr id="0" name=""/>
        <dsp:cNvSpPr/>
      </dsp:nvSpPr>
      <dsp:spPr>
        <a:xfrm>
          <a:off x="2391916" y="2709333"/>
          <a:ext cx="3344167" cy="1027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5298" y="0"/>
              </a:lnTo>
              <a:lnTo>
                <a:pt x="3105298" y="1027137"/>
              </a:lnTo>
              <a:lnTo>
                <a:pt x="3344167" y="10271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EEE9E-BFA6-A443-B0F0-E9ED60527D56}">
      <dsp:nvSpPr>
        <dsp:cNvPr id="0" name=""/>
        <dsp:cNvSpPr/>
      </dsp:nvSpPr>
      <dsp:spPr>
        <a:xfrm>
          <a:off x="2391916" y="2663613"/>
          <a:ext cx="33441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44167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A225D-272B-EB44-82D4-A42FB0E9184E}">
      <dsp:nvSpPr>
        <dsp:cNvPr id="0" name=""/>
        <dsp:cNvSpPr/>
      </dsp:nvSpPr>
      <dsp:spPr>
        <a:xfrm>
          <a:off x="2391916" y="1682196"/>
          <a:ext cx="3344167" cy="1027137"/>
        </a:xfrm>
        <a:custGeom>
          <a:avLst/>
          <a:gdLst/>
          <a:ahLst/>
          <a:cxnLst/>
          <a:rect l="0" t="0" r="0" b="0"/>
          <a:pathLst>
            <a:path>
              <a:moveTo>
                <a:pt x="0" y="1027137"/>
              </a:moveTo>
              <a:lnTo>
                <a:pt x="3105298" y="1027137"/>
              </a:lnTo>
              <a:lnTo>
                <a:pt x="3105298" y="0"/>
              </a:lnTo>
              <a:lnTo>
                <a:pt x="33441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9E261-2897-DF47-B5C8-EA25B00CF413}">
      <dsp:nvSpPr>
        <dsp:cNvPr id="0" name=""/>
        <dsp:cNvSpPr/>
      </dsp:nvSpPr>
      <dsp:spPr>
        <a:xfrm>
          <a:off x="3224" y="2345058"/>
          <a:ext cx="2388691" cy="72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400" kern="1200"/>
            <a:t>シリーズ</a:t>
          </a:r>
        </a:p>
      </dsp:txBody>
      <dsp:txXfrm>
        <a:off x="3224" y="2345058"/>
        <a:ext cx="2388691" cy="728550"/>
      </dsp:txXfrm>
    </dsp:sp>
    <dsp:sp modelId="{95BB284F-42A0-B845-89DE-36DF06AC6D23}">
      <dsp:nvSpPr>
        <dsp:cNvPr id="0" name=""/>
        <dsp:cNvSpPr/>
      </dsp:nvSpPr>
      <dsp:spPr>
        <a:xfrm>
          <a:off x="5736083" y="1317920"/>
          <a:ext cx="2388691" cy="72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400" kern="1200"/>
            <a:t>ファイル</a:t>
          </a:r>
          <a:r>
            <a:rPr kumimoji="1" lang="en-US" altLang="ja-JP" sz="3400" kern="1200" dirty="0"/>
            <a:t>1</a:t>
          </a:r>
          <a:endParaRPr kumimoji="1" lang="ja-JP" altLang="en-US" sz="3400" kern="1200"/>
        </a:p>
      </dsp:txBody>
      <dsp:txXfrm>
        <a:off x="5736083" y="1317920"/>
        <a:ext cx="2388691" cy="728550"/>
      </dsp:txXfrm>
    </dsp:sp>
    <dsp:sp modelId="{4F9947C5-5129-4F45-AB36-1696BBA09BD0}">
      <dsp:nvSpPr>
        <dsp:cNvPr id="0" name=""/>
        <dsp:cNvSpPr/>
      </dsp:nvSpPr>
      <dsp:spPr>
        <a:xfrm>
          <a:off x="5736083" y="2345058"/>
          <a:ext cx="2388691" cy="72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400" kern="1200"/>
            <a:t>ファイル</a:t>
          </a:r>
          <a:r>
            <a:rPr kumimoji="1" lang="en-US" altLang="ja-JP" sz="3400" kern="1200" dirty="0"/>
            <a:t>2</a:t>
          </a:r>
          <a:endParaRPr kumimoji="1" lang="ja-JP" altLang="en-US" sz="3400" kern="1200"/>
        </a:p>
      </dsp:txBody>
      <dsp:txXfrm>
        <a:off x="5736083" y="2345058"/>
        <a:ext cx="2388691" cy="728550"/>
      </dsp:txXfrm>
    </dsp:sp>
    <dsp:sp modelId="{11F738F7-8197-434D-8994-E83D9CADD6C8}">
      <dsp:nvSpPr>
        <dsp:cNvPr id="0" name=""/>
        <dsp:cNvSpPr/>
      </dsp:nvSpPr>
      <dsp:spPr>
        <a:xfrm>
          <a:off x="5736083" y="3372195"/>
          <a:ext cx="2388691" cy="72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400" kern="1200"/>
            <a:t>ファイル</a:t>
          </a:r>
          <a:r>
            <a:rPr kumimoji="1" lang="en-US" altLang="ja-JP" sz="3400" kern="1200" dirty="0"/>
            <a:t>3</a:t>
          </a:r>
          <a:endParaRPr kumimoji="1" lang="ja-JP" altLang="en-US" sz="3400" kern="1200"/>
        </a:p>
      </dsp:txBody>
      <dsp:txXfrm>
        <a:off x="5736083" y="3372195"/>
        <a:ext cx="2388691" cy="728550"/>
      </dsp:txXfrm>
    </dsp:sp>
    <dsp:sp modelId="{67BF5788-1EB6-5D45-9816-6F003E72CB0F}">
      <dsp:nvSpPr>
        <dsp:cNvPr id="0" name=""/>
        <dsp:cNvSpPr/>
      </dsp:nvSpPr>
      <dsp:spPr>
        <a:xfrm>
          <a:off x="2869654" y="1831489"/>
          <a:ext cx="2388691" cy="72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400" kern="1200"/>
            <a:t>業務</a:t>
          </a:r>
        </a:p>
      </dsp:txBody>
      <dsp:txXfrm>
        <a:off x="2869654" y="1831489"/>
        <a:ext cx="2388691" cy="728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79595-0E70-C841-9806-5B8CB7A1D945}">
      <dsp:nvSpPr>
        <dsp:cNvPr id="0" name=""/>
        <dsp:cNvSpPr/>
      </dsp:nvSpPr>
      <dsp:spPr>
        <a:xfrm>
          <a:off x="4037" y="2054048"/>
          <a:ext cx="1765357" cy="1059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/>
            <a:t>学習データ</a:t>
          </a:r>
        </a:p>
      </dsp:txBody>
      <dsp:txXfrm>
        <a:off x="35060" y="2085071"/>
        <a:ext cx="1703311" cy="997168"/>
      </dsp:txXfrm>
    </dsp:sp>
    <dsp:sp modelId="{6B764201-A307-BB4D-BBAE-72CBFC783971}">
      <dsp:nvSpPr>
        <dsp:cNvPr id="0" name=""/>
        <dsp:cNvSpPr/>
      </dsp:nvSpPr>
      <dsp:spPr>
        <a:xfrm>
          <a:off x="1945931" y="2364751"/>
          <a:ext cx="374255" cy="437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300" kern="1200"/>
        </a:p>
      </dsp:txBody>
      <dsp:txXfrm>
        <a:off x="1945931" y="2452313"/>
        <a:ext cx="261979" cy="262684"/>
      </dsp:txXfrm>
    </dsp:sp>
    <dsp:sp modelId="{8FC3C2DB-CBC0-2842-9DED-5B0528F5AD7F}">
      <dsp:nvSpPr>
        <dsp:cNvPr id="0" name=""/>
        <dsp:cNvSpPr/>
      </dsp:nvSpPr>
      <dsp:spPr>
        <a:xfrm>
          <a:off x="2475538" y="2054048"/>
          <a:ext cx="1765357" cy="1059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/>
            <a:t>機械学習過程</a:t>
          </a:r>
        </a:p>
      </dsp:txBody>
      <dsp:txXfrm>
        <a:off x="2506561" y="2085071"/>
        <a:ext cx="1703311" cy="997168"/>
      </dsp:txXfrm>
    </dsp:sp>
    <dsp:sp modelId="{EA66A3AA-0A4A-CD48-B313-38CAEF170783}">
      <dsp:nvSpPr>
        <dsp:cNvPr id="0" name=""/>
        <dsp:cNvSpPr/>
      </dsp:nvSpPr>
      <dsp:spPr>
        <a:xfrm>
          <a:off x="4417431" y="2364751"/>
          <a:ext cx="374255" cy="437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300" kern="1200"/>
        </a:p>
      </dsp:txBody>
      <dsp:txXfrm>
        <a:off x="4417431" y="2452313"/>
        <a:ext cx="261979" cy="262684"/>
      </dsp:txXfrm>
    </dsp:sp>
    <dsp:sp modelId="{980B6068-970E-B840-A36A-F803404CA0B4}">
      <dsp:nvSpPr>
        <dsp:cNvPr id="0" name=""/>
        <dsp:cNvSpPr/>
      </dsp:nvSpPr>
      <dsp:spPr>
        <a:xfrm>
          <a:off x="4947039" y="2054048"/>
          <a:ext cx="1765357" cy="1059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/>
            <a:t>説明モデル</a:t>
          </a:r>
        </a:p>
      </dsp:txBody>
      <dsp:txXfrm>
        <a:off x="4978062" y="2085071"/>
        <a:ext cx="1703311" cy="997168"/>
      </dsp:txXfrm>
    </dsp:sp>
    <dsp:sp modelId="{20566394-BF0E-244D-99D3-7189306DCDAB}">
      <dsp:nvSpPr>
        <dsp:cNvPr id="0" name=""/>
        <dsp:cNvSpPr/>
      </dsp:nvSpPr>
      <dsp:spPr>
        <a:xfrm>
          <a:off x="6888932" y="2255404"/>
          <a:ext cx="374255" cy="65650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600" kern="1200"/>
        </a:p>
      </dsp:txBody>
      <dsp:txXfrm>
        <a:off x="6888932" y="2386704"/>
        <a:ext cx="261979" cy="393902"/>
      </dsp:txXfrm>
    </dsp:sp>
    <dsp:sp modelId="{E7399DAC-81D8-3C4E-AC32-38DC0ACF567F}">
      <dsp:nvSpPr>
        <dsp:cNvPr id="0" name=""/>
        <dsp:cNvSpPr/>
      </dsp:nvSpPr>
      <dsp:spPr>
        <a:xfrm>
          <a:off x="7418539" y="2054048"/>
          <a:ext cx="1765357" cy="1059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/>
            <a:t>説明のインターフェース</a:t>
          </a:r>
        </a:p>
      </dsp:txBody>
      <dsp:txXfrm>
        <a:off x="7449562" y="2085071"/>
        <a:ext cx="1703311" cy="997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DD1C0-0C8B-1E41-BF2E-D3BC3C8F3752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500" kern="1200"/>
            <a:t>作成</a:t>
          </a:r>
        </a:p>
      </dsp:txBody>
      <dsp:txXfrm rot="-5400000">
        <a:off x="1" y="679096"/>
        <a:ext cx="1352020" cy="579438"/>
      </dsp:txXfrm>
    </dsp:sp>
    <dsp:sp modelId="{D1977338-7034-D34F-8DBF-A1ABFC8615EF}">
      <dsp:nvSpPr>
        <dsp:cNvPr id="0" name=""/>
        <dsp:cNvSpPr/>
      </dsp:nvSpPr>
      <dsp:spPr>
        <a:xfrm rot="5400000">
          <a:off x="3114813" y="-1759706"/>
          <a:ext cx="1255447" cy="4781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500" kern="1200"/>
            <a:t>文書作成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500" kern="1200"/>
            <a:t>分類</a:t>
          </a:r>
          <a:r>
            <a:rPr kumimoji="1" lang="en-US" altLang="ja-JP" sz="2500" kern="1200" dirty="0"/>
            <a:t>→</a:t>
          </a:r>
          <a:r>
            <a:rPr kumimoji="1" lang="ja-JP" altLang="en-US" sz="2500" kern="1200"/>
            <a:t>取り置き</a:t>
          </a:r>
          <a:r>
            <a:rPr kumimoji="1" lang="en-US" altLang="ja-JP" sz="2500" kern="1200" dirty="0"/>
            <a:t> / </a:t>
          </a:r>
          <a:r>
            <a:rPr kumimoji="1" lang="ja-JP" altLang="en-US" sz="2500" kern="1200"/>
            <a:t>捕捉</a:t>
          </a:r>
        </a:p>
      </dsp:txBody>
      <dsp:txXfrm rot="-5400000">
        <a:off x="1352020" y="64373"/>
        <a:ext cx="4719747" cy="1132875"/>
      </dsp:txXfrm>
    </dsp:sp>
    <dsp:sp modelId="{FE06CD71-9962-A948-A38A-9D229A94C353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500" kern="1200"/>
            <a:t>保存年限</a:t>
          </a:r>
        </a:p>
      </dsp:txBody>
      <dsp:txXfrm rot="-5400000">
        <a:off x="1" y="2419614"/>
        <a:ext cx="1352020" cy="579438"/>
      </dsp:txXfrm>
    </dsp:sp>
    <dsp:sp modelId="{AAC4889C-B46B-DC4C-BE13-47845B71DE0E}">
      <dsp:nvSpPr>
        <dsp:cNvPr id="0" name=""/>
        <dsp:cNvSpPr/>
      </dsp:nvSpPr>
      <dsp:spPr>
        <a:xfrm rot="5400000">
          <a:off x="3114813" y="-19188"/>
          <a:ext cx="1255447" cy="4781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500" kern="1200"/>
            <a:t>永続（移管）</a:t>
          </a:r>
          <a:r>
            <a:rPr kumimoji="1" lang="en-US" altLang="ja-JP" sz="2500" kern="1200" dirty="0"/>
            <a:t> / </a:t>
          </a:r>
          <a:r>
            <a:rPr kumimoji="1" lang="ja-JP" altLang="en-US" sz="2500" kern="1200"/>
            <a:t>有限（年限）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500" kern="1200"/>
            <a:t>条件（サンプリングなど）</a:t>
          </a:r>
        </a:p>
      </dsp:txBody>
      <dsp:txXfrm rot="-5400000">
        <a:off x="1352020" y="1804891"/>
        <a:ext cx="4719747" cy="1132875"/>
      </dsp:txXfrm>
    </dsp:sp>
    <dsp:sp modelId="{3C6D28BD-4CD0-DB4B-B4F0-115A60EF16FF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500" kern="1200"/>
            <a:t>処分</a:t>
          </a:r>
        </a:p>
      </dsp:txBody>
      <dsp:txXfrm rot="-5400000">
        <a:off x="1" y="4160131"/>
        <a:ext cx="1352020" cy="579438"/>
      </dsp:txXfrm>
    </dsp:sp>
    <dsp:sp modelId="{9D916F25-E4C9-9146-879D-73E06DFC179B}">
      <dsp:nvSpPr>
        <dsp:cNvPr id="0" name=""/>
        <dsp:cNvSpPr/>
      </dsp:nvSpPr>
      <dsp:spPr>
        <a:xfrm rot="5400000">
          <a:off x="3114813" y="1721329"/>
          <a:ext cx="1255447" cy="4781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500" kern="1200"/>
            <a:t>移管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500" kern="1200"/>
            <a:t>廃棄</a:t>
          </a:r>
        </a:p>
      </dsp:txBody>
      <dsp:txXfrm rot="-5400000">
        <a:off x="1352020" y="3545408"/>
        <a:ext cx="4719747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453FEB-4788-C421-1024-02474E98E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424F89-F0E7-F4D6-FB3D-C5315CABB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747C54-A8AD-DECF-C875-52A95EE9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B973-C99E-F442-B449-7C5B6CB666E5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F15902-7193-B447-F725-861A54C8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85C2CF-9820-B899-ECA4-1FA20060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9CDD-5297-6A4B-8F3C-6393799E46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74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1A656E-C22A-930B-C4F7-1956F17B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6E8C0AC-FAE8-7BFE-EE54-36035B657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589B67-6C7C-9808-6D16-AF1CC201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B973-C99E-F442-B449-7C5B6CB666E5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A28CA1-05D7-D1F1-37AB-A4FBE98B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72B7DA-DA40-8813-9616-75D55290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9CDD-5297-6A4B-8F3C-6393799E46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84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6163-490A-1F6E-8BF7-32B52471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6798BD7-D2C9-16C9-6B1B-3EFAEA069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87E77B-445E-24BE-A416-9116AC16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B973-C99E-F442-B449-7C5B6CB666E5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7432E3-3B74-2733-7F72-D1F11BEB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549976-C944-604E-DFBD-5CF36714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9CDD-5297-6A4B-8F3C-6393799E46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6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930DE9-BD1C-990E-F840-9F49E2DD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422089-F325-EB56-2E4E-945EE159B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6E90AA-29FF-48E5-793B-A633A7FE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B973-C99E-F442-B449-7C5B6CB666E5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FE2334-3734-6616-E494-A4798D0B4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BF4C9F-764D-3177-D26C-02FFB41C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9CDD-5297-6A4B-8F3C-6393799E46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63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EFAEB9-406C-A3BA-12C6-B4AE2516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F2CD13-3C14-CB9C-C231-E6A769D99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F0BE3A-9C40-9039-495C-EF2C5148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B973-C99E-F442-B449-7C5B6CB666E5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CA16A7-AD31-1D78-EB43-314051A2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EB9D6-A51D-860B-5954-3E70C926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9CDD-5297-6A4B-8F3C-6393799E46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45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BD4626-16B0-8222-1F59-932930EF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40CB45-EB3A-AF75-D9C6-A061B2276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5C84BD-CAE6-27F2-4316-727948A1C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B60065-F2FE-0D00-4305-AAF4A8D2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B973-C99E-F442-B449-7C5B6CB666E5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1E2A3A-44B9-9363-749B-6DA86481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08CA9C-9708-CC31-22F2-C80C5E7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9CDD-5297-6A4B-8F3C-6393799E46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36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1D18D9-1532-3135-B554-0DFB36E9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F58AFF-F0F0-666F-CC8A-DF4269CEF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E34C5A-47B5-A865-E6E3-B73F5CB13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AEC3287-6F34-6AFA-BFA2-B581954F7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523016A-5D65-A420-9666-A11178E1B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06B296D-954A-37EA-D453-AB70DF6DE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B973-C99E-F442-B449-7C5B6CB666E5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7CE1F2-6C6F-505D-B16C-8597D0552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192DF6F-4334-EEE3-2EBE-694A6E47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9CDD-5297-6A4B-8F3C-6393799E46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82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A7758-58A8-7D5D-86A3-4DFEED81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6221F1C-0CDF-3B00-63CC-7ABEDE50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B973-C99E-F442-B449-7C5B6CB666E5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5B13C2-0B0E-B738-85EE-DB6CE448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1227822-E2B2-0845-2ADC-FFBA6603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9CDD-5297-6A4B-8F3C-6393799E46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82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F76670-BA08-3665-5DCB-6C3851BA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B973-C99E-F442-B449-7C5B6CB666E5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76C467-2E69-7460-1884-72897A8A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020209-0EF3-5886-C55B-6CF9AC8D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9CDD-5297-6A4B-8F3C-6393799E46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8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C47E81-DACC-ED71-F78E-8712FCFF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4D7162-4E2F-A6AF-993C-607BAB265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DCE5126-F305-AE84-42B8-8C410957E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B799A6-85DD-16D5-9F4E-54785B16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B973-C99E-F442-B449-7C5B6CB666E5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AEB847-5297-6CE8-6F50-86532620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3EEEA7-3F90-8746-F56B-ED4C055D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9CDD-5297-6A4B-8F3C-6393799E46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20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292320-624D-95CE-6650-F1101D96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D5DC338-C997-A59A-2A02-D4BEA5AB4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2F9EED-7ED1-B4DC-8301-DE13DD9F8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12CC3D-B170-525B-A563-E57DC415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B973-C99E-F442-B449-7C5B6CB666E5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FAE19C-F598-DAC1-7795-D0A9151E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79541F-846F-842D-281E-CB08982D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A9CDD-5297-6A4B-8F3C-6393799E46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25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B53D6D6-9266-6721-5E5C-0CAE406D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F7ED2A-A5F5-34DB-AA46-7195E4C7E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B52EFB-08E0-5D0E-9F2A-190E39C8C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B973-C99E-F442-B449-7C5B6CB666E5}" type="datetimeFigureOut">
              <a:rPr kumimoji="1" lang="ja-JP" altLang="en-US" smtClean="0"/>
              <a:t>2023/10/16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1FB7A4-22E1-0A33-2A09-D02AC25E7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1F8BF-9084-9FBC-3141-A6CB155A3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A9CDD-5297-6A4B-8F3C-6393799E46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76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ashimoto.yo.4a@kyoto-u.ac.j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50290-D9AC-AEF1-A6B0-FD646236F8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it-IT" altLang="ja-JP" dirty="0"/>
              <a:t>AI vs HI</a:t>
            </a:r>
            <a:r>
              <a:rPr kumimoji="1" lang="ja-JP" altLang="it-IT"/>
              <a:t>：</a:t>
            </a:r>
            <a:br>
              <a:rPr kumimoji="1" lang="en-US" altLang="ja-JP" dirty="0"/>
            </a:br>
            <a:r>
              <a:rPr kumimoji="1" lang="ja-JP" altLang="en-US" sz="4400"/>
              <a:t>日本のアーカイブズの実務に</a:t>
            </a:r>
            <a:r>
              <a:rPr kumimoji="1" lang="it-IT" altLang="ja-JP" sz="4400" dirty="0"/>
              <a:t>AI</a:t>
            </a:r>
            <a:r>
              <a:rPr kumimoji="1" lang="ja-JP" altLang="en-US" sz="4400"/>
              <a:t>を導入するための前提を考える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C52CBFC-5D83-59B6-ED09-4DA0663C6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60127"/>
          </a:xfrm>
        </p:spPr>
        <p:txBody>
          <a:bodyPr>
            <a:normAutofit/>
          </a:bodyPr>
          <a:lstStyle/>
          <a:p>
            <a:r>
              <a:rPr lang="ja-JP" altLang="en-US"/>
              <a:t>日本アーカイブズ学会</a:t>
            </a:r>
            <a:endParaRPr lang="en-US" altLang="ja-JP" dirty="0"/>
          </a:p>
          <a:p>
            <a:r>
              <a:rPr lang="en-US" altLang="ja-JP" dirty="0"/>
              <a:t>2023</a:t>
            </a:r>
            <a:r>
              <a:rPr lang="ja-JP" altLang="en-US"/>
              <a:t>年度大会自由論題</a:t>
            </a:r>
            <a:endParaRPr lang="en-US" altLang="ja-JP" dirty="0"/>
          </a:p>
          <a:p>
            <a:r>
              <a:rPr kumimoji="1" lang="en-US" altLang="ja-JP" dirty="0"/>
              <a:t>2023/4/23</a:t>
            </a:r>
            <a:r>
              <a:rPr kumimoji="1" lang="ja-JP" altLang="en-US"/>
              <a:t>（日）</a:t>
            </a:r>
            <a:endParaRPr kumimoji="1" lang="en-US" altLang="ja-JP" dirty="0"/>
          </a:p>
          <a:p>
            <a:r>
              <a:rPr kumimoji="1" lang="ja-JP" altLang="en-US"/>
              <a:t>京都大学大学文書館</a:t>
            </a:r>
            <a:endParaRPr kumimoji="1" lang="en-US" altLang="ja-JP" dirty="0"/>
          </a:p>
          <a:p>
            <a:r>
              <a:rPr lang="ja-JP" altLang="en-US"/>
              <a:t>橋本　陽</a:t>
            </a:r>
            <a:endParaRPr lang="en-US" altLang="ja-JP" dirty="0"/>
          </a:p>
          <a:p>
            <a:r>
              <a:rPr kumimoji="1" lang="it-IT" altLang="ja-JP" dirty="0">
                <a:hlinkClick r:id="rId2"/>
              </a:rPr>
              <a:t>hashimoto.yo.4a@kyoto-u.ac.jp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55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394CD3-6DE7-094C-1564-B1B11543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現状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9D851E-FF2A-C025-00FC-6FD2E66DE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kumimoji="1" lang="ja-JP" altLang="en-US"/>
              <a:t>実験の段階</a:t>
            </a:r>
            <a:endParaRPr kumimoji="1" lang="en-US" altLang="ja-JP" dirty="0"/>
          </a:p>
          <a:p>
            <a:r>
              <a:rPr lang="ja-JP" altLang="en-US"/>
              <a:t>レコード・マネージャーとアーキビストの一部の業務の代行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/>
              <a:t>懸念点</a:t>
            </a:r>
            <a:endParaRPr lang="en-US" altLang="ja-JP" dirty="0"/>
          </a:p>
          <a:p>
            <a:pPr lvl="1"/>
            <a:r>
              <a:rPr lang="ja-JP" altLang="en-US"/>
              <a:t>バイアス</a:t>
            </a:r>
            <a:r>
              <a:rPr lang="en-US" altLang="ja-JP" dirty="0"/>
              <a:t>→</a:t>
            </a:r>
            <a:r>
              <a:rPr lang="ja-JP" altLang="en-US"/>
              <a:t>対策：学習されるデータ</a:t>
            </a:r>
            <a:endParaRPr kumimoji="1" lang="en-US" altLang="ja-JP" dirty="0"/>
          </a:p>
          <a:p>
            <a:pPr lvl="1"/>
            <a:r>
              <a:rPr kumimoji="1" lang="ja-JP" altLang="en-US"/>
              <a:t>ブラックボックス</a:t>
            </a:r>
            <a:r>
              <a:rPr lang="en-US" altLang="ja-JP" dirty="0"/>
              <a:t>→</a:t>
            </a:r>
            <a:r>
              <a:rPr lang="ja-JP" altLang="en-US"/>
              <a:t>対策？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437CED-6605-C128-F579-CF982C3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877" y="2798805"/>
            <a:ext cx="2540000" cy="23431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65ED08C-BED7-49FE-EFE5-AD57E9518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838" y="2798805"/>
            <a:ext cx="3302000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DD822C-EDBA-F1D7-748B-805767A4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深層学習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EFEF098-7A16-FC97-F6FB-D633E9D2C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52099"/>
            <a:ext cx="7772400" cy="452965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AB71B2-FD32-5F53-739B-A93A5000DE40}"/>
              </a:ext>
            </a:extLst>
          </p:cNvPr>
          <p:cNvSpPr txBox="1"/>
          <p:nvPr/>
        </p:nvSpPr>
        <p:spPr>
          <a:xfrm>
            <a:off x="2034284" y="148353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入力層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DAED19-96FE-1681-4497-61A7D47ECFAF}"/>
              </a:ext>
            </a:extLst>
          </p:cNvPr>
          <p:cNvSpPr txBox="1"/>
          <p:nvPr/>
        </p:nvSpPr>
        <p:spPr>
          <a:xfrm>
            <a:off x="8975333" y="148353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/>
              <a:t>出</a:t>
            </a:r>
            <a:r>
              <a:rPr kumimoji="1" lang="ja-JP" altLang="en-US" sz="2400"/>
              <a:t>力層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763E35-599B-1EED-63F0-524BEFA499E7}"/>
              </a:ext>
            </a:extLst>
          </p:cNvPr>
          <p:cNvSpPr txBox="1"/>
          <p:nvPr/>
        </p:nvSpPr>
        <p:spPr>
          <a:xfrm>
            <a:off x="5141310" y="1205749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/>
              <a:t>中間層</a:t>
            </a:r>
            <a:endParaRPr kumimoji="1" lang="en-US" altLang="ja-JP" sz="2400" dirty="0"/>
          </a:p>
          <a:p>
            <a:pPr algn="ctr"/>
            <a:r>
              <a:rPr lang="ja-JP" altLang="en-US" sz="2400"/>
              <a:t>（隠れ層）</a:t>
            </a:r>
            <a:endParaRPr kumimoji="1" lang="ja-JP" altLang="en-US" sz="24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C8CE5D-4279-D960-3782-B2D7EAA73ADC}"/>
              </a:ext>
            </a:extLst>
          </p:cNvPr>
          <p:cNvSpPr txBox="1"/>
          <p:nvPr/>
        </p:nvSpPr>
        <p:spPr>
          <a:xfrm>
            <a:off x="4269276" y="55295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chemeClr val="bg1"/>
                </a:solidFill>
                <a:highlight>
                  <a:srgbClr val="000000"/>
                </a:highlight>
              </a:rPr>
              <a:t>ブラックボックス</a:t>
            </a:r>
          </a:p>
        </p:txBody>
      </p:sp>
    </p:spTree>
    <p:extLst>
      <p:ext uri="{BB962C8B-B14F-4D97-AF65-F5344CB8AC3E}">
        <p14:creationId xmlns:p14="http://schemas.microsoft.com/office/powerpoint/2010/main" val="374197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FB127D-0624-70EB-2A24-88BEC953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Explainable Artificia</a:t>
            </a:r>
            <a:r>
              <a:rPr lang="en-US" altLang="ja-JP" dirty="0"/>
              <a:t>l Intelligence</a:t>
            </a:r>
            <a:r>
              <a:rPr lang="ja-JP" altLang="en-US"/>
              <a:t>（</a:t>
            </a:r>
            <a:r>
              <a:rPr lang="en-US" altLang="ja-JP" dirty="0"/>
              <a:t>XAI</a:t>
            </a:r>
            <a:r>
              <a:rPr lang="ja-JP" altLang="en-US"/>
              <a:t>）</a:t>
            </a:r>
            <a:endParaRPr kumimoji="1" lang="ja-JP" altLang="en-US"/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9E1D421A-248F-51C6-B4BF-14C6BF3A1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176965"/>
              </p:ext>
            </p:extLst>
          </p:nvPr>
        </p:nvGraphicFramePr>
        <p:xfrm>
          <a:off x="252626" y="1690689"/>
          <a:ext cx="9187935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685F7ADE-1596-A137-AF3A-181075B89E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6505" y="2610725"/>
            <a:ext cx="2395495" cy="28634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A6F758-BC1E-E2C4-94CD-020A39DF73FD}"/>
              </a:ext>
            </a:extLst>
          </p:cNvPr>
          <p:cNvSpPr txBox="1"/>
          <p:nvPr/>
        </p:nvSpPr>
        <p:spPr>
          <a:xfrm>
            <a:off x="2916195" y="6123543"/>
            <a:ext cx="722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ja-JP" dirty="0"/>
              <a:t>https://</a:t>
            </a:r>
            <a:r>
              <a:rPr kumimoji="1" lang="it-IT" altLang="ja-JP" dirty="0" err="1"/>
              <a:t>www.darpa.mil</a:t>
            </a:r>
            <a:r>
              <a:rPr kumimoji="1" lang="it-IT" altLang="ja-JP" dirty="0"/>
              <a:t>/</a:t>
            </a:r>
            <a:r>
              <a:rPr kumimoji="1" lang="it-IT" altLang="ja-JP" dirty="0" err="1"/>
              <a:t>program</a:t>
            </a:r>
            <a:r>
              <a:rPr kumimoji="1" lang="it-IT" altLang="ja-JP" dirty="0"/>
              <a:t>/</a:t>
            </a:r>
            <a:r>
              <a:rPr kumimoji="1" lang="it-IT" altLang="ja-JP" dirty="0" err="1"/>
              <a:t>explainable</a:t>
            </a:r>
            <a:r>
              <a:rPr kumimoji="1" lang="it-IT" altLang="ja-JP" dirty="0"/>
              <a:t>-</a:t>
            </a:r>
            <a:r>
              <a:rPr kumimoji="1" lang="it-IT" altLang="ja-JP" dirty="0" err="1"/>
              <a:t>artificial</a:t>
            </a:r>
            <a:r>
              <a:rPr kumimoji="1" lang="it-IT" altLang="ja-JP" dirty="0"/>
              <a:t>-intelligence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7DE267-C3D5-503D-85D4-62618674D070}"/>
              </a:ext>
            </a:extLst>
          </p:cNvPr>
          <p:cNvSpPr txBox="1"/>
          <p:nvPr/>
        </p:nvSpPr>
        <p:spPr>
          <a:xfrm>
            <a:off x="3980330" y="1816797"/>
            <a:ext cx="2316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説明可能な</a:t>
            </a:r>
            <a:r>
              <a:rPr kumimoji="1" lang="en-US" altLang="ja-JP" sz="2800" dirty="0"/>
              <a:t>AI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183318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31ACBF-9B94-60C6-6DD1-A96BB085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パラデータ（</a:t>
            </a:r>
            <a:r>
              <a:rPr kumimoji="1" lang="en-US" altLang="ja-JP" dirty="0" err="1"/>
              <a:t>Paradata</a:t>
            </a:r>
            <a:r>
              <a:rPr kumimoji="1" lang="ja-JP" altLang="en-US"/>
              <a:t>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43B55C-B353-FC65-9CCF-65AB5E54D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情報資源を作成し、処理するために使用される手続きと手段についての情報・その手続きを実行する人間についての情報</a:t>
            </a:r>
            <a:endParaRPr kumimoji="1" lang="en-US" altLang="ja-JP" dirty="0"/>
          </a:p>
          <a:p>
            <a:r>
              <a:rPr kumimoji="1" lang="ja-JP" altLang="en-US"/>
              <a:t>何をパラデータとするか？</a:t>
            </a:r>
            <a:endParaRPr kumimoji="1" lang="en-US" altLang="ja-JP" dirty="0"/>
          </a:p>
          <a:p>
            <a:pPr lvl="1"/>
            <a:r>
              <a:rPr kumimoji="1" lang="ja-JP" altLang="en-US"/>
              <a:t>学習データ・精度検証データ・テストデータ</a:t>
            </a:r>
            <a:endParaRPr kumimoji="1" lang="en-US" altLang="ja-JP" dirty="0"/>
          </a:p>
          <a:p>
            <a:pPr lvl="1"/>
            <a:r>
              <a:rPr lang="ja-JP" altLang="en-US"/>
              <a:t>パフォーマンス情報</a:t>
            </a:r>
            <a:endParaRPr lang="en-US" altLang="ja-JP" dirty="0"/>
          </a:p>
          <a:p>
            <a:pPr lvl="2"/>
            <a:r>
              <a:rPr lang="ja-JP" altLang="en-US"/>
              <a:t>テスト環境</a:t>
            </a:r>
            <a:r>
              <a:rPr lang="en-US" altLang="ja-JP" dirty="0"/>
              <a:t>→</a:t>
            </a:r>
            <a:r>
              <a:rPr lang="ja-JP" altLang="en-US"/>
              <a:t>マシンのスペック</a:t>
            </a:r>
            <a:endParaRPr lang="en-US" altLang="ja-JP" dirty="0"/>
          </a:p>
          <a:p>
            <a:pPr lvl="2"/>
            <a:r>
              <a:rPr lang="ja-JP" altLang="en-US"/>
              <a:t>テストの成果</a:t>
            </a:r>
            <a:endParaRPr lang="en-US" altLang="ja-JP" dirty="0"/>
          </a:p>
          <a:p>
            <a:pPr lvl="1"/>
            <a:r>
              <a:rPr lang="ja-JP" altLang="en-US"/>
              <a:t>バージョンアップ情報</a:t>
            </a:r>
            <a:endParaRPr lang="en-US" altLang="ja-JP" dirty="0"/>
          </a:p>
          <a:p>
            <a:pPr lvl="2"/>
            <a:r>
              <a:rPr lang="ja-JP" altLang="en-US"/>
              <a:t>ソースコード</a:t>
            </a:r>
            <a:endParaRPr lang="en-US" altLang="ja-JP" dirty="0"/>
          </a:p>
          <a:p>
            <a:pPr lvl="2"/>
            <a:r>
              <a:rPr lang="ja-JP" altLang="en-US"/>
              <a:t>トラブルシューティング対応過程のシステム</a:t>
            </a:r>
            <a:endParaRPr lang="en-US" altLang="ja-JP" dirty="0"/>
          </a:p>
          <a:p>
            <a:pPr lvl="2"/>
            <a:r>
              <a:rPr lang="ja-JP" altLang="en-US"/>
              <a:t>解決・修正過程の文書化</a:t>
            </a:r>
            <a:endParaRPr lang="en-US" altLang="ja-JP" dirty="0"/>
          </a:p>
          <a:p>
            <a:pPr lvl="1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54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2241CA-09E3-AC5C-B864-E8CC6281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日本での</a:t>
            </a:r>
            <a:r>
              <a:rPr kumimoji="1" lang="ja-JP" altLang="en-US">
                <a:solidFill>
                  <a:srgbClr val="FF0000"/>
                </a:solidFill>
              </a:rPr>
              <a:t>「</a:t>
            </a:r>
            <a:r>
              <a:rPr kumimoji="1" lang="ja-JP" altLang="en-US"/>
              <a:t>評価選別</a:t>
            </a:r>
            <a:r>
              <a:rPr kumimoji="1" lang="ja-JP" altLang="en-US">
                <a:solidFill>
                  <a:srgbClr val="FF0000"/>
                </a:solidFill>
              </a:rPr>
              <a:t>」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7339824-B6A1-091C-93ED-5C42CAD40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648"/>
          <a:stretch/>
        </p:blipFill>
        <p:spPr>
          <a:xfrm>
            <a:off x="4487294" y="1604782"/>
            <a:ext cx="7704706" cy="5253218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B5B2BD-3967-39EF-84ED-1112E190D70D}"/>
              </a:ext>
            </a:extLst>
          </p:cNvPr>
          <p:cNvSpPr txBox="1"/>
          <p:nvPr/>
        </p:nvSpPr>
        <p:spPr>
          <a:xfrm>
            <a:off x="451491" y="1905506"/>
            <a:ext cx="33970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/>
              <a:t>ファイル単位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/>
              <a:t>選択制</a:t>
            </a:r>
            <a:endParaRPr lang="en-US" altLang="ja-JP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400"/>
              <a:t>移管（永年保存）</a:t>
            </a:r>
            <a:endParaRPr lang="en-US" altLang="ja-JP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sz="2400"/>
              <a:t>廃棄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/>
              <a:t>穴ぼこシリーズ</a:t>
            </a:r>
            <a:endParaRPr lang="en-US" altLang="ja-JP" sz="2400" dirty="0"/>
          </a:p>
          <a:p>
            <a:pPr algn="ctr"/>
            <a:r>
              <a:rPr kumimoji="1" lang="en-US" altLang="ja-JP" sz="3200" dirty="0"/>
              <a:t>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sz="2400"/>
              <a:t>効率化</a:t>
            </a:r>
            <a:endParaRPr lang="en-US" altLang="ja-JP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ja-JP" altLang="en-US" sz="2400"/>
              <a:t>一貫性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23307551-0055-415C-2797-5C6782CEF4A6}"/>
              </a:ext>
            </a:extLst>
          </p:cNvPr>
          <p:cNvCxnSpPr>
            <a:cxnSpLocks/>
          </p:cNvCxnSpPr>
          <p:nvPr/>
        </p:nvCxnSpPr>
        <p:spPr>
          <a:xfrm>
            <a:off x="3076687" y="3594958"/>
            <a:ext cx="1410607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98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6F4CAC-D589-EDB0-02E9-AD70B024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海外の評価・選別（一般的）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2A61D7-A54D-8C2C-46D2-3AEA08396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ISO 15489</a:t>
            </a:r>
          </a:p>
          <a:p>
            <a:pPr lvl="1"/>
            <a:r>
              <a:rPr lang="ja-JP" altLang="en-US"/>
              <a:t>評価「どの記録が作成され、捕捉され、そしてどの程度の期間、保管される必要があるかを決定するために、業務活動を評価する過程」</a:t>
            </a:r>
            <a:endParaRPr lang="en-US" altLang="ja-JP" dirty="0"/>
          </a:p>
          <a:p>
            <a:r>
              <a:rPr lang="en-US" altLang="ja-JP" dirty="0" err="1"/>
              <a:t>InterPARES</a:t>
            </a:r>
            <a:r>
              <a:rPr lang="en-US" altLang="ja-JP" dirty="0"/>
              <a:t> / ICA</a:t>
            </a:r>
          </a:p>
          <a:p>
            <a:pPr lvl="1"/>
            <a:r>
              <a:rPr lang="en-US" altLang="ja-JP" i="1" dirty="0"/>
              <a:t>Digital Records Pathways: Topics in Digital Preservation.</a:t>
            </a:r>
          </a:p>
          <a:p>
            <a:pPr lvl="1"/>
            <a:r>
              <a:rPr lang="ja-JP" altLang="en-US"/>
              <a:t>評価「記録を保存する期間と条件を決定するために、記録の価値を評価する過程」</a:t>
            </a:r>
            <a:endParaRPr lang="en-US" altLang="ja-JP" dirty="0"/>
          </a:p>
          <a:p>
            <a:pPr lvl="2"/>
            <a:r>
              <a:rPr lang="ja-JP" altLang="en-US"/>
              <a:t>継続価値の評価</a:t>
            </a:r>
            <a:endParaRPr lang="en-US" altLang="ja-JP" dirty="0"/>
          </a:p>
          <a:p>
            <a:pPr lvl="2"/>
            <a:r>
              <a:rPr lang="ja-JP" altLang="en-US"/>
              <a:t>真正性の評価</a:t>
            </a:r>
            <a:endParaRPr lang="en-US" altLang="ja-JP" dirty="0"/>
          </a:p>
          <a:p>
            <a:pPr lvl="1"/>
            <a:r>
              <a:rPr lang="ja-JP" altLang="en-US"/>
              <a:t>選別「記録の選別を実行するのに必要となるツールとメカニズムに加え、評価の戦略、監査手続き、永続保存システム内における処分の規則と手続き」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8029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3FD41E-19CF-D9AE-D60E-ED3781EFB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評価・選別</a:t>
            </a:r>
          </a:p>
        </p:txBody>
      </p:sp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184C5E9E-C270-BF1A-0ECC-F7698210F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491727"/>
              </p:ext>
            </p:extLst>
          </p:nvPr>
        </p:nvGraphicFramePr>
        <p:xfrm>
          <a:off x="213958" y="1439333"/>
          <a:ext cx="61330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20E6EBF-121E-B83A-9E00-525A3D0D4DD0}"/>
              </a:ext>
            </a:extLst>
          </p:cNvPr>
          <p:cNvCxnSpPr>
            <a:cxnSpLocks/>
          </p:cNvCxnSpPr>
          <p:nvPr/>
        </p:nvCxnSpPr>
        <p:spPr>
          <a:xfrm>
            <a:off x="6755802" y="1439333"/>
            <a:ext cx="0" cy="532722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E8F0D8A-A6B7-DD58-99BB-FF467E577E89}"/>
              </a:ext>
            </a:extLst>
          </p:cNvPr>
          <p:cNvCxnSpPr>
            <a:cxnSpLocks/>
          </p:cNvCxnSpPr>
          <p:nvPr/>
        </p:nvCxnSpPr>
        <p:spPr>
          <a:xfrm>
            <a:off x="7833359" y="1439333"/>
            <a:ext cx="0" cy="532722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5B59A9-6080-B367-C476-42B2D5811904}"/>
              </a:ext>
            </a:extLst>
          </p:cNvPr>
          <p:cNvSpPr txBox="1"/>
          <p:nvPr/>
        </p:nvSpPr>
        <p:spPr>
          <a:xfrm>
            <a:off x="7556360" y="3050237"/>
            <a:ext cx="553998" cy="1631216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kumimoji="1" lang="ja-JP" altLang="en-US" sz="2400"/>
              <a:t>真正性評価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58E46E-E0DE-46E8-FA77-52B86578F21C}"/>
              </a:ext>
            </a:extLst>
          </p:cNvPr>
          <p:cNvSpPr txBox="1"/>
          <p:nvPr/>
        </p:nvSpPr>
        <p:spPr>
          <a:xfrm>
            <a:off x="6460884" y="2588573"/>
            <a:ext cx="553998" cy="2554545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ja-JP" altLang="en-US" sz="2400"/>
              <a:t>シリーズ単位以上</a:t>
            </a:r>
            <a:endParaRPr kumimoji="1" lang="ja-JP" altLang="en-US" sz="2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0C28B0-09D1-F3B2-3EA8-3C35508AE544}"/>
              </a:ext>
            </a:extLst>
          </p:cNvPr>
          <p:cNvSpPr txBox="1"/>
          <p:nvPr/>
        </p:nvSpPr>
        <p:spPr>
          <a:xfrm>
            <a:off x="9141041" y="5325036"/>
            <a:ext cx="26853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</a:rPr>
              <a:t>「評価選別」</a:t>
            </a:r>
            <a:endParaRPr kumimoji="1" lang="en-US" altLang="ja-JP" sz="32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/>
              <a:t>ファイル単位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/>
              <a:t>法規が背景</a:t>
            </a:r>
            <a:endParaRPr lang="en-US" altLang="ja-JP" sz="2400" dirty="0"/>
          </a:p>
        </p:txBody>
      </p:sp>
      <p:sp>
        <p:nvSpPr>
          <p:cNvPr id="17" name="右中かっこ 16">
            <a:extLst>
              <a:ext uri="{FF2B5EF4-FFF2-40B4-BE49-F238E27FC236}">
                <a16:creationId xmlns:a16="http://schemas.microsoft.com/office/drawing/2014/main" id="{987D0D4B-CD06-772D-C224-CB2064E4EBCC}"/>
              </a:ext>
            </a:extLst>
          </p:cNvPr>
          <p:cNvSpPr/>
          <p:nvPr/>
        </p:nvSpPr>
        <p:spPr>
          <a:xfrm>
            <a:off x="8546202" y="1439334"/>
            <a:ext cx="364708" cy="5327226"/>
          </a:xfrm>
          <a:prstGeom prst="rightBrace">
            <a:avLst>
              <a:gd name="adj1" fmla="val 8333"/>
              <a:gd name="adj2" fmla="val 24354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378840-F615-8A57-2A42-C293122221E8}"/>
              </a:ext>
            </a:extLst>
          </p:cNvPr>
          <p:cNvSpPr txBox="1"/>
          <p:nvPr/>
        </p:nvSpPr>
        <p:spPr>
          <a:xfrm>
            <a:off x="9047180" y="2228671"/>
            <a:ext cx="31448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/>
              <a:t>総合的視野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AI</a:t>
            </a:r>
            <a:r>
              <a:rPr lang="ja-JP" altLang="en-US" sz="2400"/>
              <a:t>ツールを各段階で使用</a:t>
            </a:r>
            <a:endParaRPr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ja-JP" altLang="en-US" sz="2000"/>
              <a:t>真正性の点数評価</a:t>
            </a:r>
          </a:p>
        </p:txBody>
      </p:sp>
      <p:sp>
        <p:nvSpPr>
          <p:cNvPr id="14" name="左矢印 13">
            <a:extLst>
              <a:ext uri="{FF2B5EF4-FFF2-40B4-BE49-F238E27FC236}">
                <a16:creationId xmlns:a16="http://schemas.microsoft.com/office/drawing/2014/main" id="{7DDFDEB9-1FDA-B7CA-AEB7-E772D28E6748}"/>
              </a:ext>
            </a:extLst>
          </p:cNvPr>
          <p:cNvSpPr/>
          <p:nvPr/>
        </p:nvSpPr>
        <p:spPr>
          <a:xfrm>
            <a:off x="5819889" y="5411097"/>
            <a:ext cx="3321152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80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07DCEE4-E621-2368-BCA7-D758F5D2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まとめ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B39370-0004-B8ED-E784-02377D771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概念から実務までを幅広く調べ、人間の認識を深めた上で、方向性を決めることが重要。 </a:t>
            </a:r>
            <a:endParaRPr lang="en-US" altLang="ja-JP" dirty="0"/>
          </a:p>
          <a:p>
            <a:r>
              <a:rPr lang="ja-JP" altLang="en-US"/>
              <a:t>評価の役割</a:t>
            </a:r>
            <a:endParaRPr lang="en-US" altLang="ja-JP" dirty="0"/>
          </a:p>
          <a:p>
            <a:pPr lvl="1"/>
            <a:r>
              <a:rPr lang="ja-JP" altLang="en-US"/>
              <a:t>作成段階からのアーキビストの関与</a:t>
            </a:r>
            <a:endParaRPr lang="en-US" altLang="ja-JP" dirty="0"/>
          </a:p>
          <a:p>
            <a:pPr lvl="1"/>
            <a:r>
              <a:rPr lang="ja-JP" altLang="en-US"/>
              <a:t>真正性の評価</a:t>
            </a:r>
            <a:endParaRPr lang="en-US" altLang="ja-JP" dirty="0"/>
          </a:p>
          <a:p>
            <a:r>
              <a:rPr lang="ja-JP" altLang="en-US"/>
              <a:t>現用段階ではすでに</a:t>
            </a:r>
            <a:r>
              <a:rPr lang="en-US" altLang="ja-JP" dirty="0"/>
              <a:t>AI</a:t>
            </a:r>
            <a:r>
              <a:rPr lang="ja-JP" altLang="en-US"/>
              <a:t>ツールが実務に取り込み</a:t>
            </a:r>
            <a:endParaRPr lang="en-US" altLang="ja-JP" dirty="0"/>
          </a:p>
          <a:p>
            <a:pPr lvl="1"/>
            <a:r>
              <a:rPr lang="ja-JP" altLang="en-US"/>
              <a:t>各種自治体の取り組みなど</a:t>
            </a:r>
            <a:endParaRPr lang="en-US" altLang="ja-JP" dirty="0"/>
          </a:p>
          <a:p>
            <a:r>
              <a:rPr lang="en-US" altLang="ja-JP" dirty="0"/>
              <a:t>I Trust AI</a:t>
            </a:r>
            <a:r>
              <a:rPr lang="ja-JP" altLang="en-US"/>
              <a:t>として調査の予定</a:t>
            </a:r>
            <a:endParaRPr lang="en-US" altLang="ja-JP" dirty="0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685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364F8-B2B0-0FEC-48DB-EAFCD63A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AI</a:t>
            </a:r>
            <a:r>
              <a:rPr kumimoji="1" lang="ja-JP" altLang="en-US"/>
              <a:t>とアーカイブズの</a:t>
            </a:r>
            <a:r>
              <a:rPr kumimoji="1" lang="en-US" altLang="ja-JP" dirty="0"/>
              <a:t>HI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34E07B-9AFF-13E5-CF11-CACE44CF0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en-US" altLang="ja-JP" dirty="0"/>
              <a:t>Artificial Intelligence</a:t>
            </a:r>
            <a:r>
              <a:rPr kumimoji="1" lang="ja-JP" altLang="en-US"/>
              <a:t>（</a:t>
            </a:r>
            <a:r>
              <a:rPr kumimoji="1" lang="en-US" altLang="ja-JP" dirty="0"/>
              <a:t>AI</a:t>
            </a:r>
            <a:r>
              <a:rPr kumimoji="1" lang="ja-JP" altLang="en-US"/>
              <a:t>）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80F202A6-00B8-9ED8-AE87-4000197FC7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366"/>
          <a:stretch/>
        </p:blipFill>
        <p:spPr>
          <a:xfrm>
            <a:off x="4901041" y="4758911"/>
            <a:ext cx="2389918" cy="2099089"/>
          </a:xfrm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A7EFB47-1CD4-8D6E-D935-74AE90002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kumimoji="1" lang="en-US" altLang="ja-JP" dirty="0"/>
              <a:t>Human Intelligence</a:t>
            </a:r>
            <a:r>
              <a:rPr kumimoji="1" lang="ja-JP" altLang="en-US"/>
              <a:t>（</a:t>
            </a:r>
            <a:r>
              <a:rPr kumimoji="1" lang="en-US" altLang="ja-JP" dirty="0"/>
              <a:t>HI</a:t>
            </a:r>
            <a:r>
              <a:rPr kumimoji="1" lang="ja-JP" altLang="en-US"/>
              <a:t>）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5199002-9032-870E-A843-B7B9BD8A2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75" y="2800013"/>
            <a:ext cx="2857357" cy="310582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A850C9B-7255-3866-0858-346EBA70F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968" y="2766353"/>
            <a:ext cx="3430427" cy="317314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05E63F2-2B37-B961-012E-7B25FD8CC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065" y="2505075"/>
            <a:ext cx="2283020" cy="22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8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45558E47-7DF3-0143-240F-1D0268E5A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目的：</a:t>
            </a:r>
            <a:r>
              <a:rPr lang="en-US" altLang="ja-JP" dirty="0"/>
              <a:t>AI</a:t>
            </a:r>
            <a:r>
              <a:rPr lang="ja-JP" altLang="en-US"/>
              <a:t>導入のための条件を考える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ECA8A4B2-2125-090D-EF7F-584CD637C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9689756" cy="5032375"/>
          </a:xfrm>
        </p:spPr>
        <p:txBody>
          <a:bodyPr>
            <a:normAutofit lnSpcReduction="10000"/>
          </a:bodyPr>
          <a:lstStyle/>
          <a:p>
            <a:r>
              <a:rPr lang="it-IT" altLang="ja-JP" dirty="0"/>
              <a:t>Digital </a:t>
            </a:r>
            <a:r>
              <a:rPr lang="it-IT" altLang="ja-JP" dirty="0" err="1"/>
              <a:t>Transformation</a:t>
            </a:r>
            <a:r>
              <a:rPr lang="ja-JP" altLang="en-US"/>
              <a:t>（</a:t>
            </a:r>
            <a:r>
              <a:rPr lang="it-IT" altLang="ja-JP" dirty="0"/>
              <a:t>DX</a:t>
            </a:r>
            <a:r>
              <a:rPr lang="ja-JP" altLang="it-IT"/>
              <a:t>） </a:t>
            </a:r>
            <a:endParaRPr lang="en-US" altLang="ja-JP" dirty="0"/>
          </a:p>
          <a:p>
            <a:pPr lvl="1"/>
            <a:r>
              <a:rPr lang="ja-JP" altLang="en-US"/>
              <a:t>アーキビストが処理する記録の増加</a:t>
            </a:r>
            <a:endParaRPr lang="en-US" altLang="ja-JP" dirty="0"/>
          </a:p>
          <a:p>
            <a:pPr lvl="1"/>
            <a:r>
              <a:rPr lang="ja-JP" altLang="en-US"/>
              <a:t>アーキビストの業務の複雑化</a:t>
            </a:r>
            <a:endParaRPr lang="en-US" altLang="ja-JP" dirty="0"/>
          </a:p>
          <a:p>
            <a:pPr lvl="1"/>
            <a:r>
              <a:rPr lang="it-IT" altLang="ja-JP" dirty="0" err="1"/>
              <a:t>Artificial</a:t>
            </a:r>
            <a:r>
              <a:rPr lang="it-IT" altLang="ja-JP" dirty="0"/>
              <a:t> Intelligence</a:t>
            </a:r>
            <a:r>
              <a:rPr lang="ja-JP" altLang="en-US"/>
              <a:t>（</a:t>
            </a:r>
            <a:r>
              <a:rPr lang="it-IT" altLang="ja-JP" dirty="0"/>
              <a:t>AI</a:t>
            </a:r>
            <a:r>
              <a:rPr lang="ja-JP" altLang="it-IT"/>
              <a:t>）</a:t>
            </a:r>
            <a:r>
              <a:rPr lang="ja-JP" altLang="en-US"/>
              <a:t>の業務への導入が不可避</a:t>
            </a:r>
            <a:endParaRPr lang="en-US" altLang="ja-JP" dirty="0"/>
          </a:p>
          <a:p>
            <a:r>
              <a:rPr lang="ja-JP" altLang="en-US"/>
              <a:t>先行研究レビュー</a:t>
            </a:r>
            <a:endParaRPr lang="en-US" altLang="ja-JP" dirty="0"/>
          </a:p>
          <a:p>
            <a:pPr lvl="1"/>
            <a:r>
              <a:rPr lang="ja-JP" altLang="en-US"/>
              <a:t>最新の欧米の議論を整理</a:t>
            </a:r>
            <a:r>
              <a:rPr lang="en-US" altLang="ja-JP" dirty="0"/>
              <a:t>→</a:t>
            </a:r>
            <a:r>
              <a:rPr lang="ja-JP" altLang="en-US"/>
              <a:t>どのように使おうとしているか？</a:t>
            </a:r>
            <a:endParaRPr lang="en-US" altLang="ja-JP" dirty="0"/>
          </a:p>
          <a:p>
            <a:pPr lvl="1"/>
            <a:r>
              <a:rPr lang="en-US" altLang="ja-JP" dirty="0"/>
              <a:t>AI</a:t>
            </a:r>
            <a:r>
              <a:rPr lang="ja-JP" altLang="en-US"/>
              <a:t>に対するアーキビストの認知（</a:t>
            </a:r>
            <a:r>
              <a:rPr lang="en-US" altLang="ja-JP" dirty="0"/>
              <a:t>HI</a:t>
            </a:r>
            <a:r>
              <a:rPr lang="ja-JP" altLang="en-US"/>
              <a:t>）</a:t>
            </a:r>
            <a:endParaRPr lang="en-US" altLang="ja-JP" dirty="0"/>
          </a:p>
          <a:p>
            <a:r>
              <a:rPr lang="ja-JP" altLang="en-US"/>
              <a:t>構成</a:t>
            </a:r>
            <a:endParaRPr lang="en-US" altLang="ja-JP" dirty="0"/>
          </a:p>
          <a:p>
            <a:pPr lvl="1"/>
            <a:r>
              <a:rPr lang="ja-JP" altLang="en-US"/>
              <a:t>定義</a:t>
            </a:r>
            <a:endParaRPr lang="en-US" altLang="ja-JP" dirty="0"/>
          </a:p>
          <a:p>
            <a:pPr lvl="1"/>
            <a:r>
              <a:rPr lang="ja-JP" altLang="en-US"/>
              <a:t>使われ方</a:t>
            </a:r>
            <a:endParaRPr lang="en-US" altLang="ja-JP" dirty="0"/>
          </a:p>
          <a:p>
            <a:pPr lvl="1"/>
            <a:r>
              <a:rPr lang="ja-JP" altLang="en-US"/>
              <a:t>問題</a:t>
            </a:r>
            <a:r>
              <a:rPr lang="en-US" altLang="ja-JP" dirty="0"/>
              <a:t>→</a:t>
            </a:r>
            <a:r>
              <a:rPr lang="ja-JP" altLang="en-US"/>
              <a:t>解決案</a:t>
            </a:r>
            <a:endParaRPr lang="en-US" altLang="ja-JP" dirty="0"/>
          </a:p>
          <a:p>
            <a:pPr lvl="1"/>
            <a:r>
              <a:rPr lang="ja-JP" altLang="en-US"/>
              <a:t>日本の認識の問題</a:t>
            </a:r>
            <a:r>
              <a:rPr lang="en-US" altLang="ja-JP" dirty="0"/>
              <a:t>→</a:t>
            </a:r>
            <a:r>
              <a:rPr lang="ja-JP" altLang="en-US"/>
              <a:t>認識の異動が目立つ「評価・選別」</a:t>
            </a:r>
            <a:endParaRPr lang="en-US" altLang="ja-JP" dirty="0"/>
          </a:p>
          <a:p>
            <a:pPr lvl="1"/>
            <a:r>
              <a:rPr lang="ja-JP" altLang="en-US"/>
              <a:t>まとめ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B39A49E-6CA4-5C47-57B7-13FFD613D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343" y="1269448"/>
            <a:ext cx="2797778" cy="25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6FF95C-FDF6-F34B-DD2B-01D34B251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定義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9E2981-E596-2F11-DE28-25F75003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kumimoji="1" lang="ja-JP" altLang="en-US"/>
              <a:t>記録（</a:t>
            </a:r>
            <a:r>
              <a:rPr kumimoji="1" lang="it-IT" altLang="ja-JP" dirty="0"/>
              <a:t>Record</a:t>
            </a:r>
            <a:r>
              <a:rPr kumimoji="1" lang="ja-JP" altLang="it-IT"/>
              <a:t>）</a:t>
            </a:r>
            <a:r>
              <a:rPr kumimoji="1" lang="ja-JP" altLang="en-US"/>
              <a:t>の持つ信用価値（</a:t>
            </a:r>
            <a:r>
              <a:rPr kumimoji="1" lang="it-IT" altLang="ja-JP" dirty="0" err="1"/>
              <a:t>Trustworthiness</a:t>
            </a:r>
            <a:r>
              <a:rPr kumimoji="1" lang="ja-JP" altLang="it-IT"/>
              <a:t>）</a:t>
            </a:r>
            <a:endParaRPr kumimoji="1" lang="en-US" altLang="ja-JP" dirty="0"/>
          </a:p>
          <a:p>
            <a:pPr lvl="1"/>
            <a:r>
              <a:rPr kumimoji="1" lang="ja-JP" altLang="en-US"/>
              <a:t>信頼性（</a:t>
            </a:r>
            <a:r>
              <a:rPr kumimoji="1" lang="it-IT" altLang="ja-JP" dirty="0"/>
              <a:t>Reliability</a:t>
            </a:r>
            <a:r>
              <a:rPr kumimoji="1" lang="ja-JP" altLang="it-IT"/>
              <a:t>）</a:t>
            </a:r>
            <a:endParaRPr lang="en-US" altLang="ja-JP" dirty="0"/>
          </a:p>
          <a:p>
            <a:pPr lvl="1"/>
            <a:r>
              <a:rPr kumimoji="1" lang="ja-JP" altLang="en-US"/>
              <a:t>真正性（</a:t>
            </a:r>
            <a:r>
              <a:rPr kumimoji="1" lang="it-IT" altLang="ja-JP" dirty="0" err="1"/>
              <a:t>Authenticity</a:t>
            </a:r>
            <a:r>
              <a:rPr kumimoji="1" lang="ja-JP" altLang="it-IT"/>
              <a:t>）</a:t>
            </a:r>
            <a:endParaRPr kumimoji="1" lang="en-US" altLang="ja-JP" dirty="0"/>
          </a:p>
          <a:p>
            <a:pPr lvl="2"/>
            <a:r>
              <a:rPr kumimoji="1" lang="ja-JP" altLang="en-US"/>
              <a:t>同一性（</a:t>
            </a:r>
            <a:r>
              <a:rPr kumimoji="1" lang="it-IT" altLang="ja-JP" dirty="0"/>
              <a:t>Identity</a:t>
            </a:r>
            <a:r>
              <a:rPr kumimoji="1" lang="ja-JP" altLang="it-IT"/>
              <a:t>）→</a:t>
            </a:r>
            <a:r>
              <a:rPr kumimoji="1" lang="ja-JP" altLang="en-US"/>
              <a:t>アーカイブズ結合性（</a:t>
            </a:r>
            <a:r>
              <a:rPr kumimoji="1" lang="it-IT" altLang="ja-JP" dirty="0" err="1"/>
              <a:t>Archival</a:t>
            </a:r>
            <a:r>
              <a:rPr kumimoji="1" lang="it-IT" altLang="ja-JP" dirty="0"/>
              <a:t> Bond</a:t>
            </a:r>
            <a:r>
              <a:rPr kumimoji="1" lang="ja-JP" altLang="it-IT"/>
              <a:t>）</a:t>
            </a:r>
            <a:r>
              <a:rPr kumimoji="1" lang="ja-JP" altLang="en-US"/>
              <a:t>（次スライド）</a:t>
            </a:r>
            <a:endParaRPr lang="en-US" altLang="ja-JP" dirty="0"/>
          </a:p>
          <a:p>
            <a:pPr lvl="2"/>
            <a:r>
              <a:rPr kumimoji="1" lang="ja-JP" altLang="en-US"/>
              <a:t>完全性（</a:t>
            </a:r>
            <a:r>
              <a:rPr kumimoji="1" lang="it-IT" altLang="ja-JP" dirty="0" err="1"/>
              <a:t>Integrity</a:t>
            </a:r>
            <a:r>
              <a:rPr kumimoji="1" lang="ja-JP" altLang="it-IT"/>
              <a:t>）</a:t>
            </a:r>
            <a:endParaRPr kumimoji="1" lang="en-US" altLang="ja-JP" dirty="0"/>
          </a:p>
          <a:p>
            <a:pPr lvl="1"/>
            <a:r>
              <a:rPr kumimoji="1" lang="ja-JP" altLang="en-US"/>
              <a:t>正確性（</a:t>
            </a:r>
            <a:r>
              <a:rPr kumimoji="1" lang="it-IT" altLang="ja-JP" dirty="0" err="1"/>
              <a:t>Accuracy</a:t>
            </a:r>
            <a:r>
              <a:rPr kumimoji="1" lang="ja-JP" altLang="it-IT"/>
              <a:t>）</a:t>
            </a:r>
            <a:endParaRPr kumimoji="1" lang="en-US" altLang="ja-JP" dirty="0"/>
          </a:p>
          <a:p>
            <a:r>
              <a:rPr kumimoji="1" lang="ja-JP" altLang="en-US"/>
              <a:t>保管の連鎖（</a:t>
            </a:r>
            <a:r>
              <a:rPr kumimoji="1" lang="it-IT" altLang="ja-JP" dirty="0"/>
              <a:t>Chain of </a:t>
            </a:r>
            <a:r>
              <a:rPr kumimoji="1" lang="it-IT" altLang="ja-JP" dirty="0" err="1"/>
              <a:t>Custody</a:t>
            </a:r>
            <a:r>
              <a:rPr kumimoji="1" lang="ja-JP" altLang="it-IT"/>
              <a:t>）</a:t>
            </a:r>
            <a:r>
              <a:rPr kumimoji="1" lang="ja-JP" altLang="en-US"/>
              <a:t>実装のシステム</a:t>
            </a:r>
            <a:endParaRPr lang="en-US" altLang="ja-JP" dirty="0"/>
          </a:p>
          <a:p>
            <a:pPr lvl="1"/>
            <a:r>
              <a:rPr kumimoji="1" lang="ja-JP" altLang="en-US"/>
              <a:t>作成（現用）</a:t>
            </a:r>
            <a:r>
              <a:rPr kumimoji="1" lang="en-US" altLang="ja-JP" dirty="0"/>
              <a:t>→</a:t>
            </a:r>
            <a:r>
              <a:rPr kumimoji="1" lang="ja-JP" altLang="en-US"/>
              <a:t>維持管理（現用）</a:t>
            </a:r>
            <a:r>
              <a:rPr kumimoji="1" lang="en-US" altLang="ja-JP" dirty="0"/>
              <a:t>→</a:t>
            </a:r>
            <a:r>
              <a:rPr kumimoji="1" lang="ja-JP" altLang="en-US"/>
              <a:t>永続保存（非現用）</a:t>
            </a:r>
            <a:endParaRPr kumimoji="1" lang="en-US" altLang="ja-JP" dirty="0"/>
          </a:p>
          <a:p>
            <a:pPr lvl="1"/>
            <a:r>
              <a:rPr lang="ja-JP" altLang="en-US"/>
              <a:t>多彩なメタデータの付与</a:t>
            </a:r>
            <a:endParaRPr lang="en-US" altLang="ja-JP" dirty="0"/>
          </a:p>
          <a:p>
            <a:r>
              <a:rPr kumimoji="1" lang="en-US" altLang="ja-JP" dirty="0"/>
              <a:t>AI</a:t>
            </a:r>
          </a:p>
          <a:p>
            <a:pPr lvl="1"/>
            <a:r>
              <a:rPr kumimoji="1" lang="ja-JP" altLang="en-US"/>
              <a:t>機械学習（</a:t>
            </a:r>
            <a:r>
              <a:rPr kumimoji="1" lang="it-IT" altLang="ja-JP" dirty="0"/>
              <a:t>Machine Learning</a:t>
            </a:r>
            <a:r>
              <a:rPr kumimoji="1" lang="ja-JP" altLang="it-IT"/>
              <a:t>）</a:t>
            </a:r>
            <a:endParaRPr lang="en-US" altLang="ja-JP" dirty="0"/>
          </a:p>
          <a:p>
            <a:pPr lvl="1"/>
            <a:r>
              <a:rPr kumimoji="1" lang="ja-JP" altLang="en-US"/>
              <a:t>深層学習（</a:t>
            </a:r>
            <a:r>
              <a:rPr kumimoji="1" lang="it-IT" altLang="ja-JP" dirty="0"/>
              <a:t>Deep Learning</a:t>
            </a:r>
            <a:r>
              <a:rPr kumimoji="1" lang="ja-JP" altLang="it-IT"/>
              <a:t>、</a:t>
            </a:r>
            <a:r>
              <a:rPr kumimoji="1" lang="it-IT" altLang="ja-JP" dirty="0"/>
              <a:t>DL</a:t>
            </a:r>
            <a:r>
              <a:rPr kumimoji="1" lang="ja-JP" altLang="it-IT"/>
              <a:t>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11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4613" cy="1325563"/>
          </a:xfrm>
        </p:spPr>
        <p:txBody>
          <a:bodyPr>
            <a:normAutofit/>
          </a:bodyPr>
          <a:lstStyle/>
          <a:p>
            <a:r>
              <a:rPr lang="en-US" altLang="en-US" sz="4000" dirty="0" err="1"/>
              <a:t>アーカイブズ結合性</a:t>
            </a:r>
            <a:endParaRPr kumimoji="1" lang="ja-JP" altLang="en-US" sz="4000" b="1" dirty="0">
              <a:latin typeface="+mj-ea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4294967295"/>
          </p:nvPr>
        </p:nvSpPr>
        <p:spPr>
          <a:xfrm>
            <a:off x="3377166" y="1582351"/>
            <a:ext cx="1022439" cy="497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/>
              <a:t>文書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4294967295"/>
          </p:nvPr>
        </p:nvSpPr>
        <p:spPr>
          <a:xfrm>
            <a:off x="1524001" y="2061883"/>
            <a:ext cx="45719" cy="40642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ja-JP" altLang="en-US" dirty="0"/>
          </a:p>
          <a:p>
            <a:pPr marL="0" indent="0">
              <a:buNone/>
            </a:pPr>
            <a:endParaRPr kumimoji="1" lang="en-US" altLang="ja-JP" dirty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1951603" y="2862840"/>
            <a:ext cx="3845858" cy="803910"/>
            <a:chOff x="457201" y="2205781"/>
            <a:chExt cx="3845858" cy="803910"/>
          </a:xfrm>
        </p:grpSpPr>
        <p:sp>
          <p:nvSpPr>
            <p:cNvPr id="10" name="右矢印 9"/>
            <p:cNvSpPr/>
            <p:nvPr/>
          </p:nvSpPr>
          <p:spPr>
            <a:xfrm>
              <a:off x="457201" y="2525059"/>
              <a:ext cx="3845858" cy="484632"/>
            </a:xfrm>
            <a:prstGeom prst="rightArrow">
              <a:avLst>
                <a:gd name="adj1" fmla="val 13004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870829" y="2205781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/>
                <a:t>業務</a:t>
              </a:r>
              <a:endParaRPr lang="ja-JP" altLang="en-US" sz="2800" dirty="0"/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1951601" y="3680692"/>
            <a:ext cx="3784874" cy="514729"/>
            <a:chOff x="427601" y="3733755"/>
            <a:chExt cx="3784874" cy="514729"/>
          </a:xfrm>
        </p:grpSpPr>
        <p:grpSp>
          <p:nvGrpSpPr>
            <p:cNvPr id="11" name="図形グループ 10"/>
            <p:cNvGrpSpPr/>
            <p:nvPr/>
          </p:nvGrpSpPr>
          <p:grpSpPr>
            <a:xfrm>
              <a:off x="427601" y="3741995"/>
              <a:ext cx="971741" cy="506489"/>
              <a:chOff x="576487" y="2825396"/>
              <a:chExt cx="971741" cy="506489"/>
            </a:xfrm>
          </p:grpSpPr>
          <p:cxnSp>
            <p:nvCxnSpPr>
              <p:cNvPr id="15" name="直線矢印コネクタ 14"/>
              <p:cNvCxnSpPr/>
              <p:nvPr/>
            </p:nvCxnSpPr>
            <p:spPr>
              <a:xfrm>
                <a:off x="657411" y="3331885"/>
                <a:ext cx="88153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テキスト ボックス 24"/>
              <p:cNvSpPr txBox="1"/>
              <p:nvPr/>
            </p:nvSpPr>
            <p:spPr>
              <a:xfrm>
                <a:off x="576487" y="2825396"/>
                <a:ext cx="9717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/>
                  <a:t>作業</a:t>
                </a:r>
                <a:r>
                  <a:rPr lang="en-US" altLang="ja-JP" sz="2400" dirty="0"/>
                  <a:t>1</a:t>
                </a:r>
                <a:endParaRPr lang="ja-JP" altLang="en-US" sz="2400" dirty="0"/>
              </a:p>
            </p:txBody>
          </p:sp>
        </p:grpSp>
        <p:grpSp>
          <p:nvGrpSpPr>
            <p:cNvPr id="5" name="図形グループ 4"/>
            <p:cNvGrpSpPr/>
            <p:nvPr/>
          </p:nvGrpSpPr>
          <p:grpSpPr>
            <a:xfrm>
              <a:off x="1853166" y="3733755"/>
              <a:ext cx="971741" cy="514729"/>
              <a:chOff x="1918446" y="2817156"/>
              <a:chExt cx="971741" cy="514729"/>
            </a:xfrm>
          </p:grpSpPr>
          <p:cxnSp>
            <p:nvCxnSpPr>
              <p:cNvPr id="19" name="直線矢印コネクタ 18"/>
              <p:cNvCxnSpPr/>
              <p:nvPr/>
            </p:nvCxnSpPr>
            <p:spPr>
              <a:xfrm>
                <a:off x="1918446" y="3331885"/>
                <a:ext cx="88153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テキスト ボックス 25"/>
              <p:cNvSpPr txBox="1"/>
              <p:nvPr/>
            </p:nvSpPr>
            <p:spPr>
              <a:xfrm>
                <a:off x="1918446" y="2817156"/>
                <a:ext cx="9717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/>
                  <a:t>作業</a:t>
                </a:r>
                <a:r>
                  <a:rPr lang="en-US" altLang="ja-JP" sz="2400" dirty="0"/>
                  <a:t>2</a:t>
                </a:r>
                <a:endParaRPr lang="ja-JP" altLang="en-US" sz="2400" dirty="0"/>
              </a:p>
            </p:txBody>
          </p:sp>
        </p:grpSp>
        <p:grpSp>
          <p:nvGrpSpPr>
            <p:cNvPr id="8" name="図形グループ 7"/>
            <p:cNvGrpSpPr/>
            <p:nvPr/>
          </p:nvGrpSpPr>
          <p:grpSpPr>
            <a:xfrm>
              <a:off x="3240734" y="3741995"/>
              <a:ext cx="971741" cy="506489"/>
              <a:chOff x="3338732" y="2825396"/>
              <a:chExt cx="971741" cy="506489"/>
            </a:xfrm>
          </p:grpSpPr>
          <p:cxnSp>
            <p:nvCxnSpPr>
              <p:cNvPr id="20" name="直線矢印コネクタ 19"/>
              <p:cNvCxnSpPr/>
              <p:nvPr/>
            </p:nvCxnSpPr>
            <p:spPr>
              <a:xfrm>
                <a:off x="3338732" y="3331885"/>
                <a:ext cx="88153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テキスト ボックス 27"/>
              <p:cNvSpPr txBox="1"/>
              <p:nvPr/>
            </p:nvSpPr>
            <p:spPr>
              <a:xfrm>
                <a:off x="3338732" y="2825396"/>
                <a:ext cx="9717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/>
                  <a:t>作業</a:t>
                </a:r>
                <a:r>
                  <a:rPr lang="en-US" altLang="ja-JP" sz="2400" dirty="0"/>
                  <a:t>3</a:t>
                </a:r>
                <a:endParaRPr lang="ja-JP" altLang="en-US" sz="2400" dirty="0"/>
              </a:p>
            </p:txBody>
          </p:sp>
        </p:grpSp>
      </p:grpSp>
      <p:grpSp>
        <p:nvGrpSpPr>
          <p:cNvPr id="13" name="図形グループ 12"/>
          <p:cNvGrpSpPr/>
          <p:nvPr/>
        </p:nvGrpSpPr>
        <p:grpSpPr>
          <a:xfrm>
            <a:off x="2049074" y="2174876"/>
            <a:ext cx="3695189" cy="497365"/>
            <a:chOff x="576487" y="3521811"/>
            <a:chExt cx="3695189" cy="497365"/>
          </a:xfrm>
        </p:grpSpPr>
        <p:pic>
          <p:nvPicPr>
            <p:cNvPr id="2" name="図 1" descr="text-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7" y="3521811"/>
              <a:ext cx="497365" cy="497365"/>
            </a:xfrm>
            <a:prstGeom prst="rect">
              <a:avLst/>
            </a:prstGeom>
          </p:spPr>
        </p:pic>
        <p:pic>
          <p:nvPicPr>
            <p:cNvPr id="27" name="図 26" descr="text-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877" y="3521811"/>
              <a:ext cx="497365" cy="497365"/>
            </a:xfrm>
            <a:prstGeom prst="rect">
              <a:avLst/>
            </a:prstGeom>
          </p:spPr>
        </p:pic>
        <p:pic>
          <p:nvPicPr>
            <p:cNvPr id="31" name="図 30" descr="text-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580" y="3521811"/>
              <a:ext cx="497365" cy="497365"/>
            </a:xfrm>
            <a:prstGeom prst="rect">
              <a:avLst/>
            </a:prstGeom>
          </p:spPr>
        </p:pic>
        <p:pic>
          <p:nvPicPr>
            <p:cNvPr id="33" name="図 32" descr="text-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945" y="3521811"/>
              <a:ext cx="497365" cy="497365"/>
            </a:xfrm>
            <a:prstGeom prst="rect">
              <a:avLst/>
            </a:prstGeom>
          </p:spPr>
        </p:pic>
        <p:pic>
          <p:nvPicPr>
            <p:cNvPr id="40" name="図 39" descr="text-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758" y="3521811"/>
              <a:ext cx="497365" cy="497365"/>
            </a:xfrm>
            <a:prstGeom prst="rect">
              <a:avLst/>
            </a:prstGeom>
          </p:spPr>
        </p:pic>
        <p:pic>
          <p:nvPicPr>
            <p:cNvPr id="41" name="図 40" descr="text-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311" y="3521811"/>
              <a:ext cx="497365" cy="497365"/>
            </a:xfrm>
            <a:prstGeom prst="rect">
              <a:avLst/>
            </a:prstGeom>
          </p:spPr>
        </p:pic>
      </p:grpSp>
      <p:grpSp>
        <p:nvGrpSpPr>
          <p:cNvPr id="14" name="図形グループ 13"/>
          <p:cNvGrpSpPr/>
          <p:nvPr/>
        </p:nvGrpSpPr>
        <p:grpSpPr>
          <a:xfrm>
            <a:off x="1892512" y="4274956"/>
            <a:ext cx="3964038" cy="1248746"/>
            <a:chOff x="428464" y="4019176"/>
            <a:chExt cx="3964038" cy="1248746"/>
          </a:xfrm>
        </p:grpSpPr>
        <p:pic>
          <p:nvPicPr>
            <p:cNvPr id="3" name="図 2" descr="open-dossier-folder-icon--15739-mediu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64" y="4019176"/>
              <a:ext cx="1236382" cy="1248746"/>
            </a:xfrm>
            <a:prstGeom prst="rect">
              <a:avLst/>
            </a:prstGeom>
          </p:spPr>
        </p:pic>
        <p:pic>
          <p:nvPicPr>
            <p:cNvPr id="42" name="図 41" descr="open-dossier-folder-icon--15739-mediu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754" y="4019176"/>
              <a:ext cx="1236382" cy="1248746"/>
            </a:xfrm>
            <a:prstGeom prst="rect">
              <a:avLst/>
            </a:prstGeom>
          </p:spPr>
        </p:pic>
        <p:pic>
          <p:nvPicPr>
            <p:cNvPr id="43" name="図 42" descr="open-dossier-folder-icon--15739-mediu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6120" y="4019176"/>
              <a:ext cx="1236382" cy="1248746"/>
            </a:xfrm>
            <a:prstGeom prst="rect">
              <a:avLst/>
            </a:prstGeom>
          </p:spPr>
        </p:pic>
      </p:grpSp>
      <p:grpSp>
        <p:nvGrpSpPr>
          <p:cNvPr id="16" name="図形グループ 15"/>
          <p:cNvGrpSpPr/>
          <p:nvPr/>
        </p:nvGrpSpPr>
        <p:grpSpPr>
          <a:xfrm>
            <a:off x="1981200" y="5622237"/>
            <a:ext cx="3845858" cy="1007852"/>
            <a:chOff x="457200" y="5379921"/>
            <a:chExt cx="3845858" cy="1007852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1692369" y="586455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/>
                <a:t>シリーズ</a:t>
              </a:r>
            </a:p>
          </p:txBody>
        </p:sp>
        <p:sp>
          <p:nvSpPr>
            <p:cNvPr id="9" name="左右矢印 8"/>
            <p:cNvSpPr/>
            <p:nvPr/>
          </p:nvSpPr>
          <p:spPr>
            <a:xfrm>
              <a:off x="457200" y="5379921"/>
              <a:ext cx="3845858" cy="4846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47" name="テキスト ボックス 46"/>
          <p:cNvSpPr txBox="1"/>
          <p:nvPr/>
        </p:nvSpPr>
        <p:spPr>
          <a:xfrm>
            <a:off x="7515413" y="276293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記録の分類</a:t>
            </a:r>
            <a:endParaRPr lang="ja-JP" altLang="en-US" sz="28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515412" y="2159654"/>
            <a:ext cx="303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/>
              <a:t>ワークフロー</a:t>
            </a:r>
            <a:endParaRPr lang="ja-JP" altLang="en-US" sz="28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107946" y="4308422"/>
            <a:ext cx="5084054" cy="126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/>
              <a:t>アーカイブズ結合性</a:t>
            </a:r>
            <a:endParaRPr lang="en-US" altLang="ja-JP" sz="2800" dirty="0"/>
          </a:p>
          <a:p>
            <a:r>
              <a:rPr lang="ja-JP" altLang="en-US" sz="2400"/>
              <a:t>同一業務・活動とそれに関する他の記録との連関性→文書が記録に</a:t>
            </a:r>
          </a:p>
        </p:txBody>
      </p:sp>
      <p:cxnSp>
        <p:nvCxnSpPr>
          <p:cNvPr id="54" name="直線矢印コネクタ 53"/>
          <p:cNvCxnSpPr>
            <a:cxnSpLocks/>
            <a:stCxn id="55" idx="1"/>
          </p:cNvCxnSpPr>
          <p:nvPr/>
        </p:nvCxnSpPr>
        <p:spPr>
          <a:xfrm flipH="1">
            <a:off x="5975457" y="3820955"/>
            <a:ext cx="1637404" cy="894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48" idx="1"/>
          </p:cNvCxnSpPr>
          <p:nvPr/>
        </p:nvCxnSpPr>
        <p:spPr>
          <a:xfrm flipH="1">
            <a:off x="5827060" y="2421264"/>
            <a:ext cx="16883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7612861" y="3343901"/>
            <a:ext cx="34163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</a:rPr>
              <a:t>取り置く</a:t>
            </a:r>
            <a:r>
              <a:rPr lang="en-US" altLang="ja-JP" sz="2800" dirty="0">
                <a:solidFill>
                  <a:srgbClr val="FF0000"/>
                </a:solidFill>
              </a:rPr>
              <a:t> / </a:t>
            </a:r>
            <a:r>
              <a:rPr lang="ja-JP" altLang="en-US" sz="2800">
                <a:solidFill>
                  <a:srgbClr val="FF0000"/>
                </a:solidFill>
              </a:rPr>
              <a:t>捕捉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>
                <a:solidFill>
                  <a:srgbClr val="FF0000"/>
                </a:solidFill>
              </a:rPr>
              <a:t>同一性のメタデータ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右中かっこ 17"/>
          <p:cNvSpPr/>
          <p:nvPr/>
        </p:nvSpPr>
        <p:spPr>
          <a:xfrm>
            <a:off x="5916368" y="3125866"/>
            <a:ext cx="179632" cy="114909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6" name="直線矢印コネクタ 45"/>
          <p:cNvCxnSpPr>
            <a:cxnSpLocks/>
            <a:stCxn id="47" idx="1"/>
          </p:cNvCxnSpPr>
          <p:nvPr/>
        </p:nvCxnSpPr>
        <p:spPr>
          <a:xfrm flipH="1">
            <a:off x="6096001" y="3024541"/>
            <a:ext cx="1419412" cy="6643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44C636-A6D7-792C-F223-2931E0B96688}"/>
              </a:ext>
            </a:extLst>
          </p:cNvPr>
          <p:cNvSpPr txBox="1"/>
          <p:nvPr/>
        </p:nvSpPr>
        <p:spPr>
          <a:xfrm>
            <a:off x="7062227" y="5661878"/>
            <a:ext cx="5129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/>
              <a:t>記録と他の記録、作成主体または業務との関係性（</a:t>
            </a:r>
            <a:r>
              <a:rPr lang="en-US" altLang="ja-JP" sz="2400" dirty="0"/>
              <a:t>ISO 15489</a:t>
            </a:r>
            <a:r>
              <a:rPr lang="ja-JP" altLang="en-US" sz="2400"/>
              <a:t>）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96740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DD822C-EDBA-F1D7-748B-805767A4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深層学習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EFEF098-7A16-FC97-F6FB-D633E9D2C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52099"/>
            <a:ext cx="7772400" cy="452965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AB71B2-FD32-5F53-739B-A93A5000DE40}"/>
              </a:ext>
            </a:extLst>
          </p:cNvPr>
          <p:cNvSpPr txBox="1"/>
          <p:nvPr/>
        </p:nvSpPr>
        <p:spPr>
          <a:xfrm>
            <a:off x="2034284" y="148353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入力層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DAED19-96FE-1681-4497-61A7D47ECFAF}"/>
              </a:ext>
            </a:extLst>
          </p:cNvPr>
          <p:cNvSpPr txBox="1"/>
          <p:nvPr/>
        </p:nvSpPr>
        <p:spPr>
          <a:xfrm>
            <a:off x="8975333" y="148353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/>
              <a:t>出</a:t>
            </a:r>
            <a:r>
              <a:rPr kumimoji="1" lang="ja-JP" altLang="en-US" sz="2400"/>
              <a:t>力層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763E35-599B-1EED-63F0-524BEFA499E7}"/>
              </a:ext>
            </a:extLst>
          </p:cNvPr>
          <p:cNvSpPr txBox="1"/>
          <p:nvPr/>
        </p:nvSpPr>
        <p:spPr>
          <a:xfrm>
            <a:off x="5141310" y="1205749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/>
              <a:t>中間層</a:t>
            </a:r>
            <a:endParaRPr kumimoji="1" lang="en-US" altLang="ja-JP" sz="2400" dirty="0"/>
          </a:p>
          <a:p>
            <a:pPr algn="ctr"/>
            <a:r>
              <a:rPr lang="ja-JP" altLang="en-US" sz="2400"/>
              <a:t>（隠れ層）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91008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28B9F7-2B4C-8576-2110-B2F6D8B8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分類</a:t>
            </a:r>
          </a:p>
        </p:txBody>
      </p:sp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825CFBDD-3ACF-D6F6-8017-EA04C7481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393226"/>
              </p:ext>
            </p:extLst>
          </p:nvPr>
        </p:nvGraphicFramePr>
        <p:xfrm>
          <a:off x="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9BD8D89-1538-512E-91CB-A94142BF2D2C}"/>
              </a:ext>
            </a:extLst>
          </p:cNvPr>
          <p:cNvCxnSpPr>
            <a:cxnSpLocks/>
          </p:cNvCxnSpPr>
          <p:nvPr/>
        </p:nvCxnSpPr>
        <p:spPr>
          <a:xfrm flipH="1">
            <a:off x="8128000" y="3102796"/>
            <a:ext cx="13755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563D1D6-EC66-F185-50A1-D9C191058251}"/>
              </a:ext>
            </a:extLst>
          </p:cNvPr>
          <p:cNvCxnSpPr>
            <a:cxnSpLocks/>
          </p:cNvCxnSpPr>
          <p:nvPr/>
        </p:nvCxnSpPr>
        <p:spPr>
          <a:xfrm flipH="1">
            <a:off x="8128000" y="4116132"/>
            <a:ext cx="13755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81B4039-115B-EF63-58CB-60E57056F6D2}"/>
              </a:ext>
            </a:extLst>
          </p:cNvPr>
          <p:cNvCxnSpPr>
            <a:cxnSpLocks/>
          </p:cNvCxnSpPr>
          <p:nvPr/>
        </p:nvCxnSpPr>
        <p:spPr>
          <a:xfrm flipH="1">
            <a:off x="8128000" y="5166190"/>
            <a:ext cx="13755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グラフィックス 12" descr="封筒">
            <a:extLst>
              <a:ext uri="{FF2B5EF4-FFF2-40B4-BE49-F238E27FC236}">
                <a16:creationId xmlns:a16="http://schemas.microsoft.com/office/drawing/2014/main" id="{16228EFA-D59A-2A3E-5197-C69FF896A0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23157" y="3428334"/>
            <a:ext cx="1375595" cy="13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5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ED29C7-943E-AE1D-EA7C-9CE09CB5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処分（</a:t>
            </a:r>
            <a:r>
              <a:rPr lang="en-US" altLang="ja-JP" dirty="0"/>
              <a:t>Disposal</a:t>
            </a:r>
            <a:r>
              <a:rPr lang="ja-JP" altLang="en-US"/>
              <a:t>）と審査</a:t>
            </a:r>
            <a:endParaRPr kumimoji="1" lang="ja-JP" altLang="en-US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F3CAD51C-C456-FECC-BAD8-DEFAF06B1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処分</a:t>
            </a:r>
          </a:p>
        </p:txBody>
      </p:sp>
      <p:pic>
        <p:nvPicPr>
          <p:cNvPr id="18" name="コンテンツ プレースホルダー 17" descr="紙">
            <a:extLst>
              <a:ext uri="{FF2B5EF4-FFF2-40B4-BE49-F238E27FC236}">
                <a16:creationId xmlns:a16="http://schemas.microsoft.com/office/drawing/2014/main" id="{8AC9792A-0AEF-6C67-7EE1-9E81B7DBD8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4302" y="3124866"/>
            <a:ext cx="1832795" cy="1832795"/>
          </a:xfrm>
        </p:spPr>
      </p:pic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87090E3D-1429-61F0-D646-E0D618AB4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ja-JP" altLang="en-US"/>
              <a:t>審査</a:t>
            </a:r>
          </a:p>
        </p:txBody>
      </p:sp>
      <p:pic>
        <p:nvPicPr>
          <p:cNvPr id="20" name="コンテンツ プレースホルダー 19" descr="ドキュメント">
            <a:extLst>
              <a:ext uri="{FF2B5EF4-FFF2-40B4-BE49-F238E27FC236}">
                <a16:creationId xmlns:a16="http://schemas.microsoft.com/office/drawing/2014/main" id="{CA9F9528-F54C-FAD6-98E6-BCB6567733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3403" y="3234591"/>
            <a:ext cx="1699019" cy="1699019"/>
          </a:xfrm>
        </p:spPr>
      </p:pic>
      <p:pic>
        <p:nvPicPr>
          <p:cNvPr id="3" name="グラフィックス 2" descr="封筒">
            <a:extLst>
              <a:ext uri="{FF2B5EF4-FFF2-40B4-BE49-F238E27FC236}">
                <a16:creationId xmlns:a16="http://schemas.microsoft.com/office/drawing/2014/main" id="{3954CFE8-325C-8590-D011-AA3ACCBEFB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2964" y="3582067"/>
            <a:ext cx="1375595" cy="1375595"/>
          </a:xfrm>
          <a:prstGeom prst="rect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C5A8B5A-024F-1C94-AB53-679A8A454234}"/>
              </a:ext>
            </a:extLst>
          </p:cNvPr>
          <p:cNvCxnSpPr>
            <a:cxnSpLocks/>
          </p:cNvCxnSpPr>
          <p:nvPr/>
        </p:nvCxnSpPr>
        <p:spPr>
          <a:xfrm flipV="1">
            <a:off x="2386877" y="2795910"/>
            <a:ext cx="1593266" cy="11173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B07C111-52F2-6CD3-DEBB-87C64E491EA4}"/>
              </a:ext>
            </a:extLst>
          </p:cNvPr>
          <p:cNvCxnSpPr>
            <a:cxnSpLocks/>
          </p:cNvCxnSpPr>
          <p:nvPr/>
        </p:nvCxnSpPr>
        <p:spPr>
          <a:xfrm>
            <a:off x="2420001" y="4784856"/>
            <a:ext cx="1593266" cy="868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AA998C-1BD0-0169-361B-5E1BA1C0C948}"/>
              </a:ext>
            </a:extLst>
          </p:cNvPr>
          <p:cNvSpPr txBox="1"/>
          <p:nvPr/>
        </p:nvSpPr>
        <p:spPr>
          <a:xfrm>
            <a:off x="4315146" y="262586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移管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DCEDED-AD5C-9937-9C49-049C5E5DFDA3}"/>
              </a:ext>
            </a:extLst>
          </p:cNvPr>
          <p:cNvSpPr txBox="1"/>
          <p:nvPr/>
        </p:nvSpPr>
        <p:spPr>
          <a:xfrm>
            <a:off x="4315146" y="539207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廃棄</a:t>
            </a:r>
            <a:endParaRPr kumimoji="1" lang="ja-JP" altLang="en-US" sz="280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A088647D-2C33-2F8F-A52C-8282FA90B7F3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8217097" y="4084101"/>
            <a:ext cx="17363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5896B2D-241C-B964-2F37-11B27556FF86}"/>
              </a:ext>
            </a:extLst>
          </p:cNvPr>
          <p:cNvSpPr txBox="1"/>
          <p:nvPr/>
        </p:nvSpPr>
        <p:spPr>
          <a:xfrm>
            <a:off x="8229854" y="532598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/>
              <a:t>マスキング</a:t>
            </a:r>
          </a:p>
        </p:txBody>
      </p:sp>
    </p:spTree>
    <p:extLst>
      <p:ext uri="{BB962C8B-B14F-4D97-AF65-F5344CB8AC3E}">
        <p14:creationId xmlns:p14="http://schemas.microsoft.com/office/powerpoint/2010/main" val="1274220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EB5603-A70C-2050-0F51-F63C5005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記述</a:t>
            </a:r>
            <a:r>
              <a:rPr kumimoji="1" lang="en-US" altLang="ja-JP" dirty="0"/>
              <a:t>→Records in Contexts (</a:t>
            </a:r>
            <a:r>
              <a:rPr kumimoji="1" lang="en-US" altLang="ja-JP" dirty="0" err="1"/>
              <a:t>RiC</a:t>
            </a:r>
            <a:r>
              <a:rPr kumimoji="1" lang="en-US" altLang="ja-JP" dirty="0"/>
              <a:t>)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B0B50A-C1CE-1EFA-8A47-17EA492829FC}"/>
              </a:ext>
            </a:extLst>
          </p:cNvPr>
          <p:cNvSpPr txBox="1"/>
          <p:nvPr/>
        </p:nvSpPr>
        <p:spPr>
          <a:xfrm>
            <a:off x="6951408" y="6547127"/>
            <a:ext cx="524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t-IT" altLang="ja-JP" sz="1600" dirty="0"/>
              <a:t>https://</a:t>
            </a:r>
            <a:r>
              <a:rPr kumimoji="1" lang="it-IT" altLang="ja-JP" sz="1600" dirty="0" err="1"/>
              <a:t>piaaf.demo.logilab.fr</a:t>
            </a:r>
            <a:r>
              <a:rPr kumimoji="1" lang="it-IT" altLang="ja-JP" sz="1600" dirty="0"/>
              <a:t>/</a:t>
            </a:r>
            <a:r>
              <a:rPr kumimoji="1" lang="it-IT" altLang="ja-JP" sz="1600" dirty="0" err="1"/>
              <a:t>ric</a:t>
            </a:r>
            <a:r>
              <a:rPr kumimoji="1" lang="it-IT" altLang="ja-JP" sz="1600" dirty="0"/>
              <a:t>/</a:t>
            </a:r>
            <a:r>
              <a:rPr kumimoji="1" lang="it-IT" altLang="ja-JP" sz="1600" dirty="0" err="1"/>
              <a:t>TopRecordSet</a:t>
            </a:r>
            <a:endParaRPr kumimoji="1" lang="ja-JP" altLang="en-US" sz="160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AE7A224-0C2A-947F-343E-7035A32C2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803" y="1424615"/>
            <a:ext cx="6231197" cy="50682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98C9978-BBD0-BAA8-ADEB-1654CABED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16" b="13947"/>
          <a:stretch/>
        </p:blipFill>
        <p:spPr>
          <a:xfrm>
            <a:off x="274221" y="3167731"/>
            <a:ext cx="5639675" cy="329710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88A13D-DAAF-3F93-3D21-3509427C28CC}"/>
              </a:ext>
            </a:extLst>
          </p:cNvPr>
          <p:cNvSpPr txBox="1"/>
          <p:nvPr/>
        </p:nvSpPr>
        <p:spPr>
          <a:xfrm>
            <a:off x="1431583" y="6464833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(ICA-EGAD, p. 6, Fig. 2.</a:t>
            </a:r>
            <a:r>
              <a:rPr lang="en-US" altLang="ja-JP" dirty="0"/>
              <a:t>)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16646C-B1BD-C818-65C6-E1A0C4296A22}"/>
              </a:ext>
            </a:extLst>
          </p:cNvPr>
          <p:cNvSpPr txBox="1"/>
          <p:nvPr/>
        </p:nvSpPr>
        <p:spPr>
          <a:xfrm>
            <a:off x="679035" y="1584952"/>
            <a:ext cx="4251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/>
              <a:t>記述実体</a:t>
            </a:r>
            <a:r>
              <a:rPr lang="en-US" altLang="ja-JP" sz="2400" dirty="0"/>
              <a:t> (Entity) </a:t>
            </a:r>
            <a:r>
              <a:rPr lang="ja-JP" altLang="en-US" sz="2400"/>
              <a:t>の追加</a:t>
            </a:r>
            <a:endParaRPr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規則、場所など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/>
              <a:t>関係性</a:t>
            </a:r>
            <a:r>
              <a:rPr lang="en-US" altLang="ja-JP" sz="2400" dirty="0"/>
              <a:t>→</a:t>
            </a:r>
            <a:r>
              <a:rPr lang="ja-JP" altLang="en-US" sz="2400"/>
              <a:t>述語</a:t>
            </a:r>
            <a:r>
              <a:rPr lang="en-US" altLang="ja-JP" sz="2400" dirty="0"/>
              <a:t> (Predicate)</a:t>
            </a:r>
            <a:endParaRPr kumimoji="1" lang="en-US" altLang="ja-JP" sz="24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3D40815-0F3A-B9BB-FB42-FA794FC0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A187-EDA4-CD4B-8874-14C43612695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332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791</Words>
  <Application>Microsoft Macintosh PowerPoint</Application>
  <PresentationFormat>ワイド画面</PresentationFormat>
  <Paragraphs>157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游ゴシック</vt:lpstr>
      <vt:lpstr>游ゴシック Light</vt:lpstr>
      <vt:lpstr>Arial</vt:lpstr>
      <vt:lpstr>Office テーマ</vt:lpstr>
      <vt:lpstr>AI vs HI： 日本のアーカイブズの実務にAIを導入するための前提を考える</vt:lpstr>
      <vt:lpstr>AIとアーカイブズのHI</vt:lpstr>
      <vt:lpstr>目的：AI導入のための条件を考える</vt:lpstr>
      <vt:lpstr>定義</vt:lpstr>
      <vt:lpstr>アーカイブズ結合性</vt:lpstr>
      <vt:lpstr>深層学習</vt:lpstr>
      <vt:lpstr>分類</vt:lpstr>
      <vt:lpstr>処分（Disposal）と審査</vt:lpstr>
      <vt:lpstr>記述→Records in Contexts (RiC)</vt:lpstr>
      <vt:lpstr>現状</vt:lpstr>
      <vt:lpstr>深層学習</vt:lpstr>
      <vt:lpstr>Explainable Artificial Intelligence（XAI）</vt:lpstr>
      <vt:lpstr>パラデータ（Paradata）</vt:lpstr>
      <vt:lpstr>日本での「評価選別」</vt:lpstr>
      <vt:lpstr>海外の評価・選別（一般的）</vt:lpstr>
      <vt:lpstr>評価・選別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vs HI： 日本のアーカイブズの実務にAIを導入するための前提を考える</dc:title>
  <dc:creator>橋本 陽</dc:creator>
  <cp:lastModifiedBy>hashimoto.yo.4a@ms.c.kyoto-u.ac.jp</cp:lastModifiedBy>
  <cp:revision>12</cp:revision>
  <dcterms:created xsi:type="dcterms:W3CDTF">2023-04-21T07:02:04Z</dcterms:created>
  <dcterms:modified xsi:type="dcterms:W3CDTF">2023-10-16T01:20:58Z</dcterms:modified>
</cp:coreProperties>
</file>