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 id="2147483694" r:id="rId5"/>
    <p:sldMasterId id="2147483695" r:id="rId6"/>
    <p:sldMasterId id="214748369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6858000" cx="12192000"/>
  <p:notesSz cx="6858000" cy="9144000"/>
  <p:embeddedFontLst>
    <p:embeddedFont>
      <p:font typeface="Tahom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538758-5113-4B08-9C97-7C4B68C62865}">
  <a:tblStyle styleId="{54538758-5113-4B08-9C97-7C4B68C6286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font" Target="fonts/Tahoma-regular.fntdata"/><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 name="Google Shape;12;p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68"/>
              </a:spcBef>
              <a:spcAft>
                <a:spcPts val="0"/>
              </a:spcAft>
              <a:buClr>
                <a:srgbClr val="3D2008"/>
              </a:buClr>
              <a:buSzPts val="3840"/>
              <a:buFont typeface="Tahoma"/>
              <a:buNone/>
              <a:defRPr/>
            </a:lvl1pPr>
            <a:lvl2pPr lvl="1" algn="ctr">
              <a:spcBef>
                <a:spcPts val="672"/>
              </a:spcBef>
              <a:spcAft>
                <a:spcPts val="0"/>
              </a:spcAft>
              <a:buClr>
                <a:srgbClr val="3D2008"/>
              </a:buClr>
              <a:buSzPts val="3360"/>
              <a:buFont typeface="Tahoma"/>
              <a:buNone/>
              <a:defRPr/>
            </a:lvl2pPr>
            <a:lvl3pPr lvl="2" algn="ctr">
              <a:spcBef>
                <a:spcPts val="576"/>
              </a:spcBef>
              <a:spcAft>
                <a:spcPts val="0"/>
              </a:spcAft>
              <a:buClr>
                <a:srgbClr val="3D2008"/>
              </a:buClr>
              <a:buSzPts val="2880"/>
              <a:buFont typeface="Tahoma"/>
              <a:buNone/>
              <a:defRPr/>
            </a:lvl3pPr>
            <a:lvl4pPr lvl="3" algn="ctr">
              <a:spcBef>
                <a:spcPts val="480"/>
              </a:spcBef>
              <a:spcAft>
                <a:spcPts val="0"/>
              </a:spcAft>
              <a:buClr>
                <a:srgbClr val="3D2008"/>
              </a:buClr>
              <a:buSzPts val="2400"/>
              <a:buFont typeface="Tahoma"/>
              <a:buNone/>
              <a:defRPr/>
            </a:lvl4pPr>
            <a:lvl5pPr lvl="4" algn="ctr">
              <a:spcBef>
                <a:spcPts val="480"/>
              </a:spcBef>
              <a:spcAft>
                <a:spcPts val="0"/>
              </a:spcAft>
              <a:buClr>
                <a:srgbClr val="3D2008"/>
              </a:buClr>
              <a:buSzPts val="2400"/>
              <a:buFont typeface="Tahoma"/>
              <a:buNone/>
              <a:defRPr/>
            </a:lvl5pPr>
            <a:lvl6pPr lvl="5" algn="ctr">
              <a:spcBef>
                <a:spcPts val="480"/>
              </a:spcBef>
              <a:spcAft>
                <a:spcPts val="0"/>
              </a:spcAft>
              <a:buClr>
                <a:srgbClr val="3D2008"/>
              </a:buClr>
              <a:buSzPts val="2400"/>
              <a:buFont typeface="Arial"/>
              <a:buNone/>
              <a:defRPr/>
            </a:lvl6pPr>
            <a:lvl7pPr lvl="6" algn="ctr">
              <a:spcBef>
                <a:spcPts val="480"/>
              </a:spcBef>
              <a:spcAft>
                <a:spcPts val="0"/>
              </a:spcAft>
              <a:buClr>
                <a:srgbClr val="3D2008"/>
              </a:buClr>
              <a:buSzPts val="2400"/>
              <a:buFont typeface="Arial"/>
              <a:buNone/>
              <a:defRPr/>
            </a:lvl7pPr>
            <a:lvl8pPr lvl="7" algn="ctr">
              <a:spcBef>
                <a:spcPts val="480"/>
              </a:spcBef>
              <a:spcAft>
                <a:spcPts val="0"/>
              </a:spcAft>
              <a:buClr>
                <a:srgbClr val="3D2008"/>
              </a:buClr>
              <a:buSzPts val="2400"/>
              <a:buFont typeface="Arial"/>
              <a:buNone/>
              <a:defRPr/>
            </a:lvl8pPr>
            <a:lvl9pPr lvl="8" algn="ctr">
              <a:spcBef>
                <a:spcPts val="480"/>
              </a:spcBef>
              <a:spcAft>
                <a:spcPts val="0"/>
              </a:spcAft>
              <a:buClr>
                <a:srgbClr val="3D2008"/>
              </a:buClr>
              <a:buSzPts val="2400"/>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41" name="Shape 41"/>
        <p:cNvGrpSpPr/>
        <p:nvPr/>
      </p:nvGrpSpPr>
      <p:grpSpPr>
        <a:xfrm>
          <a:off x="0" y="0"/>
          <a:ext cx="0" cy="0"/>
          <a:chOff x="0" y="0"/>
          <a:chExt cx="0" cy="0"/>
        </a:xfrm>
      </p:grpSpPr>
      <p:sp>
        <p:nvSpPr>
          <p:cNvPr id="42" name="Google Shape;42;p11"/>
          <p:cNvSpPr txBox="1"/>
          <p:nvPr>
            <p:ph type="title"/>
          </p:nvPr>
        </p:nvSpPr>
        <p:spPr>
          <a:xfrm>
            <a:off x="2389717" y="4800602"/>
            <a:ext cx="7315200" cy="566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11"/>
          <p:cNvSpPr/>
          <p:nvPr>
            <p:ph idx="2" type="pic"/>
          </p:nvPr>
        </p:nvSpPr>
        <p:spPr>
          <a:xfrm>
            <a:off x="2389717" y="612775"/>
            <a:ext cx="7315200" cy="4114800"/>
          </a:xfrm>
          <a:prstGeom prst="rect">
            <a:avLst/>
          </a:prstGeom>
          <a:noFill/>
          <a:ln>
            <a:noFill/>
          </a:ln>
        </p:spPr>
      </p:sp>
      <p:sp>
        <p:nvSpPr>
          <p:cNvPr id="44" name="Google Shape;44;p11"/>
          <p:cNvSpPr txBox="1"/>
          <p:nvPr>
            <p:ph idx="1" type="body"/>
          </p:nvPr>
        </p:nvSpPr>
        <p:spPr>
          <a:xfrm>
            <a:off x="2389717" y="5367343"/>
            <a:ext cx="73152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rgbClr val="3D2008"/>
              </a:buClr>
              <a:buSzPts val="1680"/>
              <a:buFont typeface="Tahoma"/>
              <a:buNone/>
              <a:defRPr sz="1679"/>
            </a:lvl1pPr>
            <a:lvl2pPr indent="-228600" lvl="1" marL="914400" algn="l">
              <a:spcBef>
                <a:spcPts val="288"/>
              </a:spcBef>
              <a:spcAft>
                <a:spcPts val="0"/>
              </a:spcAft>
              <a:buClr>
                <a:srgbClr val="3D2008"/>
              </a:buClr>
              <a:buSzPts val="1440"/>
              <a:buFont typeface="Tahoma"/>
              <a:buNone/>
              <a:defRPr sz="1440"/>
            </a:lvl2pPr>
            <a:lvl3pPr indent="-228600" lvl="2" marL="1371600" algn="l">
              <a:spcBef>
                <a:spcPts val="240"/>
              </a:spcBef>
              <a:spcAft>
                <a:spcPts val="0"/>
              </a:spcAft>
              <a:buClr>
                <a:srgbClr val="3D2008"/>
              </a:buClr>
              <a:buSzPts val="1200"/>
              <a:buFont typeface="Tahoma"/>
              <a:buNone/>
              <a:defRPr sz="1200"/>
            </a:lvl3pPr>
            <a:lvl4pPr indent="-228600" lvl="3" marL="1828800" algn="l">
              <a:spcBef>
                <a:spcPts val="216"/>
              </a:spcBef>
              <a:spcAft>
                <a:spcPts val="0"/>
              </a:spcAft>
              <a:buClr>
                <a:srgbClr val="3D2008"/>
              </a:buClr>
              <a:buSzPts val="1080"/>
              <a:buFont typeface="Tahoma"/>
              <a:buNone/>
              <a:defRPr sz="1080"/>
            </a:lvl4pPr>
            <a:lvl5pPr indent="-228600" lvl="4" marL="2286000" algn="l">
              <a:spcBef>
                <a:spcPts val="216"/>
              </a:spcBef>
              <a:spcAft>
                <a:spcPts val="0"/>
              </a:spcAft>
              <a:buClr>
                <a:srgbClr val="3D2008"/>
              </a:buClr>
              <a:buSzPts val="1080"/>
              <a:buFont typeface="Tahoma"/>
              <a:buNone/>
              <a:defRPr sz="1080"/>
            </a:lvl5pPr>
            <a:lvl6pPr indent="-228600" lvl="5" marL="2743200" algn="l">
              <a:spcBef>
                <a:spcPts val="216"/>
              </a:spcBef>
              <a:spcAft>
                <a:spcPts val="0"/>
              </a:spcAft>
              <a:buClr>
                <a:srgbClr val="3D2008"/>
              </a:buClr>
              <a:buSzPts val="1080"/>
              <a:buFont typeface="Arial"/>
              <a:buNone/>
              <a:defRPr sz="1080"/>
            </a:lvl6pPr>
            <a:lvl7pPr indent="-228600" lvl="6" marL="3200400" algn="l">
              <a:spcBef>
                <a:spcPts val="216"/>
              </a:spcBef>
              <a:spcAft>
                <a:spcPts val="0"/>
              </a:spcAft>
              <a:buClr>
                <a:srgbClr val="3D2008"/>
              </a:buClr>
              <a:buSzPts val="1080"/>
              <a:buFont typeface="Arial"/>
              <a:buNone/>
              <a:defRPr sz="1080"/>
            </a:lvl7pPr>
            <a:lvl8pPr indent="-228600" lvl="7" marL="3657600" algn="l">
              <a:spcBef>
                <a:spcPts val="216"/>
              </a:spcBef>
              <a:spcAft>
                <a:spcPts val="0"/>
              </a:spcAft>
              <a:buClr>
                <a:srgbClr val="3D2008"/>
              </a:buClr>
              <a:buSzPts val="1080"/>
              <a:buFont typeface="Arial"/>
              <a:buNone/>
              <a:defRPr sz="1080"/>
            </a:lvl8pPr>
            <a:lvl9pPr indent="-228600" lvl="8" marL="4114800" algn="l">
              <a:spcBef>
                <a:spcPts val="216"/>
              </a:spcBef>
              <a:spcAft>
                <a:spcPts val="0"/>
              </a:spcAft>
              <a:buClr>
                <a:srgbClr val="3D2008"/>
              </a:buClr>
              <a:buSzPts val="1080"/>
              <a:buFont typeface="Arial"/>
              <a:buNone/>
              <a:defRPr sz="108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45" name="Shape 45"/>
        <p:cNvGrpSpPr/>
        <p:nvPr/>
      </p:nvGrpSpPr>
      <p:grpSpPr>
        <a:xfrm>
          <a:off x="0" y="0"/>
          <a:ext cx="0" cy="0"/>
          <a:chOff x="0" y="0"/>
          <a:chExt cx="0" cy="0"/>
        </a:xfrm>
      </p:grpSpPr>
      <p:sp>
        <p:nvSpPr>
          <p:cNvPr id="46" name="Google Shape;46;p12"/>
          <p:cNvSpPr txBox="1"/>
          <p:nvPr>
            <p:ph type="title"/>
          </p:nvPr>
        </p:nvSpPr>
        <p:spPr>
          <a:xfrm>
            <a:off x="431801" y="260986"/>
            <a:ext cx="11328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12"/>
          <p:cNvSpPr txBox="1"/>
          <p:nvPr>
            <p:ph idx="1" type="body"/>
          </p:nvPr>
        </p:nvSpPr>
        <p:spPr>
          <a:xfrm rot="5400000">
            <a:off x="4036484" y="-1640204"/>
            <a:ext cx="4114800" cy="10363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D2008"/>
              </a:buClr>
              <a:buSzPts val="1800"/>
              <a:buChar char="•"/>
              <a:defRPr/>
            </a:lvl1pPr>
            <a:lvl2pPr indent="-342900" lvl="1" marL="914400" algn="l">
              <a:spcBef>
                <a:spcPts val="360"/>
              </a:spcBef>
              <a:spcAft>
                <a:spcPts val="0"/>
              </a:spcAft>
              <a:buClr>
                <a:srgbClr val="3D2008"/>
              </a:buClr>
              <a:buSzPts val="1800"/>
              <a:buChar char="–"/>
              <a:defRPr/>
            </a:lvl2pPr>
            <a:lvl3pPr indent="-342900" lvl="2" marL="1371600" algn="l">
              <a:spcBef>
                <a:spcPts val="360"/>
              </a:spcBef>
              <a:spcAft>
                <a:spcPts val="0"/>
              </a:spcAft>
              <a:buClr>
                <a:srgbClr val="3D2008"/>
              </a:buClr>
              <a:buSzPts val="1800"/>
              <a:buChar char="•"/>
              <a:defRPr/>
            </a:lvl3pPr>
            <a:lvl4pPr indent="-342900" lvl="3" marL="1828800" algn="l">
              <a:spcBef>
                <a:spcPts val="360"/>
              </a:spcBef>
              <a:spcAft>
                <a:spcPts val="0"/>
              </a:spcAft>
              <a:buClr>
                <a:srgbClr val="3D2008"/>
              </a:buClr>
              <a:buSzPts val="1800"/>
              <a:buChar char="–"/>
              <a:defRPr/>
            </a:lvl4pPr>
            <a:lvl5pPr indent="-342900" lvl="4" marL="2286000" algn="l">
              <a:spcBef>
                <a:spcPts val="360"/>
              </a:spcBef>
              <a:spcAft>
                <a:spcPts val="0"/>
              </a:spcAft>
              <a:buClr>
                <a:srgbClr val="3D2008"/>
              </a:buClr>
              <a:buSzPts val="1800"/>
              <a:buChar char="»"/>
              <a:defRPr/>
            </a:lvl5pPr>
            <a:lvl6pPr indent="-342900" lvl="5" marL="2743200" algn="l">
              <a:spcBef>
                <a:spcPts val="360"/>
              </a:spcBef>
              <a:spcAft>
                <a:spcPts val="0"/>
              </a:spcAft>
              <a:buClr>
                <a:srgbClr val="3D2008"/>
              </a:buClr>
              <a:buSzPts val="1800"/>
              <a:buChar char="»"/>
              <a:defRPr/>
            </a:lvl6pPr>
            <a:lvl7pPr indent="-342900" lvl="6" marL="3200400" algn="l">
              <a:spcBef>
                <a:spcPts val="360"/>
              </a:spcBef>
              <a:spcAft>
                <a:spcPts val="0"/>
              </a:spcAft>
              <a:buClr>
                <a:srgbClr val="3D2008"/>
              </a:buClr>
              <a:buSzPts val="1800"/>
              <a:buChar char="»"/>
              <a:defRPr/>
            </a:lvl7pPr>
            <a:lvl8pPr indent="-342900" lvl="7" marL="3657600" algn="l">
              <a:spcBef>
                <a:spcPts val="360"/>
              </a:spcBef>
              <a:spcAft>
                <a:spcPts val="0"/>
              </a:spcAft>
              <a:buClr>
                <a:srgbClr val="3D2008"/>
              </a:buClr>
              <a:buSzPts val="1800"/>
              <a:buChar char="»"/>
              <a:defRPr/>
            </a:lvl8pPr>
            <a:lvl9pPr indent="-342900" lvl="8" marL="4114800" algn="l">
              <a:spcBef>
                <a:spcPts val="360"/>
              </a:spcBef>
              <a:spcAft>
                <a:spcPts val="0"/>
              </a:spcAft>
              <a:buClr>
                <a:srgbClr val="3D2008"/>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48" name="Shape 48"/>
        <p:cNvGrpSpPr/>
        <p:nvPr/>
      </p:nvGrpSpPr>
      <p:grpSpPr>
        <a:xfrm>
          <a:off x="0" y="0"/>
          <a:ext cx="0" cy="0"/>
          <a:chOff x="0" y="0"/>
          <a:chExt cx="0" cy="0"/>
        </a:xfrm>
      </p:grpSpPr>
      <p:sp>
        <p:nvSpPr>
          <p:cNvPr id="49" name="Google Shape;49;p13"/>
          <p:cNvSpPr txBox="1"/>
          <p:nvPr>
            <p:ph type="title"/>
          </p:nvPr>
        </p:nvSpPr>
        <p:spPr>
          <a:xfrm rot="5400000">
            <a:off x="7239000" y="2057400"/>
            <a:ext cx="5486400" cy="2590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13"/>
          <p:cNvSpPr txBox="1"/>
          <p:nvPr>
            <p:ph idx="1" type="body"/>
          </p:nvPr>
        </p:nvSpPr>
        <p:spPr>
          <a:xfrm rot="5400000">
            <a:off x="1955801" y="-431800"/>
            <a:ext cx="5486400" cy="7569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D2008"/>
              </a:buClr>
              <a:buSzPts val="1800"/>
              <a:buChar char="•"/>
              <a:defRPr/>
            </a:lvl1pPr>
            <a:lvl2pPr indent="-342900" lvl="1" marL="914400" algn="l">
              <a:spcBef>
                <a:spcPts val="360"/>
              </a:spcBef>
              <a:spcAft>
                <a:spcPts val="0"/>
              </a:spcAft>
              <a:buClr>
                <a:srgbClr val="3D2008"/>
              </a:buClr>
              <a:buSzPts val="1800"/>
              <a:buChar char="–"/>
              <a:defRPr/>
            </a:lvl2pPr>
            <a:lvl3pPr indent="-342900" lvl="2" marL="1371600" algn="l">
              <a:spcBef>
                <a:spcPts val="360"/>
              </a:spcBef>
              <a:spcAft>
                <a:spcPts val="0"/>
              </a:spcAft>
              <a:buClr>
                <a:srgbClr val="3D2008"/>
              </a:buClr>
              <a:buSzPts val="1800"/>
              <a:buChar char="•"/>
              <a:defRPr/>
            </a:lvl3pPr>
            <a:lvl4pPr indent="-342900" lvl="3" marL="1828800" algn="l">
              <a:spcBef>
                <a:spcPts val="360"/>
              </a:spcBef>
              <a:spcAft>
                <a:spcPts val="0"/>
              </a:spcAft>
              <a:buClr>
                <a:srgbClr val="3D2008"/>
              </a:buClr>
              <a:buSzPts val="1800"/>
              <a:buChar char="–"/>
              <a:defRPr/>
            </a:lvl4pPr>
            <a:lvl5pPr indent="-342900" lvl="4" marL="2286000" algn="l">
              <a:spcBef>
                <a:spcPts val="360"/>
              </a:spcBef>
              <a:spcAft>
                <a:spcPts val="0"/>
              </a:spcAft>
              <a:buClr>
                <a:srgbClr val="3D2008"/>
              </a:buClr>
              <a:buSzPts val="1800"/>
              <a:buChar char="»"/>
              <a:defRPr/>
            </a:lvl5pPr>
            <a:lvl6pPr indent="-342900" lvl="5" marL="2743200" algn="l">
              <a:spcBef>
                <a:spcPts val="360"/>
              </a:spcBef>
              <a:spcAft>
                <a:spcPts val="0"/>
              </a:spcAft>
              <a:buClr>
                <a:srgbClr val="3D2008"/>
              </a:buClr>
              <a:buSzPts val="1800"/>
              <a:buChar char="»"/>
              <a:defRPr/>
            </a:lvl6pPr>
            <a:lvl7pPr indent="-342900" lvl="6" marL="3200400" algn="l">
              <a:spcBef>
                <a:spcPts val="360"/>
              </a:spcBef>
              <a:spcAft>
                <a:spcPts val="0"/>
              </a:spcAft>
              <a:buClr>
                <a:srgbClr val="3D2008"/>
              </a:buClr>
              <a:buSzPts val="1800"/>
              <a:buChar char="»"/>
              <a:defRPr/>
            </a:lvl7pPr>
            <a:lvl8pPr indent="-342900" lvl="7" marL="3657600" algn="l">
              <a:spcBef>
                <a:spcPts val="360"/>
              </a:spcBef>
              <a:spcAft>
                <a:spcPts val="0"/>
              </a:spcAft>
              <a:buClr>
                <a:srgbClr val="3D2008"/>
              </a:buClr>
              <a:buSzPts val="1800"/>
              <a:buChar char="»"/>
              <a:defRPr/>
            </a:lvl8pPr>
            <a:lvl9pPr indent="-342900" lvl="8" marL="4114800" algn="l">
              <a:spcBef>
                <a:spcPts val="360"/>
              </a:spcBef>
              <a:spcAft>
                <a:spcPts val="0"/>
              </a:spcAft>
              <a:buClr>
                <a:srgbClr val="3D2008"/>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6" name="Shape 56"/>
        <p:cNvGrpSpPr/>
        <p:nvPr/>
      </p:nvGrpSpPr>
      <p:grpSpPr>
        <a:xfrm>
          <a:off x="0" y="0"/>
          <a:ext cx="0" cy="0"/>
          <a:chOff x="0" y="0"/>
          <a:chExt cx="0" cy="0"/>
        </a:xfrm>
      </p:grpSpPr>
      <p:sp>
        <p:nvSpPr>
          <p:cNvPr id="57" name="Google Shape;57;p15"/>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1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68"/>
              </a:spcBef>
              <a:spcAft>
                <a:spcPts val="0"/>
              </a:spcAft>
              <a:buClr>
                <a:schemeClr val="dk1"/>
              </a:buClr>
              <a:buSzPts val="3840"/>
              <a:buFont typeface="Tahoma"/>
              <a:buNone/>
              <a:defRPr/>
            </a:lvl1pPr>
            <a:lvl2pPr lvl="1" algn="ctr">
              <a:spcBef>
                <a:spcPts val="672"/>
              </a:spcBef>
              <a:spcAft>
                <a:spcPts val="0"/>
              </a:spcAft>
              <a:buClr>
                <a:schemeClr val="dk1"/>
              </a:buClr>
              <a:buSzPts val="3360"/>
              <a:buFont typeface="Tahoma"/>
              <a:buNone/>
              <a:defRPr/>
            </a:lvl2pPr>
            <a:lvl3pPr lvl="2" algn="ctr">
              <a:spcBef>
                <a:spcPts val="576"/>
              </a:spcBef>
              <a:spcAft>
                <a:spcPts val="0"/>
              </a:spcAft>
              <a:buClr>
                <a:schemeClr val="dk1"/>
              </a:buClr>
              <a:buSzPts val="2880"/>
              <a:buFont typeface="Tahoma"/>
              <a:buNone/>
              <a:defRPr/>
            </a:lvl3pPr>
            <a:lvl4pPr lvl="3" algn="ctr">
              <a:spcBef>
                <a:spcPts val="480"/>
              </a:spcBef>
              <a:spcAft>
                <a:spcPts val="0"/>
              </a:spcAft>
              <a:buClr>
                <a:schemeClr val="dk1"/>
              </a:buClr>
              <a:buSzPts val="2400"/>
              <a:buFont typeface="Tahoma"/>
              <a:buNone/>
              <a:defRPr/>
            </a:lvl4pPr>
            <a:lvl5pPr lvl="4" algn="ctr">
              <a:spcBef>
                <a:spcPts val="480"/>
              </a:spcBef>
              <a:spcAft>
                <a:spcPts val="0"/>
              </a:spcAft>
              <a:buClr>
                <a:schemeClr val="dk1"/>
              </a:buClr>
              <a:buSzPts val="2400"/>
              <a:buFont typeface="Tahoma"/>
              <a:buNone/>
              <a:defRPr/>
            </a:lvl5pPr>
            <a:lvl6pPr lvl="5" algn="ctr">
              <a:spcBef>
                <a:spcPts val="480"/>
              </a:spcBef>
              <a:spcAft>
                <a:spcPts val="0"/>
              </a:spcAft>
              <a:buClr>
                <a:schemeClr val="dk1"/>
              </a:buClr>
              <a:buSzPts val="2400"/>
              <a:buFont typeface="Tahoma"/>
              <a:buNone/>
              <a:defRPr/>
            </a:lvl6pPr>
            <a:lvl7pPr lvl="6" algn="ctr">
              <a:spcBef>
                <a:spcPts val="480"/>
              </a:spcBef>
              <a:spcAft>
                <a:spcPts val="0"/>
              </a:spcAft>
              <a:buClr>
                <a:schemeClr val="dk1"/>
              </a:buClr>
              <a:buSzPts val="2400"/>
              <a:buFont typeface="Tahoma"/>
              <a:buNone/>
              <a:defRPr/>
            </a:lvl7pPr>
            <a:lvl8pPr lvl="7" algn="ctr">
              <a:spcBef>
                <a:spcPts val="480"/>
              </a:spcBef>
              <a:spcAft>
                <a:spcPts val="0"/>
              </a:spcAft>
              <a:buClr>
                <a:schemeClr val="dk1"/>
              </a:buClr>
              <a:buSzPts val="2400"/>
              <a:buFont typeface="Tahoma"/>
              <a:buNone/>
              <a:defRPr/>
            </a:lvl8pPr>
            <a:lvl9pPr lvl="8" algn="ctr">
              <a:spcBef>
                <a:spcPts val="480"/>
              </a:spcBef>
              <a:spcAft>
                <a:spcPts val="0"/>
              </a:spcAft>
              <a:buClr>
                <a:schemeClr val="dk1"/>
              </a:buClr>
              <a:buSzPts val="2400"/>
              <a:buFont typeface="Tahoma"/>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9" name="Shape 59"/>
        <p:cNvGrpSpPr/>
        <p:nvPr/>
      </p:nvGrpSpPr>
      <p:grpSpPr>
        <a:xfrm>
          <a:off x="0" y="0"/>
          <a:ext cx="0" cy="0"/>
          <a:chOff x="0" y="0"/>
          <a:chExt cx="0" cy="0"/>
        </a:xfrm>
      </p:grpSpPr>
      <p:sp>
        <p:nvSpPr>
          <p:cNvPr id="60" name="Google Shape;60;p16"/>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16"/>
          <p:cNvSpPr txBox="1"/>
          <p:nvPr>
            <p:ph idx="1" type="body"/>
          </p:nvPr>
        </p:nvSpPr>
        <p:spPr>
          <a:xfrm>
            <a:off x="624418" y="1628776"/>
            <a:ext cx="10972800"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2" name="Shape 62"/>
        <p:cNvGrpSpPr/>
        <p:nvPr/>
      </p:nvGrpSpPr>
      <p:grpSpPr>
        <a:xfrm>
          <a:off x="0" y="0"/>
          <a:ext cx="0" cy="0"/>
          <a:chOff x="0" y="0"/>
          <a:chExt cx="0" cy="0"/>
        </a:xfrm>
      </p:grpSpPr>
      <p:sp>
        <p:nvSpPr>
          <p:cNvPr id="63" name="Google Shape;63;p17"/>
          <p:cNvSpPr txBox="1"/>
          <p:nvPr>
            <p:ph type="title"/>
          </p:nvPr>
        </p:nvSpPr>
        <p:spPr>
          <a:xfrm>
            <a:off x="963084" y="4406904"/>
            <a:ext cx="103632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1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ahoma"/>
              <a:buNone/>
              <a:defRPr sz="2400"/>
            </a:lvl1pPr>
            <a:lvl2pPr indent="-228600" lvl="1" marL="914400" algn="l">
              <a:spcBef>
                <a:spcPts val="432"/>
              </a:spcBef>
              <a:spcAft>
                <a:spcPts val="0"/>
              </a:spcAft>
              <a:buClr>
                <a:schemeClr val="dk1"/>
              </a:buClr>
              <a:buSzPts val="2160"/>
              <a:buFont typeface="Tahoma"/>
              <a:buNone/>
              <a:defRPr sz="2160"/>
            </a:lvl2pPr>
            <a:lvl3pPr indent="-228600" lvl="2" marL="1371600" algn="l">
              <a:spcBef>
                <a:spcPts val="384"/>
              </a:spcBef>
              <a:spcAft>
                <a:spcPts val="0"/>
              </a:spcAft>
              <a:buClr>
                <a:schemeClr val="dk1"/>
              </a:buClr>
              <a:buSzPts val="1920"/>
              <a:buFont typeface="Tahoma"/>
              <a:buNone/>
              <a:defRPr sz="1920"/>
            </a:lvl3pPr>
            <a:lvl4pPr indent="-228600" lvl="3" marL="1828800" algn="l">
              <a:spcBef>
                <a:spcPts val="336"/>
              </a:spcBef>
              <a:spcAft>
                <a:spcPts val="0"/>
              </a:spcAft>
              <a:buClr>
                <a:schemeClr val="dk1"/>
              </a:buClr>
              <a:buSzPts val="1680"/>
              <a:buFont typeface="Tahoma"/>
              <a:buNone/>
              <a:defRPr sz="1679"/>
            </a:lvl4pPr>
            <a:lvl5pPr indent="-228600" lvl="4" marL="2286000" algn="l">
              <a:spcBef>
                <a:spcPts val="336"/>
              </a:spcBef>
              <a:spcAft>
                <a:spcPts val="0"/>
              </a:spcAft>
              <a:buClr>
                <a:schemeClr val="dk1"/>
              </a:buClr>
              <a:buSzPts val="1680"/>
              <a:buFont typeface="Tahoma"/>
              <a:buNone/>
              <a:defRPr sz="1679"/>
            </a:lvl5pPr>
            <a:lvl6pPr indent="-228600" lvl="5" marL="2743200" algn="l">
              <a:spcBef>
                <a:spcPts val="336"/>
              </a:spcBef>
              <a:spcAft>
                <a:spcPts val="0"/>
              </a:spcAft>
              <a:buClr>
                <a:schemeClr val="dk1"/>
              </a:buClr>
              <a:buSzPts val="1680"/>
              <a:buFont typeface="Tahoma"/>
              <a:buNone/>
              <a:defRPr sz="1679"/>
            </a:lvl6pPr>
            <a:lvl7pPr indent="-228600" lvl="6" marL="3200400" algn="l">
              <a:spcBef>
                <a:spcPts val="336"/>
              </a:spcBef>
              <a:spcAft>
                <a:spcPts val="0"/>
              </a:spcAft>
              <a:buClr>
                <a:schemeClr val="dk1"/>
              </a:buClr>
              <a:buSzPts val="1680"/>
              <a:buFont typeface="Tahoma"/>
              <a:buNone/>
              <a:defRPr sz="1679"/>
            </a:lvl7pPr>
            <a:lvl8pPr indent="-228600" lvl="7" marL="3657600" algn="l">
              <a:spcBef>
                <a:spcPts val="336"/>
              </a:spcBef>
              <a:spcAft>
                <a:spcPts val="0"/>
              </a:spcAft>
              <a:buClr>
                <a:schemeClr val="dk1"/>
              </a:buClr>
              <a:buSzPts val="1680"/>
              <a:buFont typeface="Tahoma"/>
              <a:buNone/>
              <a:defRPr sz="1679"/>
            </a:lvl8pPr>
            <a:lvl9pPr indent="-228600" lvl="8" marL="4114800" algn="l">
              <a:spcBef>
                <a:spcPts val="336"/>
              </a:spcBef>
              <a:spcAft>
                <a:spcPts val="0"/>
              </a:spcAft>
              <a:buClr>
                <a:schemeClr val="dk1"/>
              </a:buClr>
              <a:buSzPts val="1680"/>
              <a:buFont typeface="Tahoma"/>
              <a:buNone/>
              <a:defRPr sz="1679"/>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5" name="Shape 65"/>
        <p:cNvGrpSpPr/>
        <p:nvPr/>
      </p:nvGrpSpPr>
      <p:grpSpPr>
        <a:xfrm>
          <a:off x="0" y="0"/>
          <a:ext cx="0" cy="0"/>
          <a:chOff x="0" y="0"/>
          <a:chExt cx="0" cy="0"/>
        </a:xfrm>
      </p:grpSpPr>
      <p:sp>
        <p:nvSpPr>
          <p:cNvPr id="66" name="Google Shape;66;p18"/>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8"/>
          <p:cNvSpPr txBox="1"/>
          <p:nvPr>
            <p:ph idx="1" type="body"/>
          </p:nvPr>
        </p:nvSpPr>
        <p:spPr>
          <a:xfrm>
            <a:off x="624418" y="1628778"/>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Tahoma"/>
              <a:buChar char="•"/>
              <a:defRPr sz="3359"/>
            </a:lvl1pPr>
            <a:lvl2pPr indent="-411480" lvl="1" marL="914400" algn="l">
              <a:spcBef>
                <a:spcPts val="576"/>
              </a:spcBef>
              <a:spcAft>
                <a:spcPts val="0"/>
              </a:spcAft>
              <a:buClr>
                <a:schemeClr val="dk1"/>
              </a:buClr>
              <a:buSzPts val="2880"/>
              <a:buFont typeface="Tahoma"/>
              <a:buChar char="–"/>
              <a:defRPr sz="2880"/>
            </a:lvl2pPr>
            <a:lvl3pPr indent="-381000" lvl="2" marL="1371600" algn="l">
              <a:spcBef>
                <a:spcPts val="480"/>
              </a:spcBef>
              <a:spcAft>
                <a:spcPts val="0"/>
              </a:spcAft>
              <a:buClr>
                <a:schemeClr val="dk1"/>
              </a:buClr>
              <a:buSzPts val="2400"/>
              <a:buFont typeface="Tahoma"/>
              <a:buChar char="•"/>
              <a:defRPr sz="2400"/>
            </a:lvl3pPr>
            <a:lvl4pPr indent="-365760" lvl="3" marL="1828800" algn="l">
              <a:spcBef>
                <a:spcPts val="432"/>
              </a:spcBef>
              <a:spcAft>
                <a:spcPts val="0"/>
              </a:spcAft>
              <a:buClr>
                <a:schemeClr val="dk1"/>
              </a:buClr>
              <a:buSzPts val="2160"/>
              <a:buFont typeface="Tahoma"/>
              <a:buChar char="–"/>
              <a:defRPr sz="2160"/>
            </a:lvl4pPr>
            <a:lvl5pPr indent="-365760" lvl="4" marL="2286000" algn="l">
              <a:spcBef>
                <a:spcPts val="432"/>
              </a:spcBef>
              <a:spcAft>
                <a:spcPts val="0"/>
              </a:spcAft>
              <a:buClr>
                <a:schemeClr val="dk1"/>
              </a:buClr>
              <a:buSzPts val="2160"/>
              <a:buFont typeface="Tahoma"/>
              <a:buChar char="»"/>
              <a:defRPr sz="2160"/>
            </a:lvl5pPr>
            <a:lvl6pPr indent="-365760" lvl="5" marL="2743200" algn="l">
              <a:spcBef>
                <a:spcPts val="432"/>
              </a:spcBef>
              <a:spcAft>
                <a:spcPts val="0"/>
              </a:spcAft>
              <a:buClr>
                <a:schemeClr val="dk1"/>
              </a:buClr>
              <a:buSzPts val="2160"/>
              <a:buFont typeface="Tahoma"/>
              <a:buChar char="»"/>
              <a:defRPr sz="2160"/>
            </a:lvl6pPr>
            <a:lvl7pPr indent="-365760" lvl="6" marL="3200400" algn="l">
              <a:spcBef>
                <a:spcPts val="432"/>
              </a:spcBef>
              <a:spcAft>
                <a:spcPts val="0"/>
              </a:spcAft>
              <a:buClr>
                <a:schemeClr val="dk1"/>
              </a:buClr>
              <a:buSzPts val="2160"/>
              <a:buFont typeface="Tahoma"/>
              <a:buChar char="»"/>
              <a:defRPr sz="2160"/>
            </a:lvl7pPr>
            <a:lvl8pPr indent="-365759" lvl="7" marL="3657600" algn="l">
              <a:spcBef>
                <a:spcPts val="432"/>
              </a:spcBef>
              <a:spcAft>
                <a:spcPts val="0"/>
              </a:spcAft>
              <a:buClr>
                <a:schemeClr val="dk1"/>
              </a:buClr>
              <a:buSzPts val="2160"/>
              <a:buFont typeface="Tahoma"/>
              <a:buChar char="»"/>
              <a:defRPr sz="2160"/>
            </a:lvl8pPr>
            <a:lvl9pPr indent="-365759" lvl="8" marL="4114800" algn="l">
              <a:spcBef>
                <a:spcPts val="432"/>
              </a:spcBef>
              <a:spcAft>
                <a:spcPts val="0"/>
              </a:spcAft>
              <a:buClr>
                <a:schemeClr val="dk1"/>
              </a:buClr>
              <a:buSzPts val="2160"/>
              <a:buFont typeface="Tahoma"/>
              <a:buChar char="»"/>
              <a:defRPr sz="2160"/>
            </a:lvl9pPr>
          </a:lstStyle>
          <a:p/>
        </p:txBody>
      </p:sp>
      <p:sp>
        <p:nvSpPr>
          <p:cNvPr id="68" name="Google Shape;68;p18"/>
          <p:cNvSpPr txBox="1"/>
          <p:nvPr>
            <p:ph idx="2" type="body"/>
          </p:nvPr>
        </p:nvSpPr>
        <p:spPr>
          <a:xfrm>
            <a:off x="6212418" y="1628778"/>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Tahoma"/>
              <a:buChar char="•"/>
              <a:defRPr sz="3359"/>
            </a:lvl1pPr>
            <a:lvl2pPr indent="-411480" lvl="1" marL="914400" algn="l">
              <a:spcBef>
                <a:spcPts val="576"/>
              </a:spcBef>
              <a:spcAft>
                <a:spcPts val="0"/>
              </a:spcAft>
              <a:buClr>
                <a:schemeClr val="dk1"/>
              </a:buClr>
              <a:buSzPts val="2880"/>
              <a:buFont typeface="Tahoma"/>
              <a:buChar char="–"/>
              <a:defRPr sz="2880"/>
            </a:lvl2pPr>
            <a:lvl3pPr indent="-381000" lvl="2" marL="1371600" algn="l">
              <a:spcBef>
                <a:spcPts val="480"/>
              </a:spcBef>
              <a:spcAft>
                <a:spcPts val="0"/>
              </a:spcAft>
              <a:buClr>
                <a:schemeClr val="dk1"/>
              </a:buClr>
              <a:buSzPts val="2400"/>
              <a:buFont typeface="Tahoma"/>
              <a:buChar char="•"/>
              <a:defRPr sz="2400"/>
            </a:lvl3pPr>
            <a:lvl4pPr indent="-365760" lvl="3" marL="1828800" algn="l">
              <a:spcBef>
                <a:spcPts val="432"/>
              </a:spcBef>
              <a:spcAft>
                <a:spcPts val="0"/>
              </a:spcAft>
              <a:buClr>
                <a:schemeClr val="dk1"/>
              </a:buClr>
              <a:buSzPts val="2160"/>
              <a:buFont typeface="Tahoma"/>
              <a:buChar char="–"/>
              <a:defRPr sz="2160"/>
            </a:lvl4pPr>
            <a:lvl5pPr indent="-365760" lvl="4" marL="2286000" algn="l">
              <a:spcBef>
                <a:spcPts val="432"/>
              </a:spcBef>
              <a:spcAft>
                <a:spcPts val="0"/>
              </a:spcAft>
              <a:buClr>
                <a:schemeClr val="dk1"/>
              </a:buClr>
              <a:buSzPts val="2160"/>
              <a:buFont typeface="Tahoma"/>
              <a:buChar char="»"/>
              <a:defRPr sz="2160"/>
            </a:lvl5pPr>
            <a:lvl6pPr indent="-365760" lvl="5" marL="2743200" algn="l">
              <a:spcBef>
                <a:spcPts val="432"/>
              </a:spcBef>
              <a:spcAft>
                <a:spcPts val="0"/>
              </a:spcAft>
              <a:buClr>
                <a:schemeClr val="dk1"/>
              </a:buClr>
              <a:buSzPts val="2160"/>
              <a:buFont typeface="Tahoma"/>
              <a:buChar char="»"/>
              <a:defRPr sz="2160"/>
            </a:lvl6pPr>
            <a:lvl7pPr indent="-365760" lvl="6" marL="3200400" algn="l">
              <a:spcBef>
                <a:spcPts val="432"/>
              </a:spcBef>
              <a:spcAft>
                <a:spcPts val="0"/>
              </a:spcAft>
              <a:buClr>
                <a:schemeClr val="dk1"/>
              </a:buClr>
              <a:buSzPts val="2160"/>
              <a:buFont typeface="Tahoma"/>
              <a:buChar char="»"/>
              <a:defRPr sz="2160"/>
            </a:lvl7pPr>
            <a:lvl8pPr indent="-365759" lvl="7" marL="3657600" algn="l">
              <a:spcBef>
                <a:spcPts val="432"/>
              </a:spcBef>
              <a:spcAft>
                <a:spcPts val="0"/>
              </a:spcAft>
              <a:buClr>
                <a:schemeClr val="dk1"/>
              </a:buClr>
              <a:buSzPts val="2160"/>
              <a:buFont typeface="Tahoma"/>
              <a:buChar char="»"/>
              <a:defRPr sz="2160"/>
            </a:lvl8pPr>
            <a:lvl9pPr indent="-365759" lvl="8" marL="4114800" algn="l">
              <a:spcBef>
                <a:spcPts val="432"/>
              </a:spcBef>
              <a:spcAft>
                <a:spcPts val="0"/>
              </a:spcAft>
              <a:buClr>
                <a:schemeClr val="dk1"/>
              </a:buClr>
              <a:buSzPts val="2160"/>
              <a:buFont typeface="Tahoma"/>
              <a:buChar char="»"/>
              <a:defRPr sz="216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9" name="Shape 69"/>
        <p:cNvGrpSpPr/>
        <p:nvPr/>
      </p:nvGrpSpPr>
      <p:grpSpPr>
        <a:xfrm>
          <a:off x="0" y="0"/>
          <a:ext cx="0" cy="0"/>
          <a:chOff x="0" y="0"/>
          <a:chExt cx="0" cy="0"/>
        </a:xfrm>
      </p:grpSpPr>
      <p:sp>
        <p:nvSpPr>
          <p:cNvPr id="70" name="Google Shape;70;p19"/>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9"/>
          <p:cNvSpPr txBox="1"/>
          <p:nvPr>
            <p:ph idx="1" type="body"/>
          </p:nvPr>
        </p:nvSpPr>
        <p:spPr>
          <a:xfrm>
            <a:off x="609600" y="1535115"/>
            <a:ext cx="5386918"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Tahoma"/>
              <a:buNone/>
              <a:defRPr b="1" sz="2880"/>
            </a:lvl1pPr>
            <a:lvl2pPr indent="-228600" lvl="1" marL="914400" algn="l">
              <a:spcBef>
                <a:spcPts val="480"/>
              </a:spcBef>
              <a:spcAft>
                <a:spcPts val="0"/>
              </a:spcAft>
              <a:buClr>
                <a:schemeClr val="dk1"/>
              </a:buClr>
              <a:buSzPts val="2400"/>
              <a:buFont typeface="Tahoma"/>
              <a:buNone/>
              <a:defRPr b="1" sz="2400"/>
            </a:lvl2pPr>
            <a:lvl3pPr indent="-228600" lvl="2" marL="1371600" algn="l">
              <a:spcBef>
                <a:spcPts val="432"/>
              </a:spcBef>
              <a:spcAft>
                <a:spcPts val="0"/>
              </a:spcAft>
              <a:buClr>
                <a:schemeClr val="dk1"/>
              </a:buClr>
              <a:buSzPts val="2160"/>
              <a:buFont typeface="Tahoma"/>
              <a:buNone/>
              <a:defRPr b="1" sz="2160"/>
            </a:lvl3pPr>
            <a:lvl4pPr indent="-228600" lvl="3" marL="1828800" algn="l">
              <a:spcBef>
                <a:spcPts val="384"/>
              </a:spcBef>
              <a:spcAft>
                <a:spcPts val="0"/>
              </a:spcAft>
              <a:buClr>
                <a:schemeClr val="dk1"/>
              </a:buClr>
              <a:buSzPts val="1920"/>
              <a:buFont typeface="Tahoma"/>
              <a:buNone/>
              <a:defRPr b="1" sz="1920"/>
            </a:lvl4pPr>
            <a:lvl5pPr indent="-228600" lvl="4" marL="2286000" algn="l">
              <a:spcBef>
                <a:spcPts val="384"/>
              </a:spcBef>
              <a:spcAft>
                <a:spcPts val="0"/>
              </a:spcAft>
              <a:buClr>
                <a:schemeClr val="dk1"/>
              </a:buClr>
              <a:buSzPts val="1920"/>
              <a:buFont typeface="Tahoma"/>
              <a:buNone/>
              <a:defRPr b="1" sz="1920"/>
            </a:lvl5pPr>
            <a:lvl6pPr indent="-228600" lvl="5" marL="2743200" algn="l">
              <a:spcBef>
                <a:spcPts val="384"/>
              </a:spcBef>
              <a:spcAft>
                <a:spcPts val="0"/>
              </a:spcAft>
              <a:buClr>
                <a:schemeClr val="dk1"/>
              </a:buClr>
              <a:buSzPts val="1920"/>
              <a:buFont typeface="Tahoma"/>
              <a:buNone/>
              <a:defRPr b="1" sz="1920"/>
            </a:lvl6pPr>
            <a:lvl7pPr indent="-228600" lvl="6" marL="3200400" algn="l">
              <a:spcBef>
                <a:spcPts val="384"/>
              </a:spcBef>
              <a:spcAft>
                <a:spcPts val="0"/>
              </a:spcAft>
              <a:buClr>
                <a:schemeClr val="dk1"/>
              </a:buClr>
              <a:buSzPts val="1920"/>
              <a:buFont typeface="Tahoma"/>
              <a:buNone/>
              <a:defRPr b="1" sz="1920"/>
            </a:lvl7pPr>
            <a:lvl8pPr indent="-228600" lvl="7" marL="3657600" algn="l">
              <a:spcBef>
                <a:spcPts val="384"/>
              </a:spcBef>
              <a:spcAft>
                <a:spcPts val="0"/>
              </a:spcAft>
              <a:buClr>
                <a:schemeClr val="dk1"/>
              </a:buClr>
              <a:buSzPts val="1920"/>
              <a:buFont typeface="Tahoma"/>
              <a:buNone/>
              <a:defRPr b="1" sz="1920"/>
            </a:lvl8pPr>
            <a:lvl9pPr indent="-228600" lvl="8" marL="4114800" algn="l">
              <a:spcBef>
                <a:spcPts val="384"/>
              </a:spcBef>
              <a:spcAft>
                <a:spcPts val="0"/>
              </a:spcAft>
              <a:buClr>
                <a:schemeClr val="dk1"/>
              </a:buClr>
              <a:buSzPts val="1920"/>
              <a:buFont typeface="Tahoma"/>
              <a:buNone/>
              <a:defRPr b="1" sz="1920"/>
            </a:lvl9pPr>
          </a:lstStyle>
          <a:p/>
        </p:txBody>
      </p:sp>
      <p:sp>
        <p:nvSpPr>
          <p:cNvPr id="72" name="Google Shape;72;p19"/>
          <p:cNvSpPr txBox="1"/>
          <p:nvPr>
            <p:ph idx="2" type="body"/>
          </p:nvPr>
        </p:nvSpPr>
        <p:spPr>
          <a:xfrm>
            <a:off x="609600" y="2174875"/>
            <a:ext cx="5386918"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Tahoma"/>
              <a:buChar char="•"/>
              <a:defRPr sz="2880"/>
            </a:lvl1pPr>
            <a:lvl2pPr indent="-381000" lvl="1" marL="914400" algn="l">
              <a:spcBef>
                <a:spcPts val="480"/>
              </a:spcBef>
              <a:spcAft>
                <a:spcPts val="0"/>
              </a:spcAft>
              <a:buClr>
                <a:schemeClr val="dk1"/>
              </a:buClr>
              <a:buSzPts val="2400"/>
              <a:buFont typeface="Tahoma"/>
              <a:buChar char="–"/>
              <a:defRPr sz="2400"/>
            </a:lvl2pPr>
            <a:lvl3pPr indent="-365760" lvl="2" marL="1371600" algn="l">
              <a:spcBef>
                <a:spcPts val="432"/>
              </a:spcBef>
              <a:spcAft>
                <a:spcPts val="0"/>
              </a:spcAft>
              <a:buClr>
                <a:schemeClr val="dk1"/>
              </a:buClr>
              <a:buSzPts val="2160"/>
              <a:buFont typeface="Tahoma"/>
              <a:buChar char="•"/>
              <a:defRPr sz="2160"/>
            </a:lvl3pPr>
            <a:lvl4pPr indent="-350519" lvl="3" marL="1828800" algn="l">
              <a:spcBef>
                <a:spcPts val="384"/>
              </a:spcBef>
              <a:spcAft>
                <a:spcPts val="0"/>
              </a:spcAft>
              <a:buClr>
                <a:schemeClr val="dk1"/>
              </a:buClr>
              <a:buSzPts val="1920"/>
              <a:buFont typeface="Tahoma"/>
              <a:buChar char="–"/>
              <a:defRPr sz="1920"/>
            </a:lvl4pPr>
            <a:lvl5pPr indent="-350520" lvl="4" marL="2286000" algn="l">
              <a:spcBef>
                <a:spcPts val="384"/>
              </a:spcBef>
              <a:spcAft>
                <a:spcPts val="0"/>
              </a:spcAft>
              <a:buClr>
                <a:schemeClr val="dk1"/>
              </a:buClr>
              <a:buSzPts val="1920"/>
              <a:buFont typeface="Tahoma"/>
              <a:buChar char="»"/>
              <a:defRPr sz="1920"/>
            </a:lvl5pPr>
            <a:lvl6pPr indent="-350520" lvl="5" marL="2743200" algn="l">
              <a:spcBef>
                <a:spcPts val="384"/>
              </a:spcBef>
              <a:spcAft>
                <a:spcPts val="0"/>
              </a:spcAft>
              <a:buClr>
                <a:schemeClr val="dk1"/>
              </a:buClr>
              <a:buSzPts val="1920"/>
              <a:buFont typeface="Tahoma"/>
              <a:buChar char="»"/>
              <a:defRPr sz="1920"/>
            </a:lvl6pPr>
            <a:lvl7pPr indent="-350520" lvl="6" marL="3200400" algn="l">
              <a:spcBef>
                <a:spcPts val="384"/>
              </a:spcBef>
              <a:spcAft>
                <a:spcPts val="0"/>
              </a:spcAft>
              <a:buClr>
                <a:schemeClr val="dk1"/>
              </a:buClr>
              <a:buSzPts val="1920"/>
              <a:buFont typeface="Tahoma"/>
              <a:buChar char="»"/>
              <a:defRPr sz="1920"/>
            </a:lvl7pPr>
            <a:lvl8pPr indent="-350520" lvl="7" marL="3657600" algn="l">
              <a:spcBef>
                <a:spcPts val="384"/>
              </a:spcBef>
              <a:spcAft>
                <a:spcPts val="0"/>
              </a:spcAft>
              <a:buClr>
                <a:schemeClr val="dk1"/>
              </a:buClr>
              <a:buSzPts val="1920"/>
              <a:buFont typeface="Tahoma"/>
              <a:buChar char="»"/>
              <a:defRPr sz="1920"/>
            </a:lvl8pPr>
            <a:lvl9pPr indent="-350520" lvl="8" marL="4114800" algn="l">
              <a:spcBef>
                <a:spcPts val="384"/>
              </a:spcBef>
              <a:spcAft>
                <a:spcPts val="0"/>
              </a:spcAft>
              <a:buClr>
                <a:schemeClr val="dk1"/>
              </a:buClr>
              <a:buSzPts val="1920"/>
              <a:buFont typeface="Tahoma"/>
              <a:buChar char="»"/>
              <a:defRPr sz="1920"/>
            </a:lvl9pPr>
          </a:lstStyle>
          <a:p/>
        </p:txBody>
      </p:sp>
      <p:sp>
        <p:nvSpPr>
          <p:cNvPr id="73" name="Google Shape;73;p19"/>
          <p:cNvSpPr txBox="1"/>
          <p:nvPr>
            <p:ph idx="3" type="body"/>
          </p:nvPr>
        </p:nvSpPr>
        <p:spPr>
          <a:xfrm>
            <a:off x="6193375" y="1535115"/>
            <a:ext cx="5389033"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Tahoma"/>
              <a:buNone/>
              <a:defRPr b="1" sz="2880"/>
            </a:lvl1pPr>
            <a:lvl2pPr indent="-228600" lvl="1" marL="914400" algn="l">
              <a:spcBef>
                <a:spcPts val="480"/>
              </a:spcBef>
              <a:spcAft>
                <a:spcPts val="0"/>
              </a:spcAft>
              <a:buClr>
                <a:schemeClr val="dk1"/>
              </a:buClr>
              <a:buSzPts val="2400"/>
              <a:buFont typeface="Tahoma"/>
              <a:buNone/>
              <a:defRPr b="1" sz="2400"/>
            </a:lvl2pPr>
            <a:lvl3pPr indent="-228600" lvl="2" marL="1371600" algn="l">
              <a:spcBef>
                <a:spcPts val="432"/>
              </a:spcBef>
              <a:spcAft>
                <a:spcPts val="0"/>
              </a:spcAft>
              <a:buClr>
                <a:schemeClr val="dk1"/>
              </a:buClr>
              <a:buSzPts val="2160"/>
              <a:buFont typeface="Tahoma"/>
              <a:buNone/>
              <a:defRPr b="1" sz="2160"/>
            </a:lvl3pPr>
            <a:lvl4pPr indent="-228600" lvl="3" marL="1828800" algn="l">
              <a:spcBef>
                <a:spcPts val="384"/>
              </a:spcBef>
              <a:spcAft>
                <a:spcPts val="0"/>
              </a:spcAft>
              <a:buClr>
                <a:schemeClr val="dk1"/>
              </a:buClr>
              <a:buSzPts val="1920"/>
              <a:buFont typeface="Tahoma"/>
              <a:buNone/>
              <a:defRPr b="1" sz="1920"/>
            </a:lvl4pPr>
            <a:lvl5pPr indent="-228600" lvl="4" marL="2286000" algn="l">
              <a:spcBef>
                <a:spcPts val="384"/>
              </a:spcBef>
              <a:spcAft>
                <a:spcPts val="0"/>
              </a:spcAft>
              <a:buClr>
                <a:schemeClr val="dk1"/>
              </a:buClr>
              <a:buSzPts val="1920"/>
              <a:buFont typeface="Tahoma"/>
              <a:buNone/>
              <a:defRPr b="1" sz="1920"/>
            </a:lvl5pPr>
            <a:lvl6pPr indent="-228600" lvl="5" marL="2743200" algn="l">
              <a:spcBef>
                <a:spcPts val="384"/>
              </a:spcBef>
              <a:spcAft>
                <a:spcPts val="0"/>
              </a:spcAft>
              <a:buClr>
                <a:schemeClr val="dk1"/>
              </a:buClr>
              <a:buSzPts val="1920"/>
              <a:buFont typeface="Tahoma"/>
              <a:buNone/>
              <a:defRPr b="1" sz="1920"/>
            </a:lvl6pPr>
            <a:lvl7pPr indent="-228600" lvl="6" marL="3200400" algn="l">
              <a:spcBef>
                <a:spcPts val="384"/>
              </a:spcBef>
              <a:spcAft>
                <a:spcPts val="0"/>
              </a:spcAft>
              <a:buClr>
                <a:schemeClr val="dk1"/>
              </a:buClr>
              <a:buSzPts val="1920"/>
              <a:buFont typeface="Tahoma"/>
              <a:buNone/>
              <a:defRPr b="1" sz="1920"/>
            </a:lvl7pPr>
            <a:lvl8pPr indent="-228600" lvl="7" marL="3657600" algn="l">
              <a:spcBef>
                <a:spcPts val="384"/>
              </a:spcBef>
              <a:spcAft>
                <a:spcPts val="0"/>
              </a:spcAft>
              <a:buClr>
                <a:schemeClr val="dk1"/>
              </a:buClr>
              <a:buSzPts val="1920"/>
              <a:buFont typeface="Tahoma"/>
              <a:buNone/>
              <a:defRPr b="1" sz="1920"/>
            </a:lvl8pPr>
            <a:lvl9pPr indent="-228600" lvl="8" marL="4114800" algn="l">
              <a:spcBef>
                <a:spcPts val="384"/>
              </a:spcBef>
              <a:spcAft>
                <a:spcPts val="0"/>
              </a:spcAft>
              <a:buClr>
                <a:schemeClr val="dk1"/>
              </a:buClr>
              <a:buSzPts val="1920"/>
              <a:buFont typeface="Tahoma"/>
              <a:buNone/>
              <a:defRPr b="1" sz="1920"/>
            </a:lvl9pPr>
          </a:lstStyle>
          <a:p/>
        </p:txBody>
      </p:sp>
      <p:sp>
        <p:nvSpPr>
          <p:cNvPr id="74" name="Google Shape;74;p19"/>
          <p:cNvSpPr txBox="1"/>
          <p:nvPr>
            <p:ph idx="4" type="body"/>
          </p:nvPr>
        </p:nvSpPr>
        <p:spPr>
          <a:xfrm>
            <a:off x="6193375" y="2174875"/>
            <a:ext cx="5389033"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Tahoma"/>
              <a:buChar char="•"/>
              <a:defRPr sz="2880"/>
            </a:lvl1pPr>
            <a:lvl2pPr indent="-381000" lvl="1" marL="914400" algn="l">
              <a:spcBef>
                <a:spcPts val="480"/>
              </a:spcBef>
              <a:spcAft>
                <a:spcPts val="0"/>
              </a:spcAft>
              <a:buClr>
                <a:schemeClr val="dk1"/>
              </a:buClr>
              <a:buSzPts val="2400"/>
              <a:buFont typeface="Tahoma"/>
              <a:buChar char="–"/>
              <a:defRPr sz="2400"/>
            </a:lvl2pPr>
            <a:lvl3pPr indent="-365760" lvl="2" marL="1371600" algn="l">
              <a:spcBef>
                <a:spcPts val="432"/>
              </a:spcBef>
              <a:spcAft>
                <a:spcPts val="0"/>
              </a:spcAft>
              <a:buClr>
                <a:schemeClr val="dk1"/>
              </a:buClr>
              <a:buSzPts val="2160"/>
              <a:buFont typeface="Tahoma"/>
              <a:buChar char="•"/>
              <a:defRPr sz="2160"/>
            </a:lvl3pPr>
            <a:lvl4pPr indent="-350519" lvl="3" marL="1828800" algn="l">
              <a:spcBef>
                <a:spcPts val="384"/>
              </a:spcBef>
              <a:spcAft>
                <a:spcPts val="0"/>
              </a:spcAft>
              <a:buClr>
                <a:schemeClr val="dk1"/>
              </a:buClr>
              <a:buSzPts val="1920"/>
              <a:buFont typeface="Tahoma"/>
              <a:buChar char="–"/>
              <a:defRPr sz="1920"/>
            </a:lvl4pPr>
            <a:lvl5pPr indent="-350520" lvl="4" marL="2286000" algn="l">
              <a:spcBef>
                <a:spcPts val="384"/>
              </a:spcBef>
              <a:spcAft>
                <a:spcPts val="0"/>
              </a:spcAft>
              <a:buClr>
                <a:schemeClr val="dk1"/>
              </a:buClr>
              <a:buSzPts val="1920"/>
              <a:buFont typeface="Tahoma"/>
              <a:buChar char="»"/>
              <a:defRPr sz="1920"/>
            </a:lvl5pPr>
            <a:lvl6pPr indent="-350520" lvl="5" marL="2743200" algn="l">
              <a:spcBef>
                <a:spcPts val="384"/>
              </a:spcBef>
              <a:spcAft>
                <a:spcPts val="0"/>
              </a:spcAft>
              <a:buClr>
                <a:schemeClr val="dk1"/>
              </a:buClr>
              <a:buSzPts val="1920"/>
              <a:buFont typeface="Tahoma"/>
              <a:buChar char="»"/>
              <a:defRPr sz="1920"/>
            </a:lvl6pPr>
            <a:lvl7pPr indent="-350520" lvl="6" marL="3200400" algn="l">
              <a:spcBef>
                <a:spcPts val="384"/>
              </a:spcBef>
              <a:spcAft>
                <a:spcPts val="0"/>
              </a:spcAft>
              <a:buClr>
                <a:schemeClr val="dk1"/>
              </a:buClr>
              <a:buSzPts val="1920"/>
              <a:buFont typeface="Tahoma"/>
              <a:buChar char="»"/>
              <a:defRPr sz="1920"/>
            </a:lvl7pPr>
            <a:lvl8pPr indent="-350520" lvl="7" marL="3657600" algn="l">
              <a:spcBef>
                <a:spcPts val="384"/>
              </a:spcBef>
              <a:spcAft>
                <a:spcPts val="0"/>
              </a:spcAft>
              <a:buClr>
                <a:schemeClr val="dk1"/>
              </a:buClr>
              <a:buSzPts val="1920"/>
              <a:buFont typeface="Tahoma"/>
              <a:buChar char="»"/>
              <a:defRPr sz="1920"/>
            </a:lvl8pPr>
            <a:lvl9pPr indent="-350520" lvl="8" marL="4114800" algn="l">
              <a:spcBef>
                <a:spcPts val="384"/>
              </a:spcBef>
              <a:spcAft>
                <a:spcPts val="0"/>
              </a:spcAft>
              <a:buClr>
                <a:schemeClr val="dk1"/>
              </a:buClr>
              <a:buSzPts val="1920"/>
              <a:buFont typeface="Tahoma"/>
              <a:buChar char="»"/>
              <a:defRPr sz="192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5" name="Shape 75"/>
        <p:cNvGrpSpPr/>
        <p:nvPr/>
      </p:nvGrpSpPr>
      <p:grpSpPr>
        <a:xfrm>
          <a:off x="0" y="0"/>
          <a:ext cx="0" cy="0"/>
          <a:chOff x="0" y="0"/>
          <a:chExt cx="0" cy="0"/>
        </a:xfrm>
      </p:grpSpPr>
      <p:sp>
        <p:nvSpPr>
          <p:cNvPr id="76" name="Google Shape;76;p20"/>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77" name="Shape 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431801" y="260986"/>
            <a:ext cx="11328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 name="Google Shape;15;p3"/>
          <p:cNvSpPr txBox="1"/>
          <p:nvPr>
            <p:ph idx="1" type="body"/>
          </p:nvPr>
        </p:nvSpPr>
        <p:spPr>
          <a:xfrm>
            <a:off x="912284" y="1483996"/>
            <a:ext cx="103632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D2008"/>
              </a:buClr>
              <a:buSzPts val="1800"/>
              <a:buChar char="•"/>
              <a:defRPr/>
            </a:lvl1pPr>
            <a:lvl2pPr indent="-342900" lvl="1" marL="914400" algn="l">
              <a:spcBef>
                <a:spcPts val="360"/>
              </a:spcBef>
              <a:spcAft>
                <a:spcPts val="0"/>
              </a:spcAft>
              <a:buClr>
                <a:srgbClr val="3D2008"/>
              </a:buClr>
              <a:buSzPts val="1800"/>
              <a:buChar char="–"/>
              <a:defRPr/>
            </a:lvl2pPr>
            <a:lvl3pPr indent="-342900" lvl="2" marL="1371600" algn="l">
              <a:spcBef>
                <a:spcPts val="360"/>
              </a:spcBef>
              <a:spcAft>
                <a:spcPts val="0"/>
              </a:spcAft>
              <a:buClr>
                <a:srgbClr val="3D2008"/>
              </a:buClr>
              <a:buSzPts val="1800"/>
              <a:buChar char="•"/>
              <a:defRPr/>
            </a:lvl3pPr>
            <a:lvl4pPr indent="-342900" lvl="3" marL="1828800" algn="l">
              <a:spcBef>
                <a:spcPts val="360"/>
              </a:spcBef>
              <a:spcAft>
                <a:spcPts val="0"/>
              </a:spcAft>
              <a:buClr>
                <a:srgbClr val="3D2008"/>
              </a:buClr>
              <a:buSzPts val="1800"/>
              <a:buChar char="–"/>
              <a:defRPr/>
            </a:lvl4pPr>
            <a:lvl5pPr indent="-342900" lvl="4" marL="2286000" algn="l">
              <a:spcBef>
                <a:spcPts val="360"/>
              </a:spcBef>
              <a:spcAft>
                <a:spcPts val="0"/>
              </a:spcAft>
              <a:buClr>
                <a:srgbClr val="3D2008"/>
              </a:buClr>
              <a:buSzPts val="1800"/>
              <a:buChar char="»"/>
              <a:defRPr/>
            </a:lvl5pPr>
            <a:lvl6pPr indent="-342900" lvl="5" marL="2743200" algn="l">
              <a:spcBef>
                <a:spcPts val="360"/>
              </a:spcBef>
              <a:spcAft>
                <a:spcPts val="0"/>
              </a:spcAft>
              <a:buClr>
                <a:srgbClr val="3D2008"/>
              </a:buClr>
              <a:buSzPts val="1800"/>
              <a:buChar char="»"/>
              <a:defRPr/>
            </a:lvl6pPr>
            <a:lvl7pPr indent="-342900" lvl="6" marL="3200400" algn="l">
              <a:spcBef>
                <a:spcPts val="360"/>
              </a:spcBef>
              <a:spcAft>
                <a:spcPts val="0"/>
              </a:spcAft>
              <a:buClr>
                <a:srgbClr val="3D2008"/>
              </a:buClr>
              <a:buSzPts val="1800"/>
              <a:buChar char="»"/>
              <a:defRPr/>
            </a:lvl7pPr>
            <a:lvl8pPr indent="-342900" lvl="7" marL="3657600" algn="l">
              <a:spcBef>
                <a:spcPts val="360"/>
              </a:spcBef>
              <a:spcAft>
                <a:spcPts val="0"/>
              </a:spcAft>
              <a:buClr>
                <a:srgbClr val="3D2008"/>
              </a:buClr>
              <a:buSzPts val="1800"/>
              <a:buChar char="»"/>
              <a:defRPr/>
            </a:lvl8pPr>
            <a:lvl9pPr indent="-342900" lvl="8" marL="4114800" algn="l">
              <a:spcBef>
                <a:spcPts val="360"/>
              </a:spcBef>
              <a:spcAft>
                <a:spcPts val="0"/>
              </a:spcAft>
              <a:buClr>
                <a:srgbClr val="3D2008"/>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8" name="Shape 78"/>
        <p:cNvGrpSpPr/>
        <p:nvPr/>
      </p:nvGrpSpPr>
      <p:grpSpPr>
        <a:xfrm>
          <a:off x="0" y="0"/>
          <a:ext cx="0" cy="0"/>
          <a:chOff x="0" y="0"/>
          <a:chExt cx="0" cy="0"/>
        </a:xfrm>
      </p:grpSpPr>
      <p:sp>
        <p:nvSpPr>
          <p:cNvPr id="79" name="Google Shape;79;p22"/>
          <p:cNvSpPr txBox="1"/>
          <p:nvPr>
            <p:ph type="title"/>
          </p:nvPr>
        </p:nvSpPr>
        <p:spPr>
          <a:xfrm>
            <a:off x="609607" y="273051"/>
            <a:ext cx="4011084"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2"/>
          <p:cNvSpPr txBox="1"/>
          <p:nvPr>
            <p:ph idx="1" type="body"/>
          </p:nvPr>
        </p:nvSpPr>
        <p:spPr>
          <a:xfrm>
            <a:off x="4766734" y="273055"/>
            <a:ext cx="6815666" cy="5853113"/>
          </a:xfrm>
          <a:prstGeom prst="rect">
            <a:avLst/>
          </a:prstGeom>
          <a:noFill/>
          <a:ln>
            <a:noFill/>
          </a:ln>
        </p:spPr>
        <p:txBody>
          <a:bodyPr anchorCtr="0" anchor="t" bIns="45700" lIns="91425" spcFirstLastPara="1" rIns="91425" wrap="square" tIns="45700">
            <a:noAutofit/>
          </a:bodyPr>
          <a:lstStyle>
            <a:lvl1pPr indent="-472440" lvl="0" marL="457200" algn="l">
              <a:spcBef>
                <a:spcPts val="768"/>
              </a:spcBef>
              <a:spcAft>
                <a:spcPts val="0"/>
              </a:spcAft>
              <a:buClr>
                <a:schemeClr val="dk1"/>
              </a:buClr>
              <a:buSzPts val="3840"/>
              <a:buFont typeface="Tahoma"/>
              <a:buChar char="•"/>
              <a:defRPr sz="3840"/>
            </a:lvl1pPr>
            <a:lvl2pPr indent="-441960" lvl="1" marL="914400" algn="l">
              <a:spcBef>
                <a:spcPts val="672"/>
              </a:spcBef>
              <a:spcAft>
                <a:spcPts val="0"/>
              </a:spcAft>
              <a:buClr>
                <a:schemeClr val="dk1"/>
              </a:buClr>
              <a:buSzPts val="3360"/>
              <a:buFont typeface="Tahoma"/>
              <a:buChar char="–"/>
              <a:defRPr sz="3359"/>
            </a:lvl2pPr>
            <a:lvl3pPr indent="-411480" lvl="2" marL="1371600" algn="l">
              <a:spcBef>
                <a:spcPts val="576"/>
              </a:spcBef>
              <a:spcAft>
                <a:spcPts val="0"/>
              </a:spcAft>
              <a:buClr>
                <a:schemeClr val="dk1"/>
              </a:buClr>
              <a:buSzPts val="2880"/>
              <a:buFont typeface="Tahoma"/>
              <a:buChar char="•"/>
              <a:defRPr sz="2880"/>
            </a:lvl3pPr>
            <a:lvl4pPr indent="-381000" lvl="3" marL="1828800" algn="l">
              <a:spcBef>
                <a:spcPts val="480"/>
              </a:spcBef>
              <a:spcAft>
                <a:spcPts val="0"/>
              </a:spcAft>
              <a:buClr>
                <a:schemeClr val="dk1"/>
              </a:buClr>
              <a:buSzPts val="2400"/>
              <a:buFont typeface="Tahoma"/>
              <a:buChar char="–"/>
              <a:defRPr sz="2400"/>
            </a:lvl4pPr>
            <a:lvl5pPr indent="-381000" lvl="4" marL="2286000" algn="l">
              <a:spcBef>
                <a:spcPts val="480"/>
              </a:spcBef>
              <a:spcAft>
                <a:spcPts val="0"/>
              </a:spcAft>
              <a:buClr>
                <a:schemeClr val="dk1"/>
              </a:buClr>
              <a:buSzPts val="2400"/>
              <a:buFont typeface="Tahoma"/>
              <a:buChar char="»"/>
              <a:defRPr sz="2400"/>
            </a:lvl5pPr>
            <a:lvl6pPr indent="-381000" lvl="5" marL="2743200" algn="l">
              <a:spcBef>
                <a:spcPts val="480"/>
              </a:spcBef>
              <a:spcAft>
                <a:spcPts val="0"/>
              </a:spcAft>
              <a:buClr>
                <a:schemeClr val="dk1"/>
              </a:buClr>
              <a:buSzPts val="2400"/>
              <a:buFont typeface="Tahoma"/>
              <a:buChar char="»"/>
              <a:defRPr sz="2400"/>
            </a:lvl6pPr>
            <a:lvl7pPr indent="-381000" lvl="6" marL="3200400" algn="l">
              <a:spcBef>
                <a:spcPts val="480"/>
              </a:spcBef>
              <a:spcAft>
                <a:spcPts val="0"/>
              </a:spcAft>
              <a:buClr>
                <a:schemeClr val="dk1"/>
              </a:buClr>
              <a:buSzPts val="2400"/>
              <a:buFont typeface="Tahoma"/>
              <a:buChar char="»"/>
              <a:defRPr sz="2400"/>
            </a:lvl7pPr>
            <a:lvl8pPr indent="-381000" lvl="7" marL="3657600" algn="l">
              <a:spcBef>
                <a:spcPts val="480"/>
              </a:spcBef>
              <a:spcAft>
                <a:spcPts val="0"/>
              </a:spcAft>
              <a:buClr>
                <a:schemeClr val="dk1"/>
              </a:buClr>
              <a:buSzPts val="2400"/>
              <a:buFont typeface="Tahoma"/>
              <a:buChar char="»"/>
              <a:defRPr sz="2400"/>
            </a:lvl8pPr>
            <a:lvl9pPr indent="-381000" lvl="8" marL="4114800" algn="l">
              <a:spcBef>
                <a:spcPts val="480"/>
              </a:spcBef>
              <a:spcAft>
                <a:spcPts val="0"/>
              </a:spcAft>
              <a:buClr>
                <a:schemeClr val="dk1"/>
              </a:buClr>
              <a:buSzPts val="2400"/>
              <a:buFont typeface="Tahoma"/>
              <a:buChar char="»"/>
              <a:defRPr sz="2400"/>
            </a:lvl9pPr>
          </a:lstStyle>
          <a:p/>
        </p:txBody>
      </p:sp>
      <p:sp>
        <p:nvSpPr>
          <p:cNvPr id="81" name="Google Shape;81;p22"/>
          <p:cNvSpPr txBox="1"/>
          <p:nvPr>
            <p:ph idx="2" type="body"/>
          </p:nvPr>
        </p:nvSpPr>
        <p:spPr>
          <a:xfrm>
            <a:off x="609607" y="1435104"/>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Tahoma"/>
              <a:buNone/>
              <a:defRPr sz="1679"/>
            </a:lvl1pPr>
            <a:lvl2pPr indent="-228600" lvl="1" marL="914400" algn="l">
              <a:spcBef>
                <a:spcPts val="288"/>
              </a:spcBef>
              <a:spcAft>
                <a:spcPts val="0"/>
              </a:spcAft>
              <a:buClr>
                <a:schemeClr val="dk1"/>
              </a:buClr>
              <a:buSzPts val="1440"/>
              <a:buFont typeface="Tahoma"/>
              <a:buNone/>
              <a:defRPr sz="1440"/>
            </a:lvl2pPr>
            <a:lvl3pPr indent="-228600" lvl="2" marL="1371600" algn="l">
              <a:spcBef>
                <a:spcPts val="240"/>
              </a:spcBef>
              <a:spcAft>
                <a:spcPts val="0"/>
              </a:spcAft>
              <a:buClr>
                <a:schemeClr val="dk1"/>
              </a:buClr>
              <a:buSzPts val="1200"/>
              <a:buFont typeface="Tahoma"/>
              <a:buNone/>
              <a:defRPr sz="1200"/>
            </a:lvl3pPr>
            <a:lvl4pPr indent="-228600" lvl="3" marL="1828800" algn="l">
              <a:spcBef>
                <a:spcPts val="216"/>
              </a:spcBef>
              <a:spcAft>
                <a:spcPts val="0"/>
              </a:spcAft>
              <a:buClr>
                <a:schemeClr val="dk1"/>
              </a:buClr>
              <a:buSzPts val="1080"/>
              <a:buFont typeface="Tahoma"/>
              <a:buNone/>
              <a:defRPr sz="1080"/>
            </a:lvl4pPr>
            <a:lvl5pPr indent="-228600" lvl="4" marL="2286000" algn="l">
              <a:spcBef>
                <a:spcPts val="216"/>
              </a:spcBef>
              <a:spcAft>
                <a:spcPts val="0"/>
              </a:spcAft>
              <a:buClr>
                <a:schemeClr val="dk1"/>
              </a:buClr>
              <a:buSzPts val="1080"/>
              <a:buFont typeface="Tahoma"/>
              <a:buNone/>
              <a:defRPr sz="1080"/>
            </a:lvl5pPr>
            <a:lvl6pPr indent="-228600" lvl="5" marL="2743200" algn="l">
              <a:spcBef>
                <a:spcPts val="216"/>
              </a:spcBef>
              <a:spcAft>
                <a:spcPts val="0"/>
              </a:spcAft>
              <a:buClr>
                <a:schemeClr val="dk1"/>
              </a:buClr>
              <a:buSzPts val="1080"/>
              <a:buFont typeface="Tahoma"/>
              <a:buNone/>
              <a:defRPr sz="1080"/>
            </a:lvl6pPr>
            <a:lvl7pPr indent="-228600" lvl="6" marL="3200400" algn="l">
              <a:spcBef>
                <a:spcPts val="216"/>
              </a:spcBef>
              <a:spcAft>
                <a:spcPts val="0"/>
              </a:spcAft>
              <a:buClr>
                <a:schemeClr val="dk1"/>
              </a:buClr>
              <a:buSzPts val="1080"/>
              <a:buFont typeface="Tahoma"/>
              <a:buNone/>
              <a:defRPr sz="1080"/>
            </a:lvl7pPr>
            <a:lvl8pPr indent="-228600" lvl="7" marL="3657600" algn="l">
              <a:spcBef>
                <a:spcPts val="216"/>
              </a:spcBef>
              <a:spcAft>
                <a:spcPts val="0"/>
              </a:spcAft>
              <a:buClr>
                <a:schemeClr val="dk1"/>
              </a:buClr>
              <a:buSzPts val="1080"/>
              <a:buFont typeface="Tahoma"/>
              <a:buNone/>
              <a:defRPr sz="1080"/>
            </a:lvl8pPr>
            <a:lvl9pPr indent="-228600" lvl="8" marL="4114800" algn="l">
              <a:spcBef>
                <a:spcPts val="216"/>
              </a:spcBef>
              <a:spcAft>
                <a:spcPts val="0"/>
              </a:spcAft>
              <a:buClr>
                <a:schemeClr val="dk1"/>
              </a:buClr>
              <a:buSzPts val="1080"/>
              <a:buFont typeface="Tahoma"/>
              <a:buNone/>
              <a:defRPr sz="108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2" name="Shape 82"/>
        <p:cNvGrpSpPr/>
        <p:nvPr/>
      </p:nvGrpSpPr>
      <p:grpSpPr>
        <a:xfrm>
          <a:off x="0" y="0"/>
          <a:ext cx="0" cy="0"/>
          <a:chOff x="0" y="0"/>
          <a:chExt cx="0" cy="0"/>
        </a:xfrm>
      </p:grpSpPr>
      <p:sp>
        <p:nvSpPr>
          <p:cNvPr id="83" name="Google Shape;83;p23"/>
          <p:cNvSpPr txBox="1"/>
          <p:nvPr>
            <p:ph type="title"/>
          </p:nvPr>
        </p:nvSpPr>
        <p:spPr>
          <a:xfrm>
            <a:off x="2389717" y="4800602"/>
            <a:ext cx="7315200" cy="566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 name="Google Shape;84;p23"/>
          <p:cNvSpPr/>
          <p:nvPr>
            <p:ph idx="2" type="pic"/>
          </p:nvPr>
        </p:nvSpPr>
        <p:spPr>
          <a:xfrm>
            <a:off x="2389717" y="612775"/>
            <a:ext cx="7315200" cy="4114800"/>
          </a:xfrm>
          <a:prstGeom prst="rect">
            <a:avLst/>
          </a:prstGeom>
          <a:noFill/>
          <a:ln>
            <a:noFill/>
          </a:ln>
        </p:spPr>
      </p:sp>
      <p:sp>
        <p:nvSpPr>
          <p:cNvPr id="85" name="Google Shape;85;p23"/>
          <p:cNvSpPr txBox="1"/>
          <p:nvPr>
            <p:ph idx="1" type="body"/>
          </p:nvPr>
        </p:nvSpPr>
        <p:spPr>
          <a:xfrm>
            <a:off x="2389717" y="5367343"/>
            <a:ext cx="73152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Tahoma"/>
              <a:buNone/>
              <a:defRPr sz="1679"/>
            </a:lvl1pPr>
            <a:lvl2pPr indent="-228600" lvl="1" marL="914400" algn="l">
              <a:spcBef>
                <a:spcPts val="288"/>
              </a:spcBef>
              <a:spcAft>
                <a:spcPts val="0"/>
              </a:spcAft>
              <a:buClr>
                <a:schemeClr val="dk1"/>
              </a:buClr>
              <a:buSzPts val="1440"/>
              <a:buFont typeface="Tahoma"/>
              <a:buNone/>
              <a:defRPr sz="1440"/>
            </a:lvl2pPr>
            <a:lvl3pPr indent="-228600" lvl="2" marL="1371600" algn="l">
              <a:spcBef>
                <a:spcPts val="240"/>
              </a:spcBef>
              <a:spcAft>
                <a:spcPts val="0"/>
              </a:spcAft>
              <a:buClr>
                <a:schemeClr val="dk1"/>
              </a:buClr>
              <a:buSzPts val="1200"/>
              <a:buFont typeface="Tahoma"/>
              <a:buNone/>
              <a:defRPr sz="1200"/>
            </a:lvl3pPr>
            <a:lvl4pPr indent="-228600" lvl="3" marL="1828800" algn="l">
              <a:spcBef>
                <a:spcPts val="216"/>
              </a:spcBef>
              <a:spcAft>
                <a:spcPts val="0"/>
              </a:spcAft>
              <a:buClr>
                <a:schemeClr val="dk1"/>
              </a:buClr>
              <a:buSzPts val="1080"/>
              <a:buFont typeface="Tahoma"/>
              <a:buNone/>
              <a:defRPr sz="1080"/>
            </a:lvl4pPr>
            <a:lvl5pPr indent="-228600" lvl="4" marL="2286000" algn="l">
              <a:spcBef>
                <a:spcPts val="216"/>
              </a:spcBef>
              <a:spcAft>
                <a:spcPts val="0"/>
              </a:spcAft>
              <a:buClr>
                <a:schemeClr val="dk1"/>
              </a:buClr>
              <a:buSzPts val="1080"/>
              <a:buFont typeface="Tahoma"/>
              <a:buNone/>
              <a:defRPr sz="1080"/>
            </a:lvl5pPr>
            <a:lvl6pPr indent="-228600" lvl="5" marL="2743200" algn="l">
              <a:spcBef>
                <a:spcPts val="216"/>
              </a:spcBef>
              <a:spcAft>
                <a:spcPts val="0"/>
              </a:spcAft>
              <a:buClr>
                <a:schemeClr val="dk1"/>
              </a:buClr>
              <a:buSzPts val="1080"/>
              <a:buFont typeface="Tahoma"/>
              <a:buNone/>
              <a:defRPr sz="1080"/>
            </a:lvl6pPr>
            <a:lvl7pPr indent="-228600" lvl="6" marL="3200400" algn="l">
              <a:spcBef>
                <a:spcPts val="216"/>
              </a:spcBef>
              <a:spcAft>
                <a:spcPts val="0"/>
              </a:spcAft>
              <a:buClr>
                <a:schemeClr val="dk1"/>
              </a:buClr>
              <a:buSzPts val="1080"/>
              <a:buFont typeface="Tahoma"/>
              <a:buNone/>
              <a:defRPr sz="1080"/>
            </a:lvl7pPr>
            <a:lvl8pPr indent="-228600" lvl="7" marL="3657600" algn="l">
              <a:spcBef>
                <a:spcPts val="216"/>
              </a:spcBef>
              <a:spcAft>
                <a:spcPts val="0"/>
              </a:spcAft>
              <a:buClr>
                <a:schemeClr val="dk1"/>
              </a:buClr>
              <a:buSzPts val="1080"/>
              <a:buFont typeface="Tahoma"/>
              <a:buNone/>
              <a:defRPr sz="1080"/>
            </a:lvl8pPr>
            <a:lvl9pPr indent="-228600" lvl="8" marL="4114800" algn="l">
              <a:spcBef>
                <a:spcPts val="216"/>
              </a:spcBef>
              <a:spcAft>
                <a:spcPts val="0"/>
              </a:spcAft>
              <a:buClr>
                <a:schemeClr val="dk1"/>
              </a:buClr>
              <a:buSzPts val="1080"/>
              <a:buFont typeface="Tahoma"/>
              <a:buNone/>
              <a:defRPr sz="108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6" name="Shape 86"/>
        <p:cNvGrpSpPr/>
        <p:nvPr/>
      </p:nvGrpSpPr>
      <p:grpSpPr>
        <a:xfrm>
          <a:off x="0" y="0"/>
          <a:ext cx="0" cy="0"/>
          <a:chOff x="0" y="0"/>
          <a:chExt cx="0" cy="0"/>
        </a:xfrm>
      </p:grpSpPr>
      <p:sp>
        <p:nvSpPr>
          <p:cNvPr id="87" name="Google Shape;87;p24"/>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24"/>
          <p:cNvSpPr txBox="1"/>
          <p:nvPr>
            <p:ph idx="1" type="body"/>
          </p:nvPr>
        </p:nvSpPr>
        <p:spPr>
          <a:xfrm rot="5400000">
            <a:off x="3847678" y="-1594484"/>
            <a:ext cx="4526280"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9" name="Shape 89"/>
        <p:cNvGrpSpPr/>
        <p:nvPr/>
      </p:nvGrpSpPr>
      <p:grpSpPr>
        <a:xfrm>
          <a:off x="0" y="0"/>
          <a:ext cx="0" cy="0"/>
          <a:chOff x="0" y="0"/>
          <a:chExt cx="0" cy="0"/>
        </a:xfrm>
      </p:grpSpPr>
      <p:sp>
        <p:nvSpPr>
          <p:cNvPr id="90" name="Google Shape;90;p25"/>
          <p:cNvSpPr txBox="1"/>
          <p:nvPr>
            <p:ph type="title"/>
          </p:nvPr>
        </p:nvSpPr>
        <p:spPr>
          <a:xfrm rot="5400000">
            <a:off x="7278424" y="1835945"/>
            <a:ext cx="5894388"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1" name="Google Shape;91;p25"/>
          <p:cNvSpPr txBox="1"/>
          <p:nvPr>
            <p:ph idx="1" type="body"/>
          </p:nvPr>
        </p:nvSpPr>
        <p:spPr>
          <a:xfrm rot="5400000">
            <a:off x="1690424" y="-805655"/>
            <a:ext cx="5894388"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7" name="Shape 97"/>
        <p:cNvGrpSpPr/>
        <p:nvPr/>
      </p:nvGrpSpPr>
      <p:grpSpPr>
        <a:xfrm>
          <a:off x="0" y="0"/>
          <a:ext cx="0" cy="0"/>
          <a:chOff x="0" y="0"/>
          <a:chExt cx="0" cy="0"/>
        </a:xfrm>
      </p:grpSpPr>
      <p:sp>
        <p:nvSpPr>
          <p:cNvPr id="98" name="Google Shape;98;p27"/>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2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68"/>
              </a:spcBef>
              <a:spcAft>
                <a:spcPts val="0"/>
              </a:spcAft>
              <a:buClr>
                <a:schemeClr val="dk1"/>
              </a:buClr>
              <a:buSzPts val="3840"/>
              <a:buFont typeface="Tahoma"/>
              <a:buNone/>
              <a:defRPr/>
            </a:lvl1pPr>
            <a:lvl2pPr lvl="1" algn="ctr">
              <a:spcBef>
                <a:spcPts val="672"/>
              </a:spcBef>
              <a:spcAft>
                <a:spcPts val="0"/>
              </a:spcAft>
              <a:buClr>
                <a:schemeClr val="dk1"/>
              </a:buClr>
              <a:buSzPts val="3360"/>
              <a:buFont typeface="Tahoma"/>
              <a:buNone/>
              <a:defRPr/>
            </a:lvl2pPr>
            <a:lvl3pPr lvl="2" algn="ctr">
              <a:spcBef>
                <a:spcPts val="576"/>
              </a:spcBef>
              <a:spcAft>
                <a:spcPts val="0"/>
              </a:spcAft>
              <a:buClr>
                <a:schemeClr val="dk1"/>
              </a:buClr>
              <a:buSzPts val="2880"/>
              <a:buFont typeface="Tahoma"/>
              <a:buNone/>
              <a:defRPr/>
            </a:lvl3pPr>
            <a:lvl4pPr lvl="3" algn="ctr">
              <a:spcBef>
                <a:spcPts val="480"/>
              </a:spcBef>
              <a:spcAft>
                <a:spcPts val="0"/>
              </a:spcAft>
              <a:buClr>
                <a:schemeClr val="dk1"/>
              </a:buClr>
              <a:buSzPts val="2400"/>
              <a:buFont typeface="Tahoma"/>
              <a:buNone/>
              <a:defRPr/>
            </a:lvl4pPr>
            <a:lvl5pPr lvl="4" algn="ctr">
              <a:spcBef>
                <a:spcPts val="480"/>
              </a:spcBef>
              <a:spcAft>
                <a:spcPts val="0"/>
              </a:spcAft>
              <a:buClr>
                <a:schemeClr val="dk1"/>
              </a:buClr>
              <a:buSzPts val="2400"/>
              <a:buFont typeface="Tahoma"/>
              <a:buNone/>
              <a:defRPr/>
            </a:lvl5pPr>
            <a:lvl6pPr lvl="5" algn="ctr">
              <a:spcBef>
                <a:spcPts val="480"/>
              </a:spcBef>
              <a:spcAft>
                <a:spcPts val="0"/>
              </a:spcAft>
              <a:buClr>
                <a:schemeClr val="dk1"/>
              </a:buClr>
              <a:buSzPts val="2400"/>
              <a:buFont typeface="Tahoma"/>
              <a:buNone/>
              <a:defRPr/>
            </a:lvl6pPr>
            <a:lvl7pPr lvl="6" algn="ctr">
              <a:spcBef>
                <a:spcPts val="480"/>
              </a:spcBef>
              <a:spcAft>
                <a:spcPts val="0"/>
              </a:spcAft>
              <a:buClr>
                <a:schemeClr val="dk1"/>
              </a:buClr>
              <a:buSzPts val="2400"/>
              <a:buFont typeface="Tahoma"/>
              <a:buNone/>
              <a:defRPr/>
            </a:lvl7pPr>
            <a:lvl8pPr lvl="7" algn="ctr">
              <a:spcBef>
                <a:spcPts val="480"/>
              </a:spcBef>
              <a:spcAft>
                <a:spcPts val="0"/>
              </a:spcAft>
              <a:buClr>
                <a:schemeClr val="dk1"/>
              </a:buClr>
              <a:buSzPts val="2400"/>
              <a:buFont typeface="Tahoma"/>
              <a:buNone/>
              <a:defRPr/>
            </a:lvl8pPr>
            <a:lvl9pPr lvl="8" algn="ctr">
              <a:spcBef>
                <a:spcPts val="480"/>
              </a:spcBef>
              <a:spcAft>
                <a:spcPts val="0"/>
              </a:spcAft>
              <a:buClr>
                <a:schemeClr val="dk1"/>
              </a:buClr>
              <a:buSzPts val="2400"/>
              <a:buFont typeface="Tahoma"/>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00" name="Shape 100"/>
        <p:cNvGrpSpPr/>
        <p:nvPr/>
      </p:nvGrpSpPr>
      <p:grpSpPr>
        <a:xfrm>
          <a:off x="0" y="0"/>
          <a:ext cx="0" cy="0"/>
          <a:chOff x="0" y="0"/>
          <a:chExt cx="0" cy="0"/>
        </a:xfrm>
      </p:grpSpPr>
      <p:sp>
        <p:nvSpPr>
          <p:cNvPr id="101" name="Google Shape;101;p28"/>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28"/>
          <p:cNvSpPr txBox="1"/>
          <p:nvPr>
            <p:ph idx="1" type="body"/>
          </p:nvPr>
        </p:nvSpPr>
        <p:spPr>
          <a:xfrm>
            <a:off x="624418" y="1628776"/>
            <a:ext cx="10972800"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3" name="Shape 103"/>
        <p:cNvGrpSpPr/>
        <p:nvPr/>
      </p:nvGrpSpPr>
      <p:grpSpPr>
        <a:xfrm>
          <a:off x="0" y="0"/>
          <a:ext cx="0" cy="0"/>
          <a:chOff x="0" y="0"/>
          <a:chExt cx="0" cy="0"/>
        </a:xfrm>
      </p:grpSpPr>
      <p:sp>
        <p:nvSpPr>
          <p:cNvPr id="104" name="Google Shape;104;p29"/>
          <p:cNvSpPr txBox="1"/>
          <p:nvPr>
            <p:ph type="title"/>
          </p:nvPr>
        </p:nvSpPr>
        <p:spPr>
          <a:xfrm>
            <a:off x="963084" y="4406904"/>
            <a:ext cx="103632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 name="Google Shape;105;p2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ahoma"/>
              <a:buNone/>
              <a:defRPr sz="2400"/>
            </a:lvl1pPr>
            <a:lvl2pPr indent="-228600" lvl="1" marL="914400" algn="l">
              <a:spcBef>
                <a:spcPts val="432"/>
              </a:spcBef>
              <a:spcAft>
                <a:spcPts val="0"/>
              </a:spcAft>
              <a:buClr>
                <a:schemeClr val="dk1"/>
              </a:buClr>
              <a:buSzPts val="2160"/>
              <a:buFont typeface="Tahoma"/>
              <a:buNone/>
              <a:defRPr sz="2160"/>
            </a:lvl2pPr>
            <a:lvl3pPr indent="-228600" lvl="2" marL="1371600" algn="l">
              <a:spcBef>
                <a:spcPts val="384"/>
              </a:spcBef>
              <a:spcAft>
                <a:spcPts val="0"/>
              </a:spcAft>
              <a:buClr>
                <a:schemeClr val="dk1"/>
              </a:buClr>
              <a:buSzPts val="1920"/>
              <a:buFont typeface="Tahoma"/>
              <a:buNone/>
              <a:defRPr sz="1920"/>
            </a:lvl3pPr>
            <a:lvl4pPr indent="-228600" lvl="3" marL="1828800" algn="l">
              <a:spcBef>
                <a:spcPts val="336"/>
              </a:spcBef>
              <a:spcAft>
                <a:spcPts val="0"/>
              </a:spcAft>
              <a:buClr>
                <a:schemeClr val="dk1"/>
              </a:buClr>
              <a:buSzPts val="1680"/>
              <a:buFont typeface="Tahoma"/>
              <a:buNone/>
              <a:defRPr sz="1679"/>
            </a:lvl4pPr>
            <a:lvl5pPr indent="-228600" lvl="4" marL="2286000" algn="l">
              <a:spcBef>
                <a:spcPts val="336"/>
              </a:spcBef>
              <a:spcAft>
                <a:spcPts val="0"/>
              </a:spcAft>
              <a:buClr>
                <a:schemeClr val="dk1"/>
              </a:buClr>
              <a:buSzPts val="1680"/>
              <a:buFont typeface="Tahoma"/>
              <a:buNone/>
              <a:defRPr sz="1679"/>
            </a:lvl5pPr>
            <a:lvl6pPr indent="-228600" lvl="5" marL="2743200" algn="l">
              <a:spcBef>
                <a:spcPts val="336"/>
              </a:spcBef>
              <a:spcAft>
                <a:spcPts val="0"/>
              </a:spcAft>
              <a:buClr>
                <a:schemeClr val="dk1"/>
              </a:buClr>
              <a:buSzPts val="1680"/>
              <a:buFont typeface="Tahoma"/>
              <a:buNone/>
              <a:defRPr sz="1679"/>
            </a:lvl6pPr>
            <a:lvl7pPr indent="-228600" lvl="6" marL="3200400" algn="l">
              <a:spcBef>
                <a:spcPts val="336"/>
              </a:spcBef>
              <a:spcAft>
                <a:spcPts val="0"/>
              </a:spcAft>
              <a:buClr>
                <a:schemeClr val="dk1"/>
              </a:buClr>
              <a:buSzPts val="1680"/>
              <a:buFont typeface="Tahoma"/>
              <a:buNone/>
              <a:defRPr sz="1679"/>
            </a:lvl7pPr>
            <a:lvl8pPr indent="-228600" lvl="7" marL="3657600" algn="l">
              <a:spcBef>
                <a:spcPts val="336"/>
              </a:spcBef>
              <a:spcAft>
                <a:spcPts val="0"/>
              </a:spcAft>
              <a:buClr>
                <a:schemeClr val="dk1"/>
              </a:buClr>
              <a:buSzPts val="1680"/>
              <a:buFont typeface="Tahoma"/>
              <a:buNone/>
              <a:defRPr sz="1679"/>
            </a:lvl8pPr>
            <a:lvl9pPr indent="-228600" lvl="8" marL="4114800" algn="l">
              <a:spcBef>
                <a:spcPts val="336"/>
              </a:spcBef>
              <a:spcAft>
                <a:spcPts val="0"/>
              </a:spcAft>
              <a:buClr>
                <a:schemeClr val="dk1"/>
              </a:buClr>
              <a:buSzPts val="1680"/>
              <a:buFont typeface="Tahoma"/>
              <a:buNone/>
              <a:defRPr sz="1679"/>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6" name="Shape 106"/>
        <p:cNvGrpSpPr/>
        <p:nvPr/>
      </p:nvGrpSpPr>
      <p:grpSpPr>
        <a:xfrm>
          <a:off x="0" y="0"/>
          <a:ext cx="0" cy="0"/>
          <a:chOff x="0" y="0"/>
          <a:chExt cx="0" cy="0"/>
        </a:xfrm>
      </p:grpSpPr>
      <p:sp>
        <p:nvSpPr>
          <p:cNvPr id="107" name="Google Shape;107;p30"/>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30"/>
          <p:cNvSpPr txBox="1"/>
          <p:nvPr>
            <p:ph idx="1" type="body"/>
          </p:nvPr>
        </p:nvSpPr>
        <p:spPr>
          <a:xfrm>
            <a:off x="624418" y="1628778"/>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Tahoma"/>
              <a:buChar char="•"/>
              <a:defRPr sz="3359"/>
            </a:lvl1pPr>
            <a:lvl2pPr indent="-411480" lvl="1" marL="914400" algn="l">
              <a:spcBef>
                <a:spcPts val="576"/>
              </a:spcBef>
              <a:spcAft>
                <a:spcPts val="0"/>
              </a:spcAft>
              <a:buClr>
                <a:schemeClr val="dk1"/>
              </a:buClr>
              <a:buSzPts val="2880"/>
              <a:buFont typeface="Tahoma"/>
              <a:buChar char="–"/>
              <a:defRPr sz="2880"/>
            </a:lvl2pPr>
            <a:lvl3pPr indent="-381000" lvl="2" marL="1371600" algn="l">
              <a:spcBef>
                <a:spcPts val="480"/>
              </a:spcBef>
              <a:spcAft>
                <a:spcPts val="0"/>
              </a:spcAft>
              <a:buClr>
                <a:schemeClr val="dk1"/>
              </a:buClr>
              <a:buSzPts val="2400"/>
              <a:buFont typeface="Tahoma"/>
              <a:buChar char="•"/>
              <a:defRPr sz="2400"/>
            </a:lvl3pPr>
            <a:lvl4pPr indent="-365760" lvl="3" marL="1828800" algn="l">
              <a:spcBef>
                <a:spcPts val="432"/>
              </a:spcBef>
              <a:spcAft>
                <a:spcPts val="0"/>
              </a:spcAft>
              <a:buClr>
                <a:schemeClr val="dk1"/>
              </a:buClr>
              <a:buSzPts val="2160"/>
              <a:buFont typeface="Tahoma"/>
              <a:buChar char="–"/>
              <a:defRPr sz="2160"/>
            </a:lvl4pPr>
            <a:lvl5pPr indent="-365760" lvl="4" marL="2286000" algn="l">
              <a:spcBef>
                <a:spcPts val="432"/>
              </a:spcBef>
              <a:spcAft>
                <a:spcPts val="0"/>
              </a:spcAft>
              <a:buClr>
                <a:schemeClr val="dk1"/>
              </a:buClr>
              <a:buSzPts val="2160"/>
              <a:buFont typeface="Tahoma"/>
              <a:buChar char="»"/>
              <a:defRPr sz="2160"/>
            </a:lvl5pPr>
            <a:lvl6pPr indent="-365760" lvl="5" marL="2743200" algn="l">
              <a:spcBef>
                <a:spcPts val="432"/>
              </a:spcBef>
              <a:spcAft>
                <a:spcPts val="0"/>
              </a:spcAft>
              <a:buClr>
                <a:schemeClr val="dk1"/>
              </a:buClr>
              <a:buSzPts val="2160"/>
              <a:buFont typeface="Tahoma"/>
              <a:buChar char="»"/>
              <a:defRPr sz="2160"/>
            </a:lvl6pPr>
            <a:lvl7pPr indent="-365760" lvl="6" marL="3200400" algn="l">
              <a:spcBef>
                <a:spcPts val="432"/>
              </a:spcBef>
              <a:spcAft>
                <a:spcPts val="0"/>
              </a:spcAft>
              <a:buClr>
                <a:schemeClr val="dk1"/>
              </a:buClr>
              <a:buSzPts val="2160"/>
              <a:buFont typeface="Tahoma"/>
              <a:buChar char="»"/>
              <a:defRPr sz="2160"/>
            </a:lvl7pPr>
            <a:lvl8pPr indent="-365759" lvl="7" marL="3657600" algn="l">
              <a:spcBef>
                <a:spcPts val="432"/>
              </a:spcBef>
              <a:spcAft>
                <a:spcPts val="0"/>
              </a:spcAft>
              <a:buClr>
                <a:schemeClr val="dk1"/>
              </a:buClr>
              <a:buSzPts val="2160"/>
              <a:buFont typeface="Tahoma"/>
              <a:buChar char="»"/>
              <a:defRPr sz="2160"/>
            </a:lvl8pPr>
            <a:lvl9pPr indent="-365759" lvl="8" marL="4114800" algn="l">
              <a:spcBef>
                <a:spcPts val="432"/>
              </a:spcBef>
              <a:spcAft>
                <a:spcPts val="0"/>
              </a:spcAft>
              <a:buClr>
                <a:schemeClr val="dk1"/>
              </a:buClr>
              <a:buSzPts val="2160"/>
              <a:buFont typeface="Tahoma"/>
              <a:buChar char="»"/>
              <a:defRPr sz="2160"/>
            </a:lvl9pPr>
          </a:lstStyle>
          <a:p/>
        </p:txBody>
      </p:sp>
      <p:sp>
        <p:nvSpPr>
          <p:cNvPr id="109" name="Google Shape;109;p30"/>
          <p:cNvSpPr txBox="1"/>
          <p:nvPr>
            <p:ph idx="2" type="body"/>
          </p:nvPr>
        </p:nvSpPr>
        <p:spPr>
          <a:xfrm>
            <a:off x="6212418" y="1628778"/>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Tahoma"/>
              <a:buChar char="•"/>
              <a:defRPr sz="3359"/>
            </a:lvl1pPr>
            <a:lvl2pPr indent="-411480" lvl="1" marL="914400" algn="l">
              <a:spcBef>
                <a:spcPts val="576"/>
              </a:spcBef>
              <a:spcAft>
                <a:spcPts val="0"/>
              </a:spcAft>
              <a:buClr>
                <a:schemeClr val="dk1"/>
              </a:buClr>
              <a:buSzPts val="2880"/>
              <a:buFont typeface="Tahoma"/>
              <a:buChar char="–"/>
              <a:defRPr sz="2880"/>
            </a:lvl2pPr>
            <a:lvl3pPr indent="-381000" lvl="2" marL="1371600" algn="l">
              <a:spcBef>
                <a:spcPts val="480"/>
              </a:spcBef>
              <a:spcAft>
                <a:spcPts val="0"/>
              </a:spcAft>
              <a:buClr>
                <a:schemeClr val="dk1"/>
              </a:buClr>
              <a:buSzPts val="2400"/>
              <a:buFont typeface="Tahoma"/>
              <a:buChar char="•"/>
              <a:defRPr sz="2400"/>
            </a:lvl3pPr>
            <a:lvl4pPr indent="-365760" lvl="3" marL="1828800" algn="l">
              <a:spcBef>
                <a:spcPts val="432"/>
              </a:spcBef>
              <a:spcAft>
                <a:spcPts val="0"/>
              </a:spcAft>
              <a:buClr>
                <a:schemeClr val="dk1"/>
              </a:buClr>
              <a:buSzPts val="2160"/>
              <a:buFont typeface="Tahoma"/>
              <a:buChar char="–"/>
              <a:defRPr sz="2160"/>
            </a:lvl4pPr>
            <a:lvl5pPr indent="-365760" lvl="4" marL="2286000" algn="l">
              <a:spcBef>
                <a:spcPts val="432"/>
              </a:spcBef>
              <a:spcAft>
                <a:spcPts val="0"/>
              </a:spcAft>
              <a:buClr>
                <a:schemeClr val="dk1"/>
              </a:buClr>
              <a:buSzPts val="2160"/>
              <a:buFont typeface="Tahoma"/>
              <a:buChar char="»"/>
              <a:defRPr sz="2160"/>
            </a:lvl5pPr>
            <a:lvl6pPr indent="-365760" lvl="5" marL="2743200" algn="l">
              <a:spcBef>
                <a:spcPts val="432"/>
              </a:spcBef>
              <a:spcAft>
                <a:spcPts val="0"/>
              </a:spcAft>
              <a:buClr>
                <a:schemeClr val="dk1"/>
              </a:buClr>
              <a:buSzPts val="2160"/>
              <a:buFont typeface="Tahoma"/>
              <a:buChar char="»"/>
              <a:defRPr sz="2160"/>
            </a:lvl6pPr>
            <a:lvl7pPr indent="-365760" lvl="6" marL="3200400" algn="l">
              <a:spcBef>
                <a:spcPts val="432"/>
              </a:spcBef>
              <a:spcAft>
                <a:spcPts val="0"/>
              </a:spcAft>
              <a:buClr>
                <a:schemeClr val="dk1"/>
              </a:buClr>
              <a:buSzPts val="2160"/>
              <a:buFont typeface="Tahoma"/>
              <a:buChar char="»"/>
              <a:defRPr sz="2160"/>
            </a:lvl7pPr>
            <a:lvl8pPr indent="-365759" lvl="7" marL="3657600" algn="l">
              <a:spcBef>
                <a:spcPts val="432"/>
              </a:spcBef>
              <a:spcAft>
                <a:spcPts val="0"/>
              </a:spcAft>
              <a:buClr>
                <a:schemeClr val="dk1"/>
              </a:buClr>
              <a:buSzPts val="2160"/>
              <a:buFont typeface="Tahoma"/>
              <a:buChar char="»"/>
              <a:defRPr sz="2160"/>
            </a:lvl8pPr>
            <a:lvl9pPr indent="-365759" lvl="8" marL="4114800" algn="l">
              <a:spcBef>
                <a:spcPts val="432"/>
              </a:spcBef>
              <a:spcAft>
                <a:spcPts val="0"/>
              </a:spcAft>
              <a:buClr>
                <a:schemeClr val="dk1"/>
              </a:buClr>
              <a:buSzPts val="2160"/>
              <a:buFont typeface="Tahoma"/>
              <a:buChar char="»"/>
              <a:defRPr sz="216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0" name="Shape 110"/>
        <p:cNvGrpSpPr/>
        <p:nvPr/>
      </p:nvGrpSpPr>
      <p:grpSpPr>
        <a:xfrm>
          <a:off x="0" y="0"/>
          <a:ext cx="0" cy="0"/>
          <a:chOff x="0" y="0"/>
          <a:chExt cx="0" cy="0"/>
        </a:xfrm>
      </p:grpSpPr>
      <p:sp>
        <p:nvSpPr>
          <p:cNvPr id="111" name="Google Shape;111;p31"/>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2" name="Google Shape;112;p31"/>
          <p:cNvSpPr txBox="1"/>
          <p:nvPr>
            <p:ph idx="1" type="body"/>
          </p:nvPr>
        </p:nvSpPr>
        <p:spPr>
          <a:xfrm>
            <a:off x="609600" y="1535115"/>
            <a:ext cx="5386918"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Tahoma"/>
              <a:buNone/>
              <a:defRPr b="1" sz="2880"/>
            </a:lvl1pPr>
            <a:lvl2pPr indent="-228600" lvl="1" marL="914400" algn="l">
              <a:spcBef>
                <a:spcPts val="480"/>
              </a:spcBef>
              <a:spcAft>
                <a:spcPts val="0"/>
              </a:spcAft>
              <a:buClr>
                <a:schemeClr val="dk1"/>
              </a:buClr>
              <a:buSzPts val="2400"/>
              <a:buFont typeface="Tahoma"/>
              <a:buNone/>
              <a:defRPr b="1" sz="2400"/>
            </a:lvl2pPr>
            <a:lvl3pPr indent="-228600" lvl="2" marL="1371600" algn="l">
              <a:spcBef>
                <a:spcPts val="432"/>
              </a:spcBef>
              <a:spcAft>
                <a:spcPts val="0"/>
              </a:spcAft>
              <a:buClr>
                <a:schemeClr val="dk1"/>
              </a:buClr>
              <a:buSzPts val="2160"/>
              <a:buFont typeface="Tahoma"/>
              <a:buNone/>
              <a:defRPr b="1" sz="2160"/>
            </a:lvl3pPr>
            <a:lvl4pPr indent="-228600" lvl="3" marL="1828800" algn="l">
              <a:spcBef>
                <a:spcPts val="384"/>
              </a:spcBef>
              <a:spcAft>
                <a:spcPts val="0"/>
              </a:spcAft>
              <a:buClr>
                <a:schemeClr val="dk1"/>
              </a:buClr>
              <a:buSzPts val="1920"/>
              <a:buFont typeface="Tahoma"/>
              <a:buNone/>
              <a:defRPr b="1" sz="1920"/>
            </a:lvl4pPr>
            <a:lvl5pPr indent="-228600" lvl="4" marL="2286000" algn="l">
              <a:spcBef>
                <a:spcPts val="384"/>
              </a:spcBef>
              <a:spcAft>
                <a:spcPts val="0"/>
              </a:spcAft>
              <a:buClr>
                <a:schemeClr val="dk1"/>
              </a:buClr>
              <a:buSzPts val="1920"/>
              <a:buFont typeface="Tahoma"/>
              <a:buNone/>
              <a:defRPr b="1" sz="1920"/>
            </a:lvl5pPr>
            <a:lvl6pPr indent="-228600" lvl="5" marL="2743200" algn="l">
              <a:spcBef>
                <a:spcPts val="384"/>
              </a:spcBef>
              <a:spcAft>
                <a:spcPts val="0"/>
              </a:spcAft>
              <a:buClr>
                <a:schemeClr val="dk1"/>
              </a:buClr>
              <a:buSzPts val="1920"/>
              <a:buFont typeface="Tahoma"/>
              <a:buNone/>
              <a:defRPr b="1" sz="1920"/>
            </a:lvl6pPr>
            <a:lvl7pPr indent="-228600" lvl="6" marL="3200400" algn="l">
              <a:spcBef>
                <a:spcPts val="384"/>
              </a:spcBef>
              <a:spcAft>
                <a:spcPts val="0"/>
              </a:spcAft>
              <a:buClr>
                <a:schemeClr val="dk1"/>
              </a:buClr>
              <a:buSzPts val="1920"/>
              <a:buFont typeface="Tahoma"/>
              <a:buNone/>
              <a:defRPr b="1" sz="1920"/>
            </a:lvl7pPr>
            <a:lvl8pPr indent="-228600" lvl="7" marL="3657600" algn="l">
              <a:spcBef>
                <a:spcPts val="384"/>
              </a:spcBef>
              <a:spcAft>
                <a:spcPts val="0"/>
              </a:spcAft>
              <a:buClr>
                <a:schemeClr val="dk1"/>
              </a:buClr>
              <a:buSzPts val="1920"/>
              <a:buFont typeface="Tahoma"/>
              <a:buNone/>
              <a:defRPr b="1" sz="1920"/>
            </a:lvl8pPr>
            <a:lvl9pPr indent="-228600" lvl="8" marL="4114800" algn="l">
              <a:spcBef>
                <a:spcPts val="384"/>
              </a:spcBef>
              <a:spcAft>
                <a:spcPts val="0"/>
              </a:spcAft>
              <a:buClr>
                <a:schemeClr val="dk1"/>
              </a:buClr>
              <a:buSzPts val="1920"/>
              <a:buFont typeface="Tahoma"/>
              <a:buNone/>
              <a:defRPr b="1" sz="1920"/>
            </a:lvl9pPr>
          </a:lstStyle>
          <a:p/>
        </p:txBody>
      </p:sp>
      <p:sp>
        <p:nvSpPr>
          <p:cNvPr id="113" name="Google Shape;113;p31"/>
          <p:cNvSpPr txBox="1"/>
          <p:nvPr>
            <p:ph idx="2" type="body"/>
          </p:nvPr>
        </p:nvSpPr>
        <p:spPr>
          <a:xfrm>
            <a:off x="609600" y="2174875"/>
            <a:ext cx="5386918"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Tahoma"/>
              <a:buChar char="•"/>
              <a:defRPr sz="2880"/>
            </a:lvl1pPr>
            <a:lvl2pPr indent="-381000" lvl="1" marL="914400" algn="l">
              <a:spcBef>
                <a:spcPts val="480"/>
              </a:spcBef>
              <a:spcAft>
                <a:spcPts val="0"/>
              </a:spcAft>
              <a:buClr>
                <a:schemeClr val="dk1"/>
              </a:buClr>
              <a:buSzPts val="2400"/>
              <a:buFont typeface="Tahoma"/>
              <a:buChar char="–"/>
              <a:defRPr sz="2400"/>
            </a:lvl2pPr>
            <a:lvl3pPr indent="-365760" lvl="2" marL="1371600" algn="l">
              <a:spcBef>
                <a:spcPts val="432"/>
              </a:spcBef>
              <a:spcAft>
                <a:spcPts val="0"/>
              </a:spcAft>
              <a:buClr>
                <a:schemeClr val="dk1"/>
              </a:buClr>
              <a:buSzPts val="2160"/>
              <a:buFont typeface="Tahoma"/>
              <a:buChar char="•"/>
              <a:defRPr sz="2160"/>
            </a:lvl3pPr>
            <a:lvl4pPr indent="-350519" lvl="3" marL="1828800" algn="l">
              <a:spcBef>
                <a:spcPts val="384"/>
              </a:spcBef>
              <a:spcAft>
                <a:spcPts val="0"/>
              </a:spcAft>
              <a:buClr>
                <a:schemeClr val="dk1"/>
              </a:buClr>
              <a:buSzPts val="1920"/>
              <a:buFont typeface="Tahoma"/>
              <a:buChar char="–"/>
              <a:defRPr sz="1920"/>
            </a:lvl4pPr>
            <a:lvl5pPr indent="-350520" lvl="4" marL="2286000" algn="l">
              <a:spcBef>
                <a:spcPts val="384"/>
              </a:spcBef>
              <a:spcAft>
                <a:spcPts val="0"/>
              </a:spcAft>
              <a:buClr>
                <a:schemeClr val="dk1"/>
              </a:buClr>
              <a:buSzPts val="1920"/>
              <a:buFont typeface="Tahoma"/>
              <a:buChar char="»"/>
              <a:defRPr sz="1920"/>
            </a:lvl5pPr>
            <a:lvl6pPr indent="-350520" lvl="5" marL="2743200" algn="l">
              <a:spcBef>
                <a:spcPts val="384"/>
              </a:spcBef>
              <a:spcAft>
                <a:spcPts val="0"/>
              </a:spcAft>
              <a:buClr>
                <a:schemeClr val="dk1"/>
              </a:buClr>
              <a:buSzPts val="1920"/>
              <a:buFont typeface="Tahoma"/>
              <a:buChar char="»"/>
              <a:defRPr sz="1920"/>
            </a:lvl6pPr>
            <a:lvl7pPr indent="-350520" lvl="6" marL="3200400" algn="l">
              <a:spcBef>
                <a:spcPts val="384"/>
              </a:spcBef>
              <a:spcAft>
                <a:spcPts val="0"/>
              </a:spcAft>
              <a:buClr>
                <a:schemeClr val="dk1"/>
              </a:buClr>
              <a:buSzPts val="1920"/>
              <a:buFont typeface="Tahoma"/>
              <a:buChar char="»"/>
              <a:defRPr sz="1920"/>
            </a:lvl7pPr>
            <a:lvl8pPr indent="-350520" lvl="7" marL="3657600" algn="l">
              <a:spcBef>
                <a:spcPts val="384"/>
              </a:spcBef>
              <a:spcAft>
                <a:spcPts val="0"/>
              </a:spcAft>
              <a:buClr>
                <a:schemeClr val="dk1"/>
              </a:buClr>
              <a:buSzPts val="1920"/>
              <a:buFont typeface="Tahoma"/>
              <a:buChar char="»"/>
              <a:defRPr sz="1920"/>
            </a:lvl8pPr>
            <a:lvl9pPr indent="-350520" lvl="8" marL="4114800" algn="l">
              <a:spcBef>
                <a:spcPts val="384"/>
              </a:spcBef>
              <a:spcAft>
                <a:spcPts val="0"/>
              </a:spcAft>
              <a:buClr>
                <a:schemeClr val="dk1"/>
              </a:buClr>
              <a:buSzPts val="1920"/>
              <a:buFont typeface="Tahoma"/>
              <a:buChar char="»"/>
              <a:defRPr sz="1920"/>
            </a:lvl9pPr>
          </a:lstStyle>
          <a:p/>
        </p:txBody>
      </p:sp>
      <p:sp>
        <p:nvSpPr>
          <p:cNvPr id="114" name="Google Shape;114;p31"/>
          <p:cNvSpPr txBox="1"/>
          <p:nvPr>
            <p:ph idx="3" type="body"/>
          </p:nvPr>
        </p:nvSpPr>
        <p:spPr>
          <a:xfrm>
            <a:off x="6193375" y="1535115"/>
            <a:ext cx="5389033"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Tahoma"/>
              <a:buNone/>
              <a:defRPr b="1" sz="2880"/>
            </a:lvl1pPr>
            <a:lvl2pPr indent="-228600" lvl="1" marL="914400" algn="l">
              <a:spcBef>
                <a:spcPts val="480"/>
              </a:spcBef>
              <a:spcAft>
                <a:spcPts val="0"/>
              </a:spcAft>
              <a:buClr>
                <a:schemeClr val="dk1"/>
              </a:buClr>
              <a:buSzPts val="2400"/>
              <a:buFont typeface="Tahoma"/>
              <a:buNone/>
              <a:defRPr b="1" sz="2400"/>
            </a:lvl2pPr>
            <a:lvl3pPr indent="-228600" lvl="2" marL="1371600" algn="l">
              <a:spcBef>
                <a:spcPts val="432"/>
              </a:spcBef>
              <a:spcAft>
                <a:spcPts val="0"/>
              </a:spcAft>
              <a:buClr>
                <a:schemeClr val="dk1"/>
              </a:buClr>
              <a:buSzPts val="2160"/>
              <a:buFont typeface="Tahoma"/>
              <a:buNone/>
              <a:defRPr b="1" sz="2160"/>
            </a:lvl3pPr>
            <a:lvl4pPr indent="-228600" lvl="3" marL="1828800" algn="l">
              <a:spcBef>
                <a:spcPts val="384"/>
              </a:spcBef>
              <a:spcAft>
                <a:spcPts val="0"/>
              </a:spcAft>
              <a:buClr>
                <a:schemeClr val="dk1"/>
              </a:buClr>
              <a:buSzPts val="1920"/>
              <a:buFont typeface="Tahoma"/>
              <a:buNone/>
              <a:defRPr b="1" sz="1920"/>
            </a:lvl4pPr>
            <a:lvl5pPr indent="-228600" lvl="4" marL="2286000" algn="l">
              <a:spcBef>
                <a:spcPts val="384"/>
              </a:spcBef>
              <a:spcAft>
                <a:spcPts val="0"/>
              </a:spcAft>
              <a:buClr>
                <a:schemeClr val="dk1"/>
              </a:buClr>
              <a:buSzPts val="1920"/>
              <a:buFont typeface="Tahoma"/>
              <a:buNone/>
              <a:defRPr b="1" sz="1920"/>
            </a:lvl5pPr>
            <a:lvl6pPr indent="-228600" lvl="5" marL="2743200" algn="l">
              <a:spcBef>
                <a:spcPts val="384"/>
              </a:spcBef>
              <a:spcAft>
                <a:spcPts val="0"/>
              </a:spcAft>
              <a:buClr>
                <a:schemeClr val="dk1"/>
              </a:buClr>
              <a:buSzPts val="1920"/>
              <a:buFont typeface="Tahoma"/>
              <a:buNone/>
              <a:defRPr b="1" sz="1920"/>
            </a:lvl6pPr>
            <a:lvl7pPr indent="-228600" lvl="6" marL="3200400" algn="l">
              <a:spcBef>
                <a:spcPts val="384"/>
              </a:spcBef>
              <a:spcAft>
                <a:spcPts val="0"/>
              </a:spcAft>
              <a:buClr>
                <a:schemeClr val="dk1"/>
              </a:buClr>
              <a:buSzPts val="1920"/>
              <a:buFont typeface="Tahoma"/>
              <a:buNone/>
              <a:defRPr b="1" sz="1920"/>
            </a:lvl7pPr>
            <a:lvl8pPr indent="-228600" lvl="7" marL="3657600" algn="l">
              <a:spcBef>
                <a:spcPts val="384"/>
              </a:spcBef>
              <a:spcAft>
                <a:spcPts val="0"/>
              </a:spcAft>
              <a:buClr>
                <a:schemeClr val="dk1"/>
              </a:buClr>
              <a:buSzPts val="1920"/>
              <a:buFont typeface="Tahoma"/>
              <a:buNone/>
              <a:defRPr b="1" sz="1920"/>
            </a:lvl8pPr>
            <a:lvl9pPr indent="-228600" lvl="8" marL="4114800" algn="l">
              <a:spcBef>
                <a:spcPts val="384"/>
              </a:spcBef>
              <a:spcAft>
                <a:spcPts val="0"/>
              </a:spcAft>
              <a:buClr>
                <a:schemeClr val="dk1"/>
              </a:buClr>
              <a:buSzPts val="1920"/>
              <a:buFont typeface="Tahoma"/>
              <a:buNone/>
              <a:defRPr b="1" sz="1920"/>
            </a:lvl9pPr>
          </a:lstStyle>
          <a:p/>
        </p:txBody>
      </p:sp>
      <p:sp>
        <p:nvSpPr>
          <p:cNvPr id="115" name="Google Shape;115;p31"/>
          <p:cNvSpPr txBox="1"/>
          <p:nvPr>
            <p:ph idx="4" type="body"/>
          </p:nvPr>
        </p:nvSpPr>
        <p:spPr>
          <a:xfrm>
            <a:off x="6193375" y="2174875"/>
            <a:ext cx="5389033"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Tahoma"/>
              <a:buChar char="•"/>
              <a:defRPr sz="2880"/>
            </a:lvl1pPr>
            <a:lvl2pPr indent="-381000" lvl="1" marL="914400" algn="l">
              <a:spcBef>
                <a:spcPts val="480"/>
              </a:spcBef>
              <a:spcAft>
                <a:spcPts val="0"/>
              </a:spcAft>
              <a:buClr>
                <a:schemeClr val="dk1"/>
              </a:buClr>
              <a:buSzPts val="2400"/>
              <a:buFont typeface="Tahoma"/>
              <a:buChar char="–"/>
              <a:defRPr sz="2400"/>
            </a:lvl2pPr>
            <a:lvl3pPr indent="-365760" lvl="2" marL="1371600" algn="l">
              <a:spcBef>
                <a:spcPts val="432"/>
              </a:spcBef>
              <a:spcAft>
                <a:spcPts val="0"/>
              </a:spcAft>
              <a:buClr>
                <a:schemeClr val="dk1"/>
              </a:buClr>
              <a:buSzPts val="2160"/>
              <a:buFont typeface="Tahoma"/>
              <a:buChar char="•"/>
              <a:defRPr sz="2160"/>
            </a:lvl3pPr>
            <a:lvl4pPr indent="-350519" lvl="3" marL="1828800" algn="l">
              <a:spcBef>
                <a:spcPts val="384"/>
              </a:spcBef>
              <a:spcAft>
                <a:spcPts val="0"/>
              </a:spcAft>
              <a:buClr>
                <a:schemeClr val="dk1"/>
              </a:buClr>
              <a:buSzPts val="1920"/>
              <a:buFont typeface="Tahoma"/>
              <a:buChar char="–"/>
              <a:defRPr sz="1920"/>
            </a:lvl4pPr>
            <a:lvl5pPr indent="-350520" lvl="4" marL="2286000" algn="l">
              <a:spcBef>
                <a:spcPts val="384"/>
              </a:spcBef>
              <a:spcAft>
                <a:spcPts val="0"/>
              </a:spcAft>
              <a:buClr>
                <a:schemeClr val="dk1"/>
              </a:buClr>
              <a:buSzPts val="1920"/>
              <a:buFont typeface="Tahoma"/>
              <a:buChar char="»"/>
              <a:defRPr sz="1920"/>
            </a:lvl5pPr>
            <a:lvl6pPr indent="-350520" lvl="5" marL="2743200" algn="l">
              <a:spcBef>
                <a:spcPts val="384"/>
              </a:spcBef>
              <a:spcAft>
                <a:spcPts val="0"/>
              </a:spcAft>
              <a:buClr>
                <a:schemeClr val="dk1"/>
              </a:buClr>
              <a:buSzPts val="1920"/>
              <a:buFont typeface="Tahoma"/>
              <a:buChar char="»"/>
              <a:defRPr sz="1920"/>
            </a:lvl6pPr>
            <a:lvl7pPr indent="-350520" lvl="6" marL="3200400" algn="l">
              <a:spcBef>
                <a:spcPts val="384"/>
              </a:spcBef>
              <a:spcAft>
                <a:spcPts val="0"/>
              </a:spcAft>
              <a:buClr>
                <a:schemeClr val="dk1"/>
              </a:buClr>
              <a:buSzPts val="1920"/>
              <a:buFont typeface="Tahoma"/>
              <a:buChar char="»"/>
              <a:defRPr sz="1920"/>
            </a:lvl7pPr>
            <a:lvl8pPr indent="-350520" lvl="7" marL="3657600" algn="l">
              <a:spcBef>
                <a:spcPts val="384"/>
              </a:spcBef>
              <a:spcAft>
                <a:spcPts val="0"/>
              </a:spcAft>
              <a:buClr>
                <a:schemeClr val="dk1"/>
              </a:buClr>
              <a:buSzPts val="1920"/>
              <a:buFont typeface="Tahoma"/>
              <a:buChar char="»"/>
              <a:defRPr sz="1920"/>
            </a:lvl8pPr>
            <a:lvl9pPr indent="-350520" lvl="8" marL="4114800" algn="l">
              <a:spcBef>
                <a:spcPts val="384"/>
              </a:spcBef>
              <a:spcAft>
                <a:spcPts val="0"/>
              </a:spcAft>
              <a:buClr>
                <a:schemeClr val="dk1"/>
              </a:buClr>
              <a:buSzPts val="1920"/>
              <a:buFont typeface="Tahoma"/>
              <a:buChar char="»"/>
              <a:defRPr sz="192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16" name="Shape 116"/>
        <p:cNvGrpSpPr/>
        <p:nvPr/>
      </p:nvGrpSpPr>
      <p:grpSpPr>
        <a:xfrm>
          <a:off x="0" y="0"/>
          <a:ext cx="0" cy="0"/>
          <a:chOff x="0" y="0"/>
          <a:chExt cx="0" cy="0"/>
        </a:xfrm>
      </p:grpSpPr>
      <p:sp>
        <p:nvSpPr>
          <p:cNvPr id="117" name="Google Shape;117;p32"/>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8" name="Shape 11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19" name="Shape 119"/>
        <p:cNvGrpSpPr/>
        <p:nvPr/>
      </p:nvGrpSpPr>
      <p:grpSpPr>
        <a:xfrm>
          <a:off x="0" y="0"/>
          <a:ext cx="0" cy="0"/>
          <a:chOff x="0" y="0"/>
          <a:chExt cx="0" cy="0"/>
        </a:xfrm>
      </p:grpSpPr>
      <p:sp>
        <p:nvSpPr>
          <p:cNvPr id="120" name="Google Shape;120;p34"/>
          <p:cNvSpPr txBox="1"/>
          <p:nvPr>
            <p:ph type="title"/>
          </p:nvPr>
        </p:nvSpPr>
        <p:spPr>
          <a:xfrm>
            <a:off x="609607" y="273051"/>
            <a:ext cx="4011084"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34"/>
          <p:cNvSpPr txBox="1"/>
          <p:nvPr>
            <p:ph idx="1" type="body"/>
          </p:nvPr>
        </p:nvSpPr>
        <p:spPr>
          <a:xfrm>
            <a:off x="4766734" y="273055"/>
            <a:ext cx="6815666" cy="5853113"/>
          </a:xfrm>
          <a:prstGeom prst="rect">
            <a:avLst/>
          </a:prstGeom>
          <a:noFill/>
          <a:ln>
            <a:noFill/>
          </a:ln>
        </p:spPr>
        <p:txBody>
          <a:bodyPr anchorCtr="0" anchor="t" bIns="45700" lIns="91425" spcFirstLastPara="1" rIns="91425" wrap="square" tIns="45700">
            <a:noAutofit/>
          </a:bodyPr>
          <a:lstStyle>
            <a:lvl1pPr indent="-472440" lvl="0" marL="457200" algn="l">
              <a:spcBef>
                <a:spcPts val="768"/>
              </a:spcBef>
              <a:spcAft>
                <a:spcPts val="0"/>
              </a:spcAft>
              <a:buClr>
                <a:schemeClr val="dk1"/>
              </a:buClr>
              <a:buSzPts val="3840"/>
              <a:buFont typeface="Tahoma"/>
              <a:buChar char="•"/>
              <a:defRPr sz="3840"/>
            </a:lvl1pPr>
            <a:lvl2pPr indent="-441960" lvl="1" marL="914400" algn="l">
              <a:spcBef>
                <a:spcPts val="672"/>
              </a:spcBef>
              <a:spcAft>
                <a:spcPts val="0"/>
              </a:spcAft>
              <a:buClr>
                <a:schemeClr val="dk1"/>
              </a:buClr>
              <a:buSzPts val="3360"/>
              <a:buFont typeface="Tahoma"/>
              <a:buChar char="–"/>
              <a:defRPr sz="3359"/>
            </a:lvl2pPr>
            <a:lvl3pPr indent="-411480" lvl="2" marL="1371600" algn="l">
              <a:spcBef>
                <a:spcPts val="576"/>
              </a:spcBef>
              <a:spcAft>
                <a:spcPts val="0"/>
              </a:spcAft>
              <a:buClr>
                <a:schemeClr val="dk1"/>
              </a:buClr>
              <a:buSzPts val="2880"/>
              <a:buFont typeface="Tahoma"/>
              <a:buChar char="•"/>
              <a:defRPr sz="2880"/>
            </a:lvl3pPr>
            <a:lvl4pPr indent="-381000" lvl="3" marL="1828800" algn="l">
              <a:spcBef>
                <a:spcPts val="480"/>
              </a:spcBef>
              <a:spcAft>
                <a:spcPts val="0"/>
              </a:spcAft>
              <a:buClr>
                <a:schemeClr val="dk1"/>
              </a:buClr>
              <a:buSzPts val="2400"/>
              <a:buFont typeface="Tahoma"/>
              <a:buChar char="–"/>
              <a:defRPr sz="2400"/>
            </a:lvl4pPr>
            <a:lvl5pPr indent="-381000" lvl="4" marL="2286000" algn="l">
              <a:spcBef>
                <a:spcPts val="480"/>
              </a:spcBef>
              <a:spcAft>
                <a:spcPts val="0"/>
              </a:spcAft>
              <a:buClr>
                <a:schemeClr val="dk1"/>
              </a:buClr>
              <a:buSzPts val="2400"/>
              <a:buFont typeface="Tahoma"/>
              <a:buChar char="»"/>
              <a:defRPr sz="2400"/>
            </a:lvl5pPr>
            <a:lvl6pPr indent="-381000" lvl="5" marL="2743200" algn="l">
              <a:spcBef>
                <a:spcPts val="480"/>
              </a:spcBef>
              <a:spcAft>
                <a:spcPts val="0"/>
              </a:spcAft>
              <a:buClr>
                <a:schemeClr val="dk1"/>
              </a:buClr>
              <a:buSzPts val="2400"/>
              <a:buFont typeface="Tahoma"/>
              <a:buChar char="»"/>
              <a:defRPr sz="2400"/>
            </a:lvl6pPr>
            <a:lvl7pPr indent="-381000" lvl="6" marL="3200400" algn="l">
              <a:spcBef>
                <a:spcPts val="480"/>
              </a:spcBef>
              <a:spcAft>
                <a:spcPts val="0"/>
              </a:spcAft>
              <a:buClr>
                <a:schemeClr val="dk1"/>
              </a:buClr>
              <a:buSzPts val="2400"/>
              <a:buFont typeface="Tahoma"/>
              <a:buChar char="»"/>
              <a:defRPr sz="2400"/>
            </a:lvl7pPr>
            <a:lvl8pPr indent="-381000" lvl="7" marL="3657600" algn="l">
              <a:spcBef>
                <a:spcPts val="480"/>
              </a:spcBef>
              <a:spcAft>
                <a:spcPts val="0"/>
              </a:spcAft>
              <a:buClr>
                <a:schemeClr val="dk1"/>
              </a:buClr>
              <a:buSzPts val="2400"/>
              <a:buFont typeface="Tahoma"/>
              <a:buChar char="»"/>
              <a:defRPr sz="2400"/>
            </a:lvl8pPr>
            <a:lvl9pPr indent="-381000" lvl="8" marL="4114800" algn="l">
              <a:spcBef>
                <a:spcPts val="480"/>
              </a:spcBef>
              <a:spcAft>
                <a:spcPts val="0"/>
              </a:spcAft>
              <a:buClr>
                <a:schemeClr val="dk1"/>
              </a:buClr>
              <a:buSzPts val="2400"/>
              <a:buFont typeface="Tahoma"/>
              <a:buChar char="»"/>
              <a:defRPr sz="2400"/>
            </a:lvl9pPr>
          </a:lstStyle>
          <a:p/>
        </p:txBody>
      </p:sp>
      <p:sp>
        <p:nvSpPr>
          <p:cNvPr id="122" name="Google Shape;122;p34"/>
          <p:cNvSpPr txBox="1"/>
          <p:nvPr>
            <p:ph idx="2" type="body"/>
          </p:nvPr>
        </p:nvSpPr>
        <p:spPr>
          <a:xfrm>
            <a:off x="609607" y="1435104"/>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Tahoma"/>
              <a:buNone/>
              <a:defRPr sz="1679"/>
            </a:lvl1pPr>
            <a:lvl2pPr indent="-228600" lvl="1" marL="914400" algn="l">
              <a:spcBef>
                <a:spcPts val="288"/>
              </a:spcBef>
              <a:spcAft>
                <a:spcPts val="0"/>
              </a:spcAft>
              <a:buClr>
                <a:schemeClr val="dk1"/>
              </a:buClr>
              <a:buSzPts val="1440"/>
              <a:buFont typeface="Tahoma"/>
              <a:buNone/>
              <a:defRPr sz="1440"/>
            </a:lvl2pPr>
            <a:lvl3pPr indent="-228600" lvl="2" marL="1371600" algn="l">
              <a:spcBef>
                <a:spcPts val="240"/>
              </a:spcBef>
              <a:spcAft>
                <a:spcPts val="0"/>
              </a:spcAft>
              <a:buClr>
                <a:schemeClr val="dk1"/>
              </a:buClr>
              <a:buSzPts val="1200"/>
              <a:buFont typeface="Tahoma"/>
              <a:buNone/>
              <a:defRPr sz="1200"/>
            </a:lvl3pPr>
            <a:lvl4pPr indent="-228600" lvl="3" marL="1828800" algn="l">
              <a:spcBef>
                <a:spcPts val="216"/>
              </a:spcBef>
              <a:spcAft>
                <a:spcPts val="0"/>
              </a:spcAft>
              <a:buClr>
                <a:schemeClr val="dk1"/>
              </a:buClr>
              <a:buSzPts val="1080"/>
              <a:buFont typeface="Tahoma"/>
              <a:buNone/>
              <a:defRPr sz="1080"/>
            </a:lvl4pPr>
            <a:lvl5pPr indent="-228600" lvl="4" marL="2286000" algn="l">
              <a:spcBef>
                <a:spcPts val="216"/>
              </a:spcBef>
              <a:spcAft>
                <a:spcPts val="0"/>
              </a:spcAft>
              <a:buClr>
                <a:schemeClr val="dk1"/>
              </a:buClr>
              <a:buSzPts val="1080"/>
              <a:buFont typeface="Tahoma"/>
              <a:buNone/>
              <a:defRPr sz="1080"/>
            </a:lvl5pPr>
            <a:lvl6pPr indent="-228600" lvl="5" marL="2743200" algn="l">
              <a:spcBef>
                <a:spcPts val="216"/>
              </a:spcBef>
              <a:spcAft>
                <a:spcPts val="0"/>
              </a:spcAft>
              <a:buClr>
                <a:schemeClr val="dk1"/>
              </a:buClr>
              <a:buSzPts val="1080"/>
              <a:buFont typeface="Tahoma"/>
              <a:buNone/>
              <a:defRPr sz="1080"/>
            </a:lvl6pPr>
            <a:lvl7pPr indent="-228600" lvl="6" marL="3200400" algn="l">
              <a:spcBef>
                <a:spcPts val="216"/>
              </a:spcBef>
              <a:spcAft>
                <a:spcPts val="0"/>
              </a:spcAft>
              <a:buClr>
                <a:schemeClr val="dk1"/>
              </a:buClr>
              <a:buSzPts val="1080"/>
              <a:buFont typeface="Tahoma"/>
              <a:buNone/>
              <a:defRPr sz="1080"/>
            </a:lvl7pPr>
            <a:lvl8pPr indent="-228600" lvl="7" marL="3657600" algn="l">
              <a:spcBef>
                <a:spcPts val="216"/>
              </a:spcBef>
              <a:spcAft>
                <a:spcPts val="0"/>
              </a:spcAft>
              <a:buClr>
                <a:schemeClr val="dk1"/>
              </a:buClr>
              <a:buSzPts val="1080"/>
              <a:buFont typeface="Tahoma"/>
              <a:buNone/>
              <a:defRPr sz="1080"/>
            </a:lvl8pPr>
            <a:lvl9pPr indent="-228600" lvl="8" marL="4114800" algn="l">
              <a:spcBef>
                <a:spcPts val="216"/>
              </a:spcBef>
              <a:spcAft>
                <a:spcPts val="0"/>
              </a:spcAft>
              <a:buClr>
                <a:schemeClr val="dk1"/>
              </a:buClr>
              <a:buSzPts val="1080"/>
              <a:buFont typeface="Tahoma"/>
              <a:buNone/>
              <a:defRPr sz="108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23" name="Shape 123"/>
        <p:cNvGrpSpPr/>
        <p:nvPr/>
      </p:nvGrpSpPr>
      <p:grpSpPr>
        <a:xfrm>
          <a:off x="0" y="0"/>
          <a:ext cx="0" cy="0"/>
          <a:chOff x="0" y="0"/>
          <a:chExt cx="0" cy="0"/>
        </a:xfrm>
      </p:grpSpPr>
      <p:sp>
        <p:nvSpPr>
          <p:cNvPr id="124" name="Google Shape;124;p35"/>
          <p:cNvSpPr txBox="1"/>
          <p:nvPr>
            <p:ph type="title"/>
          </p:nvPr>
        </p:nvSpPr>
        <p:spPr>
          <a:xfrm>
            <a:off x="2389717" y="4800602"/>
            <a:ext cx="7315200" cy="566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5" name="Google Shape;125;p35"/>
          <p:cNvSpPr/>
          <p:nvPr>
            <p:ph idx="2" type="pic"/>
          </p:nvPr>
        </p:nvSpPr>
        <p:spPr>
          <a:xfrm>
            <a:off x="2389717" y="612775"/>
            <a:ext cx="7315200" cy="4114800"/>
          </a:xfrm>
          <a:prstGeom prst="rect">
            <a:avLst/>
          </a:prstGeom>
          <a:noFill/>
          <a:ln>
            <a:noFill/>
          </a:ln>
        </p:spPr>
      </p:sp>
      <p:sp>
        <p:nvSpPr>
          <p:cNvPr id="126" name="Google Shape;126;p35"/>
          <p:cNvSpPr txBox="1"/>
          <p:nvPr>
            <p:ph idx="1" type="body"/>
          </p:nvPr>
        </p:nvSpPr>
        <p:spPr>
          <a:xfrm>
            <a:off x="2389717" y="5367343"/>
            <a:ext cx="73152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Tahoma"/>
              <a:buNone/>
              <a:defRPr sz="1679"/>
            </a:lvl1pPr>
            <a:lvl2pPr indent="-228600" lvl="1" marL="914400" algn="l">
              <a:spcBef>
                <a:spcPts val="288"/>
              </a:spcBef>
              <a:spcAft>
                <a:spcPts val="0"/>
              </a:spcAft>
              <a:buClr>
                <a:schemeClr val="dk1"/>
              </a:buClr>
              <a:buSzPts val="1440"/>
              <a:buFont typeface="Tahoma"/>
              <a:buNone/>
              <a:defRPr sz="1440"/>
            </a:lvl2pPr>
            <a:lvl3pPr indent="-228600" lvl="2" marL="1371600" algn="l">
              <a:spcBef>
                <a:spcPts val="240"/>
              </a:spcBef>
              <a:spcAft>
                <a:spcPts val="0"/>
              </a:spcAft>
              <a:buClr>
                <a:schemeClr val="dk1"/>
              </a:buClr>
              <a:buSzPts val="1200"/>
              <a:buFont typeface="Tahoma"/>
              <a:buNone/>
              <a:defRPr sz="1200"/>
            </a:lvl3pPr>
            <a:lvl4pPr indent="-228600" lvl="3" marL="1828800" algn="l">
              <a:spcBef>
                <a:spcPts val="216"/>
              </a:spcBef>
              <a:spcAft>
                <a:spcPts val="0"/>
              </a:spcAft>
              <a:buClr>
                <a:schemeClr val="dk1"/>
              </a:buClr>
              <a:buSzPts val="1080"/>
              <a:buFont typeface="Tahoma"/>
              <a:buNone/>
              <a:defRPr sz="1080"/>
            </a:lvl4pPr>
            <a:lvl5pPr indent="-228600" lvl="4" marL="2286000" algn="l">
              <a:spcBef>
                <a:spcPts val="216"/>
              </a:spcBef>
              <a:spcAft>
                <a:spcPts val="0"/>
              </a:spcAft>
              <a:buClr>
                <a:schemeClr val="dk1"/>
              </a:buClr>
              <a:buSzPts val="1080"/>
              <a:buFont typeface="Tahoma"/>
              <a:buNone/>
              <a:defRPr sz="1080"/>
            </a:lvl5pPr>
            <a:lvl6pPr indent="-228600" lvl="5" marL="2743200" algn="l">
              <a:spcBef>
                <a:spcPts val="216"/>
              </a:spcBef>
              <a:spcAft>
                <a:spcPts val="0"/>
              </a:spcAft>
              <a:buClr>
                <a:schemeClr val="dk1"/>
              </a:buClr>
              <a:buSzPts val="1080"/>
              <a:buFont typeface="Tahoma"/>
              <a:buNone/>
              <a:defRPr sz="1080"/>
            </a:lvl6pPr>
            <a:lvl7pPr indent="-228600" lvl="6" marL="3200400" algn="l">
              <a:spcBef>
                <a:spcPts val="216"/>
              </a:spcBef>
              <a:spcAft>
                <a:spcPts val="0"/>
              </a:spcAft>
              <a:buClr>
                <a:schemeClr val="dk1"/>
              </a:buClr>
              <a:buSzPts val="1080"/>
              <a:buFont typeface="Tahoma"/>
              <a:buNone/>
              <a:defRPr sz="1080"/>
            </a:lvl7pPr>
            <a:lvl8pPr indent="-228600" lvl="7" marL="3657600" algn="l">
              <a:spcBef>
                <a:spcPts val="216"/>
              </a:spcBef>
              <a:spcAft>
                <a:spcPts val="0"/>
              </a:spcAft>
              <a:buClr>
                <a:schemeClr val="dk1"/>
              </a:buClr>
              <a:buSzPts val="1080"/>
              <a:buFont typeface="Tahoma"/>
              <a:buNone/>
              <a:defRPr sz="1080"/>
            </a:lvl8pPr>
            <a:lvl9pPr indent="-228600" lvl="8" marL="4114800" algn="l">
              <a:spcBef>
                <a:spcPts val="216"/>
              </a:spcBef>
              <a:spcAft>
                <a:spcPts val="0"/>
              </a:spcAft>
              <a:buClr>
                <a:schemeClr val="dk1"/>
              </a:buClr>
              <a:buSzPts val="1080"/>
              <a:buFont typeface="Tahoma"/>
              <a:buNone/>
              <a:defRPr sz="108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7" name="Shape 127"/>
        <p:cNvGrpSpPr/>
        <p:nvPr/>
      </p:nvGrpSpPr>
      <p:grpSpPr>
        <a:xfrm>
          <a:off x="0" y="0"/>
          <a:ext cx="0" cy="0"/>
          <a:chOff x="0" y="0"/>
          <a:chExt cx="0" cy="0"/>
        </a:xfrm>
      </p:grpSpPr>
      <p:sp>
        <p:nvSpPr>
          <p:cNvPr id="128" name="Google Shape;128;p36"/>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9" name="Google Shape;129;p36"/>
          <p:cNvSpPr txBox="1"/>
          <p:nvPr>
            <p:ph idx="1" type="body"/>
          </p:nvPr>
        </p:nvSpPr>
        <p:spPr>
          <a:xfrm rot="5400000">
            <a:off x="3847678" y="-1594484"/>
            <a:ext cx="4526280"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0" name="Shape 130"/>
        <p:cNvGrpSpPr/>
        <p:nvPr/>
      </p:nvGrpSpPr>
      <p:grpSpPr>
        <a:xfrm>
          <a:off x="0" y="0"/>
          <a:ext cx="0" cy="0"/>
          <a:chOff x="0" y="0"/>
          <a:chExt cx="0" cy="0"/>
        </a:xfrm>
      </p:grpSpPr>
      <p:sp>
        <p:nvSpPr>
          <p:cNvPr id="131" name="Google Shape;131;p37"/>
          <p:cNvSpPr txBox="1"/>
          <p:nvPr>
            <p:ph type="title"/>
          </p:nvPr>
        </p:nvSpPr>
        <p:spPr>
          <a:xfrm rot="5400000">
            <a:off x="7278424" y="1835945"/>
            <a:ext cx="5894388"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2" name="Google Shape;132;p37"/>
          <p:cNvSpPr txBox="1"/>
          <p:nvPr>
            <p:ph idx="1" type="body"/>
          </p:nvPr>
        </p:nvSpPr>
        <p:spPr>
          <a:xfrm rot="5400000">
            <a:off x="1690424" y="-805655"/>
            <a:ext cx="5894388"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38" name="Shape 138"/>
        <p:cNvGrpSpPr/>
        <p:nvPr/>
      </p:nvGrpSpPr>
      <p:grpSpPr>
        <a:xfrm>
          <a:off x="0" y="0"/>
          <a:ext cx="0" cy="0"/>
          <a:chOff x="0" y="0"/>
          <a:chExt cx="0" cy="0"/>
        </a:xfrm>
      </p:grpSpPr>
      <p:sp>
        <p:nvSpPr>
          <p:cNvPr id="139" name="Google Shape;139;p39"/>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0" name="Google Shape;140;p3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68"/>
              </a:spcBef>
              <a:spcAft>
                <a:spcPts val="0"/>
              </a:spcAft>
              <a:buClr>
                <a:schemeClr val="dk1"/>
              </a:buClr>
              <a:buSzPts val="3840"/>
              <a:buFont typeface="Tahoma"/>
              <a:buNone/>
              <a:defRPr/>
            </a:lvl1pPr>
            <a:lvl2pPr lvl="1" algn="ctr">
              <a:spcBef>
                <a:spcPts val="672"/>
              </a:spcBef>
              <a:spcAft>
                <a:spcPts val="0"/>
              </a:spcAft>
              <a:buClr>
                <a:schemeClr val="dk1"/>
              </a:buClr>
              <a:buSzPts val="3360"/>
              <a:buFont typeface="Tahoma"/>
              <a:buNone/>
              <a:defRPr/>
            </a:lvl2pPr>
            <a:lvl3pPr lvl="2" algn="ctr">
              <a:spcBef>
                <a:spcPts val="576"/>
              </a:spcBef>
              <a:spcAft>
                <a:spcPts val="0"/>
              </a:spcAft>
              <a:buClr>
                <a:schemeClr val="dk1"/>
              </a:buClr>
              <a:buSzPts val="2880"/>
              <a:buFont typeface="Tahoma"/>
              <a:buNone/>
              <a:defRPr/>
            </a:lvl3pPr>
            <a:lvl4pPr lvl="3" algn="ctr">
              <a:spcBef>
                <a:spcPts val="480"/>
              </a:spcBef>
              <a:spcAft>
                <a:spcPts val="0"/>
              </a:spcAft>
              <a:buClr>
                <a:schemeClr val="dk1"/>
              </a:buClr>
              <a:buSzPts val="2400"/>
              <a:buFont typeface="Tahoma"/>
              <a:buNone/>
              <a:defRPr/>
            </a:lvl4pPr>
            <a:lvl5pPr lvl="4" algn="ctr">
              <a:spcBef>
                <a:spcPts val="480"/>
              </a:spcBef>
              <a:spcAft>
                <a:spcPts val="0"/>
              </a:spcAft>
              <a:buClr>
                <a:schemeClr val="dk1"/>
              </a:buClr>
              <a:buSzPts val="2400"/>
              <a:buFont typeface="Tahoma"/>
              <a:buNone/>
              <a:defRPr/>
            </a:lvl5pPr>
            <a:lvl6pPr lvl="5" algn="ctr">
              <a:spcBef>
                <a:spcPts val="480"/>
              </a:spcBef>
              <a:spcAft>
                <a:spcPts val="0"/>
              </a:spcAft>
              <a:buClr>
                <a:schemeClr val="dk1"/>
              </a:buClr>
              <a:buSzPts val="2400"/>
              <a:buFont typeface="Tahoma"/>
              <a:buNone/>
              <a:defRPr/>
            </a:lvl6pPr>
            <a:lvl7pPr lvl="6" algn="ctr">
              <a:spcBef>
                <a:spcPts val="480"/>
              </a:spcBef>
              <a:spcAft>
                <a:spcPts val="0"/>
              </a:spcAft>
              <a:buClr>
                <a:schemeClr val="dk1"/>
              </a:buClr>
              <a:buSzPts val="2400"/>
              <a:buFont typeface="Tahoma"/>
              <a:buNone/>
              <a:defRPr/>
            </a:lvl7pPr>
            <a:lvl8pPr lvl="7" algn="ctr">
              <a:spcBef>
                <a:spcPts val="480"/>
              </a:spcBef>
              <a:spcAft>
                <a:spcPts val="0"/>
              </a:spcAft>
              <a:buClr>
                <a:schemeClr val="dk1"/>
              </a:buClr>
              <a:buSzPts val="2400"/>
              <a:buFont typeface="Tahoma"/>
              <a:buNone/>
              <a:defRPr/>
            </a:lvl8pPr>
            <a:lvl9pPr lvl="8" algn="ctr">
              <a:spcBef>
                <a:spcPts val="480"/>
              </a:spcBef>
              <a:spcAft>
                <a:spcPts val="0"/>
              </a:spcAft>
              <a:buClr>
                <a:schemeClr val="dk1"/>
              </a:buClr>
              <a:buSzPts val="2400"/>
              <a:buFont typeface="Tahoma"/>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41" name="Shape 141"/>
        <p:cNvGrpSpPr/>
        <p:nvPr/>
      </p:nvGrpSpPr>
      <p:grpSpPr>
        <a:xfrm>
          <a:off x="0" y="0"/>
          <a:ext cx="0" cy="0"/>
          <a:chOff x="0" y="0"/>
          <a:chExt cx="0" cy="0"/>
        </a:xfrm>
      </p:grpSpPr>
      <p:sp>
        <p:nvSpPr>
          <p:cNvPr id="142" name="Google Shape;142;p40"/>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40"/>
          <p:cNvSpPr txBox="1"/>
          <p:nvPr>
            <p:ph idx="1" type="body"/>
          </p:nvPr>
        </p:nvSpPr>
        <p:spPr>
          <a:xfrm>
            <a:off x="624418" y="1628776"/>
            <a:ext cx="10972800"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44" name="Shape 144"/>
        <p:cNvGrpSpPr/>
        <p:nvPr/>
      </p:nvGrpSpPr>
      <p:grpSpPr>
        <a:xfrm>
          <a:off x="0" y="0"/>
          <a:ext cx="0" cy="0"/>
          <a:chOff x="0" y="0"/>
          <a:chExt cx="0" cy="0"/>
        </a:xfrm>
      </p:grpSpPr>
      <p:sp>
        <p:nvSpPr>
          <p:cNvPr id="145" name="Google Shape;145;p41"/>
          <p:cNvSpPr txBox="1"/>
          <p:nvPr>
            <p:ph type="title"/>
          </p:nvPr>
        </p:nvSpPr>
        <p:spPr>
          <a:xfrm>
            <a:off x="963084" y="4406904"/>
            <a:ext cx="103632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6" name="Google Shape;146;p4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ahoma"/>
              <a:buNone/>
              <a:defRPr sz="2400"/>
            </a:lvl1pPr>
            <a:lvl2pPr indent="-228600" lvl="1" marL="914400" algn="l">
              <a:spcBef>
                <a:spcPts val="432"/>
              </a:spcBef>
              <a:spcAft>
                <a:spcPts val="0"/>
              </a:spcAft>
              <a:buClr>
                <a:schemeClr val="dk1"/>
              </a:buClr>
              <a:buSzPts val="2160"/>
              <a:buFont typeface="Tahoma"/>
              <a:buNone/>
              <a:defRPr sz="2160"/>
            </a:lvl2pPr>
            <a:lvl3pPr indent="-228600" lvl="2" marL="1371600" algn="l">
              <a:spcBef>
                <a:spcPts val="384"/>
              </a:spcBef>
              <a:spcAft>
                <a:spcPts val="0"/>
              </a:spcAft>
              <a:buClr>
                <a:schemeClr val="dk1"/>
              </a:buClr>
              <a:buSzPts val="1920"/>
              <a:buFont typeface="Tahoma"/>
              <a:buNone/>
              <a:defRPr sz="1920"/>
            </a:lvl3pPr>
            <a:lvl4pPr indent="-228600" lvl="3" marL="1828800" algn="l">
              <a:spcBef>
                <a:spcPts val="336"/>
              </a:spcBef>
              <a:spcAft>
                <a:spcPts val="0"/>
              </a:spcAft>
              <a:buClr>
                <a:schemeClr val="dk1"/>
              </a:buClr>
              <a:buSzPts val="1680"/>
              <a:buFont typeface="Tahoma"/>
              <a:buNone/>
              <a:defRPr sz="1679"/>
            </a:lvl4pPr>
            <a:lvl5pPr indent="-228600" lvl="4" marL="2286000" algn="l">
              <a:spcBef>
                <a:spcPts val="336"/>
              </a:spcBef>
              <a:spcAft>
                <a:spcPts val="0"/>
              </a:spcAft>
              <a:buClr>
                <a:schemeClr val="dk1"/>
              </a:buClr>
              <a:buSzPts val="1680"/>
              <a:buFont typeface="Tahoma"/>
              <a:buNone/>
              <a:defRPr sz="1679"/>
            </a:lvl5pPr>
            <a:lvl6pPr indent="-228600" lvl="5" marL="2743200" algn="l">
              <a:spcBef>
                <a:spcPts val="336"/>
              </a:spcBef>
              <a:spcAft>
                <a:spcPts val="0"/>
              </a:spcAft>
              <a:buClr>
                <a:schemeClr val="dk1"/>
              </a:buClr>
              <a:buSzPts val="1680"/>
              <a:buFont typeface="Tahoma"/>
              <a:buNone/>
              <a:defRPr sz="1679"/>
            </a:lvl6pPr>
            <a:lvl7pPr indent="-228600" lvl="6" marL="3200400" algn="l">
              <a:spcBef>
                <a:spcPts val="336"/>
              </a:spcBef>
              <a:spcAft>
                <a:spcPts val="0"/>
              </a:spcAft>
              <a:buClr>
                <a:schemeClr val="dk1"/>
              </a:buClr>
              <a:buSzPts val="1680"/>
              <a:buFont typeface="Tahoma"/>
              <a:buNone/>
              <a:defRPr sz="1679"/>
            </a:lvl7pPr>
            <a:lvl8pPr indent="-228600" lvl="7" marL="3657600" algn="l">
              <a:spcBef>
                <a:spcPts val="336"/>
              </a:spcBef>
              <a:spcAft>
                <a:spcPts val="0"/>
              </a:spcAft>
              <a:buClr>
                <a:schemeClr val="dk1"/>
              </a:buClr>
              <a:buSzPts val="1680"/>
              <a:buFont typeface="Tahoma"/>
              <a:buNone/>
              <a:defRPr sz="1679"/>
            </a:lvl8pPr>
            <a:lvl9pPr indent="-228600" lvl="8" marL="4114800" algn="l">
              <a:spcBef>
                <a:spcPts val="336"/>
              </a:spcBef>
              <a:spcAft>
                <a:spcPts val="0"/>
              </a:spcAft>
              <a:buClr>
                <a:schemeClr val="dk1"/>
              </a:buClr>
              <a:buSzPts val="1680"/>
              <a:buFont typeface="Tahoma"/>
              <a:buNone/>
              <a:defRPr sz="1679"/>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47" name="Shape 147"/>
        <p:cNvGrpSpPr/>
        <p:nvPr/>
      </p:nvGrpSpPr>
      <p:grpSpPr>
        <a:xfrm>
          <a:off x="0" y="0"/>
          <a:ext cx="0" cy="0"/>
          <a:chOff x="0" y="0"/>
          <a:chExt cx="0" cy="0"/>
        </a:xfrm>
      </p:grpSpPr>
      <p:sp>
        <p:nvSpPr>
          <p:cNvPr id="148" name="Google Shape;148;p42"/>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9" name="Google Shape;149;p42"/>
          <p:cNvSpPr txBox="1"/>
          <p:nvPr>
            <p:ph idx="1" type="body"/>
          </p:nvPr>
        </p:nvSpPr>
        <p:spPr>
          <a:xfrm>
            <a:off x="624418" y="1628778"/>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Tahoma"/>
              <a:buChar char="•"/>
              <a:defRPr sz="3359"/>
            </a:lvl1pPr>
            <a:lvl2pPr indent="-411480" lvl="1" marL="914400" algn="l">
              <a:spcBef>
                <a:spcPts val="576"/>
              </a:spcBef>
              <a:spcAft>
                <a:spcPts val="0"/>
              </a:spcAft>
              <a:buClr>
                <a:schemeClr val="dk1"/>
              </a:buClr>
              <a:buSzPts val="2880"/>
              <a:buFont typeface="Tahoma"/>
              <a:buChar char="–"/>
              <a:defRPr sz="2880"/>
            </a:lvl2pPr>
            <a:lvl3pPr indent="-381000" lvl="2" marL="1371600" algn="l">
              <a:spcBef>
                <a:spcPts val="480"/>
              </a:spcBef>
              <a:spcAft>
                <a:spcPts val="0"/>
              </a:spcAft>
              <a:buClr>
                <a:schemeClr val="dk1"/>
              </a:buClr>
              <a:buSzPts val="2400"/>
              <a:buFont typeface="Tahoma"/>
              <a:buChar char="•"/>
              <a:defRPr sz="2400"/>
            </a:lvl3pPr>
            <a:lvl4pPr indent="-365760" lvl="3" marL="1828800" algn="l">
              <a:spcBef>
                <a:spcPts val="432"/>
              </a:spcBef>
              <a:spcAft>
                <a:spcPts val="0"/>
              </a:spcAft>
              <a:buClr>
                <a:schemeClr val="dk1"/>
              </a:buClr>
              <a:buSzPts val="2160"/>
              <a:buFont typeface="Tahoma"/>
              <a:buChar char="–"/>
              <a:defRPr sz="2160"/>
            </a:lvl4pPr>
            <a:lvl5pPr indent="-365760" lvl="4" marL="2286000" algn="l">
              <a:spcBef>
                <a:spcPts val="432"/>
              </a:spcBef>
              <a:spcAft>
                <a:spcPts val="0"/>
              </a:spcAft>
              <a:buClr>
                <a:schemeClr val="dk1"/>
              </a:buClr>
              <a:buSzPts val="2160"/>
              <a:buFont typeface="Tahoma"/>
              <a:buChar char="»"/>
              <a:defRPr sz="2160"/>
            </a:lvl5pPr>
            <a:lvl6pPr indent="-365760" lvl="5" marL="2743200" algn="l">
              <a:spcBef>
                <a:spcPts val="432"/>
              </a:spcBef>
              <a:spcAft>
                <a:spcPts val="0"/>
              </a:spcAft>
              <a:buClr>
                <a:schemeClr val="dk1"/>
              </a:buClr>
              <a:buSzPts val="2160"/>
              <a:buFont typeface="Tahoma"/>
              <a:buChar char="»"/>
              <a:defRPr sz="2160"/>
            </a:lvl6pPr>
            <a:lvl7pPr indent="-365760" lvl="6" marL="3200400" algn="l">
              <a:spcBef>
                <a:spcPts val="432"/>
              </a:spcBef>
              <a:spcAft>
                <a:spcPts val="0"/>
              </a:spcAft>
              <a:buClr>
                <a:schemeClr val="dk1"/>
              </a:buClr>
              <a:buSzPts val="2160"/>
              <a:buFont typeface="Tahoma"/>
              <a:buChar char="»"/>
              <a:defRPr sz="2160"/>
            </a:lvl7pPr>
            <a:lvl8pPr indent="-365759" lvl="7" marL="3657600" algn="l">
              <a:spcBef>
                <a:spcPts val="432"/>
              </a:spcBef>
              <a:spcAft>
                <a:spcPts val="0"/>
              </a:spcAft>
              <a:buClr>
                <a:schemeClr val="dk1"/>
              </a:buClr>
              <a:buSzPts val="2160"/>
              <a:buFont typeface="Tahoma"/>
              <a:buChar char="»"/>
              <a:defRPr sz="2160"/>
            </a:lvl8pPr>
            <a:lvl9pPr indent="-365759" lvl="8" marL="4114800" algn="l">
              <a:spcBef>
                <a:spcPts val="432"/>
              </a:spcBef>
              <a:spcAft>
                <a:spcPts val="0"/>
              </a:spcAft>
              <a:buClr>
                <a:schemeClr val="dk1"/>
              </a:buClr>
              <a:buSzPts val="2160"/>
              <a:buFont typeface="Tahoma"/>
              <a:buChar char="»"/>
              <a:defRPr sz="2160"/>
            </a:lvl9pPr>
          </a:lstStyle>
          <a:p/>
        </p:txBody>
      </p:sp>
      <p:sp>
        <p:nvSpPr>
          <p:cNvPr id="150" name="Google Shape;150;p42"/>
          <p:cNvSpPr txBox="1"/>
          <p:nvPr>
            <p:ph idx="2" type="body"/>
          </p:nvPr>
        </p:nvSpPr>
        <p:spPr>
          <a:xfrm>
            <a:off x="6212418" y="1628778"/>
            <a:ext cx="5384800" cy="4525963"/>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chemeClr val="dk1"/>
              </a:buClr>
              <a:buSzPts val="3360"/>
              <a:buFont typeface="Tahoma"/>
              <a:buChar char="•"/>
              <a:defRPr sz="3359"/>
            </a:lvl1pPr>
            <a:lvl2pPr indent="-411480" lvl="1" marL="914400" algn="l">
              <a:spcBef>
                <a:spcPts val="576"/>
              </a:spcBef>
              <a:spcAft>
                <a:spcPts val="0"/>
              </a:spcAft>
              <a:buClr>
                <a:schemeClr val="dk1"/>
              </a:buClr>
              <a:buSzPts val="2880"/>
              <a:buFont typeface="Tahoma"/>
              <a:buChar char="–"/>
              <a:defRPr sz="2880"/>
            </a:lvl2pPr>
            <a:lvl3pPr indent="-381000" lvl="2" marL="1371600" algn="l">
              <a:spcBef>
                <a:spcPts val="480"/>
              </a:spcBef>
              <a:spcAft>
                <a:spcPts val="0"/>
              </a:spcAft>
              <a:buClr>
                <a:schemeClr val="dk1"/>
              </a:buClr>
              <a:buSzPts val="2400"/>
              <a:buFont typeface="Tahoma"/>
              <a:buChar char="•"/>
              <a:defRPr sz="2400"/>
            </a:lvl3pPr>
            <a:lvl4pPr indent="-365760" lvl="3" marL="1828800" algn="l">
              <a:spcBef>
                <a:spcPts val="432"/>
              </a:spcBef>
              <a:spcAft>
                <a:spcPts val="0"/>
              </a:spcAft>
              <a:buClr>
                <a:schemeClr val="dk1"/>
              </a:buClr>
              <a:buSzPts val="2160"/>
              <a:buFont typeface="Tahoma"/>
              <a:buChar char="–"/>
              <a:defRPr sz="2160"/>
            </a:lvl4pPr>
            <a:lvl5pPr indent="-365760" lvl="4" marL="2286000" algn="l">
              <a:spcBef>
                <a:spcPts val="432"/>
              </a:spcBef>
              <a:spcAft>
                <a:spcPts val="0"/>
              </a:spcAft>
              <a:buClr>
                <a:schemeClr val="dk1"/>
              </a:buClr>
              <a:buSzPts val="2160"/>
              <a:buFont typeface="Tahoma"/>
              <a:buChar char="»"/>
              <a:defRPr sz="2160"/>
            </a:lvl5pPr>
            <a:lvl6pPr indent="-365760" lvl="5" marL="2743200" algn="l">
              <a:spcBef>
                <a:spcPts val="432"/>
              </a:spcBef>
              <a:spcAft>
                <a:spcPts val="0"/>
              </a:spcAft>
              <a:buClr>
                <a:schemeClr val="dk1"/>
              </a:buClr>
              <a:buSzPts val="2160"/>
              <a:buFont typeface="Tahoma"/>
              <a:buChar char="»"/>
              <a:defRPr sz="2160"/>
            </a:lvl6pPr>
            <a:lvl7pPr indent="-365760" lvl="6" marL="3200400" algn="l">
              <a:spcBef>
                <a:spcPts val="432"/>
              </a:spcBef>
              <a:spcAft>
                <a:spcPts val="0"/>
              </a:spcAft>
              <a:buClr>
                <a:schemeClr val="dk1"/>
              </a:buClr>
              <a:buSzPts val="2160"/>
              <a:buFont typeface="Tahoma"/>
              <a:buChar char="»"/>
              <a:defRPr sz="2160"/>
            </a:lvl7pPr>
            <a:lvl8pPr indent="-365759" lvl="7" marL="3657600" algn="l">
              <a:spcBef>
                <a:spcPts val="432"/>
              </a:spcBef>
              <a:spcAft>
                <a:spcPts val="0"/>
              </a:spcAft>
              <a:buClr>
                <a:schemeClr val="dk1"/>
              </a:buClr>
              <a:buSzPts val="2160"/>
              <a:buFont typeface="Tahoma"/>
              <a:buChar char="»"/>
              <a:defRPr sz="2160"/>
            </a:lvl8pPr>
            <a:lvl9pPr indent="-365759" lvl="8" marL="4114800" algn="l">
              <a:spcBef>
                <a:spcPts val="432"/>
              </a:spcBef>
              <a:spcAft>
                <a:spcPts val="0"/>
              </a:spcAft>
              <a:buClr>
                <a:schemeClr val="dk1"/>
              </a:buClr>
              <a:buSzPts val="2160"/>
              <a:buFont typeface="Tahoma"/>
              <a:buChar char="»"/>
              <a:defRPr sz="216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51" name="Shape 151"/>
        <p:cNvGrpSpPr/>
        <p:nvPr/>
      </p:nvGrpSpPr>
      <p:grpSpPr>
        <a:xfrm>
          <a:off x="0" y="0"/>
          <a:ext cx="0" cy="0"/>
          <a:chOff x="0" y="0"/>
          <a:chExt cx="0" cy="0"/>
        </a:xfrm>
      </p:grpSpPr>
      <p:sp>
        <p:nvSpPr>
          <p:cNvPr id="152" name="Google Shape;152;p43"/>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3" name="Google Shape;153;p43"/>
          <p:cNvSpPr txBox="1"/>
          <p:nvPr>
            <p:ph idx="1" type="body"/>
          </p:nvPr>
        </p:nvSpPr>
        <p:spPr>
          <a:xfrm>
            <a:off x="609600" y="1535115"/>
            <a:ext cx="5386918"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Tahoma"/>
              <a:buNone/>
              <a:defRPr b="1" sz="2880"/>
            </a:lvl1pPr>
            <a:lvl2pPr indent="-228600" lvl="1" marL="914400" algn="l">
              <a:spcBef>
                <a:spcPts val="480"/>
              </a:spcBef>
              <a:spcAft>
                <a:spcPts val="0"/>
              </a:spcAft>
              <a:buClr>
                <a:schemeClr val="dk1"/>
              </a:buClr>
              <a:buSzPts val="2400"/>
              <a:buFont typeface="Tahoma"/>
              <a:buNone/>
              <a:defRPr b="1" sz="2400"/>
            </a:lvl2pPr>
            <a:lvl3pPr indent="-228600" lvl="2" marL="1371600" algn="l">
              <a:spcBef>
                <a:spcPts val="432"/>
              </a:spcBef>
              <a:spcAft>
                <a:spcPts val="0"/>
              </a:spcAft>
              <a:buClr>
                <a:schemeClr val="dk1"/>
              </a:buClr>
              <a:buSzPts val="2160"/>
              <a:buFont typeface="Tahoma"/>
              <a:buNone/>
              <a:defRPr b="1" sz="2160"/>
            </a:lvl3pPr>
            <a:lvl4pPr indent="-228600" lvl="3" marL="1828800" algn="l">
              <a:spcBef>
                <a:spcPts val="384"/>
              </a:spcBef>
              <a:spcAft>
                <a:spcPts val="0"/>
              </a:spcAft>
              <a:buClr>
                <a:schemeClr val="dk1"/>
              </a:buClr>
              <a:buSzPts val="1920"/>
              <a:buFont typeface="Tahoma"/>
              <a:buNone/>
              <a:defRPr b="1" sz="1920"/>
            </a:lvl4pPr>
            <a:lvl5pPr indent="-228600" lvl="4" marL="2286000" algn="l">
              <a:spcBef>
                <a:spcPts val="384"/>
              </a:spcBef>
              <a:spcAft>
                <a:spcPts val="0"/>
              </a:spcAft>
              <a:buClr>
                <a:schemeClr val="dk1"/>
              </a:buClr>
              <a:buSzPts val="1920"/>
              <a:buFont typeface="Tahoma"/>
              <a:buNone/>
              <a:defRPr b="1" sz="1920"/>
            </a:lvl5pPr>
            <a:lvl6pPr indent="-228600" lvl="5" marL="2743200" algn="l">
              <a:spcBef>
                <a:spcPts val="384"/>
              </a:spcBef>
              <a:spcAft>
                <a:spcPts val="0"/>
              </a:spcAft>
              <a:buClr>
                <a:schemeClr val="dk1"/>
              </a:buClr>
              <a:buSzPts val="1920"/>
              <a:buFont typeface="Tahoma"/>
              <a:buNone/>
              <a:defRPr b="1" sz="1920"/>
            </a:lvl6pPr>
            <a:lvl7pPr indent="-228600" lvl="6" marL="3200400" algn="l">
              <a:spcBef>
                <a:spcPts val="384"/>
              </a:spcBef>
              <a:spcAft>
                <a:spcPts val="0"/>
              </a:spcAft>
              <a:buClr>
                <a:schemeClr val="dk1"/>
              </a:buClr>
              <a:buSzPts val="1920"/>
              <a:buFont typeface="Tahoma"/>
              <a:buNone/>
              <a:defRPr b="1" sz="1920"/>
            </a:lvl7pPr>
            <a:lvl8pPr indent="-228600" lvl="7" marL="3657600" algn="l">
              <a:spcBef>
                <a:spcPts val="384"/>
              </a:spcBef>
              <a:spcAft>
                <a:spcPts val="0"/>
              </a:spcAft>
              <a:buClr>
                <a:schemeClr val="dk1"/>
              </a:buClr>
              <a:buSzPts val="1920"/>
              <a:buFont typeface="Tahoma"/>
              <a:buNone/>
              <a:defRPr b="1" sz="1920"/>
            </a:lvl8pPr>
            <a:lvl9pPr indent="-228600" lvl="8" marL="4114800" algn="l">
              <a:spcBef>
                <a:spcPts val="384"/>
              </a:spcBef>
              <a:spcAft>
                <a:spcPts val="0"/>
              </a:spcAft>
              <a:buClr>
                <a:schemeClr val="dk1"/>
              </a:buClr>
              <a:buSzPts val="1920"/>
              <a:buFont typeface="Tahoma"/>
              <a:buNone/>
              <a:defRPr b="1" sz="1920"/>
            </a:lvl9pPr>
          </a:lstStyle>
          <a:p/>
        </p:txBody>
      </p:sp>
      <p:sp>
        <p:nvSpPr>
          <p:cNvPr id="154" name="Google Shape;154;p43"/>
          <p:cNvSpPr txBox="1"/>
          <p:nvPr>
            <p:ph idx="2" type="body"/>
          </p:nvPr>
        </p:nvSpPr>
        <p:spPr>
          <a:xfrm>
            <a:off x="609600" y="2174875"/>
            <a:ext cx="5386918"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Tahoma"/>
              <a:buChar char="•"/>
              <a:defRPr sz="2880"/>
            </a:lvl1pPr>
            <a:lvl2pPr indent="-381000" lvl="1" marL="914400" algn="l">
              <a:spcBef>
                <a:spcPts val="480"/>
              </a:spcBef>
              <a:spcAft>
                <a:spcPts val="0"/>
              </a:spcAft>
              <a:buClr>
                <a:schemeClr val="dk1"/>
              </a:buClr>
              <a:buSzPts val="2400"/>
              <a:buFont typeface="Tahoma"/>
              <a:buChar char="–"/>
              <a:defRPr sz="2400"/>
            </a:lvl2pPr>
            <a:lvl3pPr indent="-365760" lvl="2" marL="1371600" algn="l">
              <a:spcBef>
                <a:spcPts val="432"/>
              </a:spcBef>
              <a:spcAft>
                <a:spcPts val="0"/>
              </a:spcAft>
              <a:buClr>
                <a:schemeClr val="dk1"/>
              </a:buClr>
              <a:buSzPts val="2160"/>
              <a:buFont typeface="Tahoma"/>
              <a:buChar char="•"/>
              <a:defRPr sz="2160"/>
            </a:lvl3pPr>
            <a:lvl4pPr indent="-350519" lvl="3" marL="1828800" algn="l">
              <a:spcBef>
                <a:spcPts val="384"/>
              </a:spcBef>
              <a:spcAft>
                <a:spcPts val="0"/>
              </a:spcAft>
              <a:buClr>
                <a:schemeClr val="dk1"/>
              </a:buClr>
              <a:buSzPts val="1920"/>
              <a:buFont typeface="Tahoma"/>
              <a:buChar char="–"/>
              <a:defRPr sz="1920"/>
            </a:lvl4pPr>
            <a:lvl5pPr indent="-350520" lvl="4" marL="2286000" algn="l">
              <a:spcBef>
                <a:spcPts val="384"/>
              </a:spcBef>
              <a:spcAft>
                <a:spcPts val="0"/>
              </a:spcAft>
              <a:buClr>
                <a:schemeClr val="dk1"/>
              </a:buClr>
              <a:buSzPts val="1920"/>
              <a:buFont typeface="Tahoma"/>
              <a:buChar char="»"/>
              <a:defRPr sz="1920"/>
            </a:lvl5pPr>
            <a:lvl6pPr indent="-350520" lvl="5" marL="2743200" algn="l">
              <a:spcBef>
                <a:spcPts val="384"/>
              </a:spcBef>
              <a:spcAft>
                <a:spcPts val="0"/>
              </a:spcAft>
              <a:buClr>
                <a:schemeClr val="dk1"/>
              </a:buClr>
              <a:buSzPts val="1920"/>
              <a:buFont typeface="Tahoma"/>
              <a:buChar char="»"/>
              <a:defRPr sz="1920"/>
            </a:lvl6pPr>
            <a:lvl7pPr indent="-350520" lvl="6" marL="3200400" algn="l">
              <a:spcBef>
                <a:spcPts val="384"/>
              </a:spcBef>
              <a:spcAft>
                <a:spcPts val="0"/>
              </a:spcAft>
              <a:buClr>
                <a:schemeClr val="dk1"/>
              </a:buClr>
              <a:buSzPts val="1920"/>
              <a:buFont typeface="Tahoma"/>
              <a:buChar char="»"/>
              <a:defRPr sz="1920"/>
            </a:lvl7pPr>
            <a:lvl8pPr indent="-350520" lvl="7" marL="3657600" algn="l">
              <a:spcBef>
                <a:spcPts val="384"/>
              </a:spcBef>
              <a:spcAft>
                <a:spcPts val="0"/>
              </a:spcAft>
              <a:buClr>
                <a:schemeClr val="dk1"/>
              </a:buClr>
              <a:buSzPts val="1920"/>
              <a:buFont typeface="Tahoma"/>
              <a:buChar char="»"/>
              <a:defRPr sz="1920"/>
            </a:lvl8pPr>
            <a:lvl9pPr indent="-350520" lvl="8" marL="4114800" algn="l">
              <a:spcBef>
                <a:spcPts val="384"/>
              </a:spcBef>
              <a:spcAft>
                <a:spcPts val="0"/>
              </a:spcAft>
              <a:buClr>
                <a:schemeClr val="dk1"/>
              </a:buClr>
              <a:buSzPts val="1920"/>
              <a:buFont typeface="Tahoma"/>
              <a:buChar char="»"/>
              <a:defRPr sz="1920"/>
            </a:lvl9pPr>
          </a:lstStyle>
          <a:p/>
        </p:txBody>
      </p:sp>
      <p:sp>
        <p:nvSpPr>
          <p:cNvPr id="155" name="Google Shape;155;p43"/>
          <p:cNvSpPr txBox="1"/>
          <p:nvPr>
            <p:ph idx="3" type="body"/>
          </p:nvPr>
        </p:nvSpPr>
        <p:spPr>
          <a:xfrm>
            <a:off x="6193375" y="1535115"/>
            <a:ext cx="5389033"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chemeClr val="dk1"/>
              </a:buClr>
              <a:buSzPts val="2880"/>
              <a:buFont typeface="Tahoma"/>
              <a:buNone/>
              <a:defRPr b="1" sz="2880"/>
            </a:lvl1pPr>
            <a:lvl2pPr indent="-228600" lvl="1" marL="914400" algn="l">
              <a:spcBef>
                <a:spcPts val="480"/>
              </a:spcBef>
              <a:spcAft>
                <a:spcPts val="0"/>
              </a:spcAft>
              <a:buClr>
                <a:schemeClr val="dk1"/>
              </a:buClr>
              <a:buSzPts val="2400"/>
              <a:buFont typeface="Tahoma"/>
              <a:buNone/>
              <a:defRPr b="1" sz="2400"/>
            </a:lvl2pPr>
            <a:lvl3pPr indent="-228600" lvl="2" marL="1371600" algn="l">
              <a:spcBef>
                <a:spcPts val="432"/>
              </a:spcBef>
              <a:spcAft>
                <a:spcPts val="0"/>
              </a:spcAft>
              <a:buClr>
                <a:schemeClr val="dk1"/>
              </a:buClr>
              <a:buSzPts val="2160"/>
              <a:buFont typeface="Tahoma"/>
              <a:buNone/>
              <a:defRPr b="1" sz="2160"/>
            </a:lvl3pPr>
            <a:lvl4pPr indent="-228600" lvl="3" marL="1828800" algn="l">
              <a:spcBef>
                <a:spcPts val="384"/>
              </a:spcBef>
              <a:spcAft>
                <a:spcPts val="0"/>
              </a:spcAft>
              <a:buClr>
                <a:schemeClr val="dk1"/>
              </a:buClr>
              <a:buSzPts val="1920"/>
              <a:buFont typeface="Tahoma"/>
              <a:buNone/>
              <a:defRPr b="1" sz="1920"/>
            </a:lvl4pPr>
            <a:lvl5pPr indent="-228600" lvl="4" marL="2286000" algn="l">
              <a:spcBef>
                <a:spcPts val="384"/>
              </a:spcBef>
              <a:spcAft>
                <a:spcPts val="0"/>
              </a:spcAft>
              <a:buClr>
                <a:schemeClr val="dk1"/>
              </a:buClr>
              <a:buSzPts val="1920"/>
              <a:buFont typeface="Tahoma"/>
              <a:buNone/>
              <a:defRPr b="1" sz="1920"/>
            </a:lvl5pPr>
            <a:lvl6pPr indent="-228600" lvl="5" marL="2743200" algn="l">
              <a:spcBef>
                <a:spcPts val="384"/>
              </a:spcBef>
              <a:spcAft>
                <a:spcPts val="0"/>
              </a:spcAft>
              <a:buClr>
                <a:schemeClr val="dk1"/>
              </a:buClr>
              <a:buSzPts val="1920"/>
              <a:buFont typeface="Tahoma"/>
              <a:buNone/>
              <a:defRPr b="1" sz="1920"/>
            </a:lvl6pPr>
            <a:lvl7pPr indent="-228600" lvl="6" marL="3200400" algn="l">
              <a:spcBef>
                <a:spcPts val="384"/>
              </a:spcBef>
              <a:spcAft>
                <a:spcPts val="0"/>
              </a:spcAft>
              <a:buClr>
                <a:schemeClr val="dk1"/>
              </a:buClr>
              <a:buSzPts val="1920"/>
              <a:buFont typeface="Tahoma"/>
              <a:buNone/>
              <a:defRPr b="1" sz="1920"/>
            </a:lvl7pPr>
            <a:lvl8pPr indent="-228600" lvl="7" marL="3657600" algn="l">
              <a:spcBef>
                <a:spcPts val="384"/>
              </a:spcBef>
              <a:spcAft>
                <a:spcPts val="0"/>
              </a:spcAft>
              <a:buClr>
                <a:schemeClr val="dk1"/>
              </a:buClr>
              <a:buSzPts val="1920"/>
              <a:buFont typeface="Tahoma"/>
              <a:buNone/>
              <a:defRPr b="1" sz="1920"/>
            </a:lvl8pPr>
            <a:lvl9pPr indent="-228600" lvl="8" marL="4114800" algn="l">
              <a:spcBef>
                <a:spcPts val="384"/>
              </a:spcBef>
              <a:spcAft>
                <a:spcPts val="0"/>
              </a:spcAft>
              <a:buClr>
                <a:schemeClr val="dk1"/>
              </a:buClr>
              <a:buSzPts val="1920"/>
              <a:buFont typeface="Tahoma"/>
              <a:buNone/>
              <a:defRPr b="1" sz="1920"/>
            </a:lvl9pPr>
          </a:lstStyle>
          <a:p/>
        </p:txBody>
      </p:sp>
      <p:sp>
        <p:nvSpPr>
          <p:cNvPr id="156" name="Google Shape;156;p43"/>
          <p:cNvSpPr txBox="1"/>
          <p:nvPr>
            <p:ph idx="4" type="body"/>
          </p:nvPr>
        </p:nvSpPr>
        <p:spPr>
          <a:xfrm>
            <a:off x="6193375" y="2174875"/>
            <a:ext cx="5389033"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chemeClr val="dk1"/>
              </a:buClr>
              <a:buSzPts val="2880"/>
              <a:buFont typeface="Tahoma"/>
              <a:buChar char="•"/>
              <a:defRPr sz="2880"/>
            </a:lvl1pPr>
            <a:lvl2pPr indent="-381000" lvl="1" marL="914400" algn="l">
              <a:spcBef>
                <a:spcPts val="480"/>
              </a:spcBef>
              <a:spcAft>
                <a:spcPts val="0"/>
              </a:spcAft>
              <a:buClr>
                <a:schemeClr val="dk1"/>
              </a:buClr>
              <a:buSzPts val="2400"/>
              <a:buFont typeface="Tahoma"/>
              <a:buChar char="–"/>
              <a:defRPr sz="2400"/>
            </a:lvl2pPr>
            <a:lvl3pPr indent="-365760" lvl="2" marL="1371600" algn="l">
              <a:spcBef>
                <a:spcPts val="432"/>
              </a:spcBef>
              <a:spcAft>
                <a:spcPts val="0"/>
              </a:spcAft>
              <a:buClr>
                <a:schemeClr val="dk1"/>
              </a:buClr>
              <a:buSzPts val="2160"/>
              <a:buFont typeface="Tahoma"/>
              <a:buChar char="•"/>
              <a:defRPr sz="2160"/>
            </a:lvl3pPr>
            <a:lvl4pPr indent="-350519" lvl="3" marL="1828800" algn="l">
              <a:spcBef>
                <a:spcPts val="384"/>
              </a:spcBef>
              <a:spcAft>
                <a:spcPts val="0"/>
              </a:spcAft>
              <a:buClr>
                <a:schemeClr val="dk1"/>
              </a:buClr>
              <a:buSzPts val="1920"/>
              <a:buFont typeface="Tahoma"/>
              <a:buChar char="–"/>
              <a:defRPr sz="1920"/>
            </a:lvl4pPr>
            <a:lvl5pPr indent="-350520" lvl="4" marL="2286000" algn="l">
              <a:spcBef>
                <a:spcPts val="384"/>
              </a:spcBef>
              <a:spcAft>
                <a:spcPts val="0"/>
              </a:spcAft>
              <a:buClr>
                <a:schemeClr val="dk1"/>
              </a:buClr>
              <a:buSzPts val="1920"/>
              <a:buFont typeface="Tahoma"/>
              <a:buChar char="»"/>
              <a:defRPr sz="1920"/>
            </a:lvl5pPr>
            <a:lvl6pPr indent="-350520" lvl="5" marL="2743200" algn="l">
              <a:spcBef>
                <a:spcPts val="384"/>
              </a:spcBef>
              <a:spcAft>
                <a:spcPts val="0"/>
              </a:spcAft>
              <a:buClr>
                <a:schemeClr val="dk1"/>
              </a:buClr>
              <a:buSzPts val="1920"/>
              <a:buFont typeface="Tahoma"/>
              <a:buChar char="»"/>
              <a:defRPr sz="1920"/>
            </a:lvl6pPr>
            <a:lvl7pPr indent="-350520" lvl="6" marL="3200400" algn="l">
              <a:spcBef>
                <a:spcPts val="384"/>
              </a:spcBef>
              <a:spcAft>
                <a:spcPts val="0"/>
              </a:spcAft>
              <a:buClr>
                <a:schemeClr val="dk1"/>
              </a:buClr>
              <a:buSzPts val="1920"/>
              <a:buFont typeface="Tahoma"/>
              <a:buChar char="»"/>
              <a:defRPr sz="1920"/>
            </a:lvl7pPr>
            <a:lvl8pPr indent="-350520" lvl="7" marL="3657600" algn="l">
              <a:spcBef>
                <a:spcPts val="384"/>
              </a:spcBef>
              <a:spcAft>
                <a:spcPts val="0"/>
              </a:spcAft>
              <a:buClr>
                <a:schemeClr val="dk1"/>
              </a:buClr>
              <a:buSzPts val="1920"/>
              <a:buFont typeface="Tahoma"/>
              <a:buChar char="»"/>
              <a:defRPr sz="1920"/>
            </a:lvl8pPr>
            <a:lvl9pPr indent="-350520" lvl="8" marL="4114800" algn="l">
              <a:spcBef>
                <a:spcPts val="384"/>
              </a:spcBef>
              <a:spcAft>
                <a:spcPts val="0"/>
              </a:spcAft>
              <a:buClr>
                <a:schemeClr val="dk1"/>
              </a:buClr>
              <a:buSzPts val="1920"/>
              <a:buFont typeface="Tahoma"/>
              <a:buChar char="»"/>
              <a:defRPr sz="192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7" name="Shape 17"/>
        <p:cNvGrpSpPr/>
        <p:nvPr/>
      </p:nvGrpSpPr>
      <p:grpSpPr>
        <a:xfrm>
          <a:off x="0" y="0"/>
          <a:ext cx="0" cy="0"/>
          <a:chOff x="0" y="0"/>
          <a:chExt cx="0" cy="0"/>
        </a:xfrm>
      </p:grpSpPr>
      <p:pic>
        <p:nvPicPr>
          <p:cNvPr descr="trust_ppt_bg1" id="18" name="Google Shape;18;p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9" name="Google Shape;19;p5"/>
          <p:cNvPicPr preferRelativeResize="0"/>
          <p:nvPr/>
        </p:nvPicPr>
        <p:blipFill rotWithShape="1">
          <a:blip r:embed="rId3">
            <a:alphaModFix/>
          </a:blip>
          <a:srcRect b="0" l="0" r="0" t="0"/>
          <a:stretch/>
        </p:blipFill>
        <p:spPr>
          <a:xfrm>
            <a:off x="10098618" y="171450"/>
            <a:ext cx="1331383" cy="954406"/>
          </a:xfrm>
          <a:prstGeom prst="rect">
            <a:avLst/>
          </a:prstGeom>
          <a:noFill/>
          <a:ln>
            <a:noFill/>
          </a:ln>
        </p:spPr>
      </p:pic>
      <p:sp>
        <p:nvSpPr>
          <p:cNvPr id="20" name="Google Shape;20;p5"/>
          <p:cNvSpPr txBox="1"/>
          <p:nvPr>
            <p:ph type="ctrTitle"/>
          </p:nvPr>
        </p:nvSpPr>
        <p:spPr>
          <a:xfrm>
            <a:off x="1109134" y="2924179"/>
            <a:ext cx="10363200" cy="14700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5"/>
          <p:cNvSpPr txBox="1"/>
          <p:nvPr>
            <p:ph idx="1" type="subTitle"/>
          </p:nvPr>
        </p:nvSpPr>
        <p:spPr>
          <a:xfrm>
            <a:off x="3024718" y="5084764"/>
            <a:ext cx="8534400" cy="1295400"/>
          </a:xfrm>
          <a:prstGeom prst="rect">
            <a:avLst/>
          </a:prstGeom>
          <a:noFill/>
          <a:ln>
            <a:noFill/>
          </a:ln>
        </p:spPr>
        <p:txBody>
          <a:bodyPr anchorCtr="0" anchor="t" bIns="45700" lIns="91425" spcFirstLastPara="1" rIns="91425" wrap="square" tIns="45700">
            <a:noAutofit/>
          </a:bodyPr>
          <a:lstStyle>
            <a:lvl1pPr lvl="0" algn="r">
              <a:spcBef>
                <a:spcPts val="576"/>
              </a:spcBef>
              <a:spcAft>
                <a:spcPts val="0"/>
              </a:spcAft>
              <a:buClr>
                <a:srgbClr val="3D2008"/>
              </a:buClr>
              <a:buSzPts val="2880"/>
              <a:buFont typeface="Tahoma"/>
              <a:buNone/>
              <a:defRPr sz="2880"/>
            </a:lvl1pPr>
            <a:lvl2pPr lvl="1" algn="l">
              <a:spcBef>
                <a:spcPts val="360"/>
              </a:spcBef>
              <a:spcAft>
                <a:spcPts val="0"/>
              </a:spcAft>
              <a:buClr>
                <a:srgbClr val="3D2008"/>
              </a:buClr>
              <a:buSzPts val="1800"/>
              <a:buChar char="–"/>
              <a:defRPr/>
            </a:lvl2pPr>
            <a:lvl3pPr lvl="2" algn="l">
              <a:spcBef>
                <a:spcPts val="360"/>
              </a:spcBef>
              <a:spcAft>
                <a:spcPts val="0"/>
              </a:spcAft>
              <a:buClr>
                <a:srgbClr val="3D2008"/>
              </a:buClr>
              <a:buSzPts val="1800"/>
              <a:buChar char="•"/>
              <a:defRPr/>
            </a:lvl3pPr>
            <a:lvl4pPr lvl="3" algn="l">
              <a:spcBef>
                <a:spcPts val="360"/>
              </a:spcBef>
              <a:spcAft>
                <a:spcPts val="0"/>
              </a:spcAft>
              <a:buClr>
                <a:srgbClr val="3D2008"/>
              </a:buClr>
              <a:buSzPts val="1800"/>
              <a:buChar char="–"/>
              <a:defRPr/>
            </a:lvl4pPr>
            <a:lvl5pPr lvl="4" algn="l">
              <a:spcBef>
                <a:spcPts val="360"/>
              </a:spcBef>
              <a:spcAft>
                <a:spcPts val="0"/>
              </a:spcAft>
              <a:buClr>
                <a:srgbClr val="3D2008"/>
              </a:buClr>
              <a:buSzPts val="1800"/>
              <a:buChar char="»"/>
              <a:defRPr/>
            </a:lvl5pPr>
            <a:lvl6pPr lvl="5" algn="l">
              <a:spcBef>
                <a:spcPts val="360"/>
              </a:spcBef>
              <a:spcAft>
                <a:spcPts val="0"/>
              </a:spcAft>
              <a:buClr>
                <a:srgbClr val="3D2008"/>
              </a:buClr>
              <a:buSzPts val="1800"/>
              <a:buChar char="»"/>
              <a:defRPr/>
            </a:lvl6pPr>
            <a:lvl7pPr lvl="6" algn="l">
              <a:spcBef>
                <a:spcPts val="360"/>
              </a:spcBef>
              <a:spcAft>
                <a:spcPts val="0"/>
              </a:spcAft>
              <a:buClr>
                <a:srgbClr val="3D2008"/>
              </a:buClr>
              <a:buSzPts val="1800"/>
              <a:buChar char="»"/>
              <a:defRPr/>
            </a:lvl7pPr>
            <a:lvl8pPr lvl="7" algn="l">
              <a:spcBef>
                <a:spcPts val="360"/>
              </a:spcBef>
              <a:spcAft>
                <a:spcPts val="0"/>
              </a:spcAft>
              <a:buClr>
                <a:srgbClr val="3D2008"/>
              </a:buClr>
              <a:buSzPts val="1800"/>
              <a:buChar char="»"/>
              <a:defRPr/>
            </a:lvl8pPr>
            <a:lvl9pPr lvl="8" algn="l">
              <a:spcBef>
                <a:spcPts val="360"/>
              </a:spcBef>
              <a:spcAft>
                <a:spcPts val="0"/>
              </a:spcAft>
              <a:buClr>
                <a:srgbClr val="3D2008"/>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57" name="Shape 157"/>
        <p:cNvGrpSpPr/>
        <p:nvPr/>
      </p:nvGrpSpPr>
      <p:grpSpPr>
        <a:xfrm>
          <a:off x="0" y="0"/>
          <a:ext cx="0" cy="0"/>
          <a:chOff x="0" y="0"/>
          <a:chExt cx="0" cy="0"/>
        </a:xfrm>
      </p:grpSpPr>
      <p:sp>
        <p:nvSpPr>
          <p:cNvPr id="158" name="Google Shape;158;p44"/>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9" name="Shape 159"/>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60" name="Shape 160"/>
        <p:cNvGrpSpPr/>
        <p:nvPr/>
      </p:nvGrpSpPr>
      <p:grpSpPr>
        <a:xfrm>
          <a:off x="0" y="0"/>
          <a:ext cx="0" cy="0"/>
          <a:chOff x="0" y="0"/>
          <a:chExt cx="0" cy="0"/>
        </a:xfrm>
      </p:grpSpPr>
      <p:sp>
        <p:nvSpPr>
          <p:cNvPr id="161" name="Google Shape;161;p46"/>
          <p:cNvSpPr txBox="1"/>
          <p:nvPr>
            <p:ph type="title"/>
          </p:nvPr>
        </p:nvSpPr>
        <p:spPr>
          <a:xfrm>
            <a:off x="609607" y="273051"/>
            <a:ext cx="4011084"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2" name="Google Shape;162;p46"/>
          <p:cNvSpPr txBox="1"/>
          <p:nvPr>
            <p:ph idx="1" type="body"/>
          </p:nvPr>
        </p:nvSpPr>
        <p:spPr>
          <a:xfrm>
            <a:off x="4766734" y="273055"/>
            <a:ext cx="6815666" cy="5853113"/>
          </a:xfrm>
          <a:prstGeom prst="rect">
            <a:avLst/>
          </a:prstGeom>
          <a:noFill/>
          <a:ln>
            <a:noFill/>
          </a:ln>
        </p:spPr>
        <p:txBody>
          <a:bodyPr anchorCtr="0" anchor="t" bIns="45700" lIns="91425" spcFirstLastPara="1" rIns="91425" wrap="square" tIns="45700">
            <a:noAutofit/>
          </a:bodyPr>
          <a:lstStyle>
            <a:lvl1pPr indent="-472440" lvl="0" marL="457200" algn="l">
              <a:spcBef>
                <a:spcPts val="768"/>
              </a:spcBef>
              <a:spcAft>
                <a:spcPts val="0"/>
              </a:spcAft>
              <a:buClr>
                <a:schemeClr val="dk1"/>
              </a:buClr>
              <a:buSzPts val="3840"/>
              <a:buFont typeface="Tahoma"/>
              <a:buChar char="•"/>
              <a:defRPr sz="3840"/>
            </a:lvl1pPr>
            <a:lvl2pPr indent="-441960" lvl="1" marL="914400" algn="l">
              <a:spcBef>
                <a:spcPts val="672"/>
              </a:spcBef>
              <a:spcAft>
                <a:spcPts val="0"/>
              </a:spcAft>
              <a:buClr>
                <a:schemeClr val="dk1"/>
              </a:buClr>
              <a:buSzPts val="3360"/>
              <a:buFont typeface="Tahoma"/>
              <a:buChar char="–"/>
              <a:defRPr sz="3359"/>
            </a:lvl2pPr>
            <a:lvl3pPr indent="-411480" lvl="2" marL="1371600" algn="l">
              <a:spcBef>
                <a:spcPts val="576"/>
              </a:spcBef>
              <a:spcAft>
                <a:spcPts val="0"/>
              </a:spcAft>
              <a:buClr>
                <a:schemeClr val="dk1"/>
              </a:buClr>
              <a:buSzPts val="2880"/>
              <a:buFont typeface="Tahoma"/>
              <a:buChar char="•"/>
              <a:defRPr sz="2880"/>
            </a:lvl3pPr>
            <a:lvl4pPr indent="-381000" lvl="3" marL="1828800" algn="l">
              <a:spcBef>
                <a:spcPts val="480"/>
              </a:spcBef>
              <a:spcAft>
                <a:spcPts val="0"/>
              </a:spcAft>
              <a:buClr>
                <a:schemeClr val="dk1"/>
              </a:buClr>
              <a:buSzPts val="2400"/>
              <a:buFont typeface="Tahoma"/>
              <a:buChar char="–"/>
              <a:defRPr sz="2400"/>
            </a:lvl4pPr>
            <a:lvl5pPr indent="-381000" lvl="4" marL="2286000" algn="l">
              <a:spcBef>
                <a:spcPts val="480"/>
              </a:spcBef>
              <a:spcAft>
                <a:spcPts val="0"/>
              </a:spcAft>
              <a:buClr>
                <a:schemeClr val="dk1"/>
              </a:buClr>
              <a:buSzPts val="2400"/>
              <a:buFont typeface="Tahoma"/>
              <a:buChar char="»"/>
              <a:defRPr sz="2400"/>
            </a:lvl5pPr>
            <a:lvl6pPr indent="-381000" lvl="5" marL="2743200" algn="l">
              <a:spcBef>
                <a:spcPts val="480"/>
              </a:spcBef>
              <a:spcAft>
                <a:spcPts val="0"/>
              </a:spcAft>
              <a:buClr>
                <a:schemeClr val="dk1"/>
              </a:buClr>
              <a:buSzPts val="2400"/>
              <a:buFont typeface="Tahoma"/>
              <a:buChar char="»"/>
              <a:defRPr sz="2400"/>
            </a:lvl6pPr>
            <a:lvl7pPr indent="-381000" lvl="6" marL="3200400" algn="l">
              <a:spcBef>
                <a:spcPts val="480"/>
              </a:spcBef>
              <a:spcAft>
                <a:spcPts val="0"/>
              </a:spcAft>
              <a:buClr>
                <a:schemeClr val="dk1"/>
              </a:buClr>
              <a:buSzPts val="2400"/>
              <a:buFont typeface="Tahoma"/>
              <a:buChar char="»"/>
              <a:defRPr sz="2400"/>
            </a:lvl7pPr>
            <a:lvl8pPr indent="-381000" lvl="7" marL="3657600" algn="l">
              <a:spcBef>
                <a:spcPts val="480"/>
              </a:spcBef>
              <a:spcAft>
                <a:spcPts val="0"/>
              </a:spcAft>
              <a:buClr>
                <a:schemeClr val="dk1"/>
              </a:buClr>
              <a:buSzPts val="2400"/>
              <a:buFont typeface="Tahoma"/>
              <a:buChar char="»"/>
              <a:defRPr sz="2400"/>
            </a:lvl8pPr>
            <a:lvl9pPr indent="-381000" lvl="8" marL="4114800" algn="l">
              <a:spcBef>
                <a:spcPts val="480"/>
              </a:spcBef>
              <a:spcAft>
                <a:spcPts val="0"/>
              </a:spcAft>
              <a:buClr>
                <a:schemeClr val="dk1"/>
              </a:buClr>
              <a:buSzPts val="2400"/>
              <a:buFont typeface="Tahoma"/>
              <a:buChar char="»"/>
              <a:defRPr sz="2400"/>
            </a:lvl9pPr>
          </a:lstStyle>
          <a:p/>
        </p:txBody>
      </p:sp>
      <p:sp>
        <p:nvSpPr>
          <p:cNvPr id="163" name="Google Shape;163;p46"/>
          <p:cNvSpPr txBox="1"/>
          <p:nvPr>
            <p:ph idx="2" type="body"/>
          </p:nvPr>
        </p:nvSpPr>
        <p:spPr>
          <a:xfrm>
            <a:off x="609607" y="1435104"/>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Tahoma"/>
              <a:buNone/>
              <a:defRPr sz="1679"/>
            </a:lvl1pPr>
            <a:lvl2pPr indent="-228600" lvl="1" marL="914400" algn="l">
              <a:spcBef>
                <a:spcPts val="288"/>
              </a:spcBef>
              <a:spcAft>
                <a:spcPts val="0"/>
              </a:spcAft>
              <a:buClr>
                <a:schemeClr val="dk1"/>
              </a:buClr>
              <a:buSzPts val="1440"/>
              <a:buFont typeface="Tahoma"/>
              <a:buNone/>
              <a:defRPr sz="1440"/>
            </a:lvl2pPr>
            <a:lvl3pPr indent="-228600" lvl="2" marL="1371600" algn="l">
              <a:spcBef>
                <a:spcPts val="240"/>
              </a:spcBef>
              <a:spcAft>
                <a:spcPts val="0"/>
              </a:spcAft>
              <a:buClr>
                <a:schemeClr val="dk1"/>
              </a:buClr>
              <a:buSzPts val="1200"/>
              <a:buFont typeface="Tahoma"/>
              <a:buNone/>
              <a:defRPr sz="1200"/>
            </a:lvl3pPr>
            <a:lvl4pPr indent="-228600" lvl="3" marL="1828800" algn="l">
              <a:spcBef>
                <a:spcPts val="216"/>
              </a:spcBef>
              <a:spcAft>
                <a:spcPts val="0"/>
              </a:spcAft>
              <a:buClr>
                <a:schemeClr val="dk1"/>
              </a:buClr>
              <a:buSzPts val="1080"/>
              <a:buFont typeface="Tahoma"/>
              <a:buNone/>
              <a:defRPr sz="1080"/>
            </a:lvl4pPr>
            <a:lvl5pPr indent="-228600" lvl="4" marL="2286000" algn="l">
              <a:spcBef>
                <a:spcPts val="216"/>
              </a:spcBef>
              <a:spcAft>
                <a:spcPts val="0"/>
              </a:spcAft>
              <a:buClr>
                <a:schemeClr val="dk1"/>
              </a:buClr>
              <a:buSzPts val="1080"/>
              <a:buFont typeface="Tahoma"/>
              <a:buNone/>
              <a:defRPr sz="1080"/>
            </a:lvl5pPr>
            <a:lvl6pPr indent="-228600" lvl="5" marL="2743200" algn="l">
              <a:spcBef>
                <a:spcPts val="216"/>
              </a:spcBef>
              <a:spcAft>
                <a:spcPts val="0"/>
              </a:spcAft>
              <a:buClr>
                <a:schemeClr val="dk1"/>
              </a:buClr>
              <a:buSzPts val="1080"/>
              <a:buFont typeface="Tahoma"/>
              <a:buNone/>
              <a:defRPr sz="1080"/>
            </a:lvl6pPr>
            <a:lvl7pPr indent="-228600" lvl="6" marL="3200400" algn="l">
              <a:spcBef>
                <a:spcPts val="216"/>
              </a:spcBef>
              <a:spcAft>
                <a:spcPts val="0"/>
              </a:spcAft>
              <a:buClr>
                <a:schemeClr val="dk1"/>
              </a:buClr>
              <a:buSzPts val="1080"/>
              <a:buFont typeface="Tahoma"/>
              <a:buNone/>
              <a:defRPr sz="1080"/>
            </a:lvl7pPr>
            <a:lvl8pPr indent="-228600" lvl="7" marL="3657600" algn="l">
              <a:spcBef>
                <a:spcPts val="216"/>
              </a:spcBef>
              <a:spcAft>
                <a:spcPts val="0"/>
              </a:spcAft>
              <a:buClr>
                <a:schemeClr val="dk1"/>
              </a:buClr>
              <a:buSzPts val="1080"/>
              <a:buFont typeface="Tahoma"/>
              <a:buNone/>
              <a:defRPr sz="1080"/>
            </a:lvl8pPr>
            <a:lvl9pPr indent="-228600" lvl="8" marL="4114800" algn="l">
              <a:spcBef>
                <a:spcPts val="216"/>
              </a:spcBef>
              <a:spcAft>
                <a:spcPts val="0"/>
              </a:spcAft>
              <a:buClr>
                <a:schemeClr val="dk1"/>
              </a:buClr>
              <a:buSzPts val="1080"/>
              <a:buFont typeface="Tahoma"/>
              <a:buNone/>
              <a:defRPr sz="108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64" name="Shape 164"/>
        <p:cNvGrpSpPr/>
        <p:nvPr/>
      </p:nvGrpSpPr>
      <p:grpSpPr>
        <a:xfrm>
          <a:off x="0" y="0"/>
          <a:ext cx="0" cy="0"/>
          <a:chOff x="0" y="0"/>
          <a:chExt cx="0" cy="0"/>
        </a:xfrm>
      </p:grpSpPr>
      <p:sp>
        <p:nvSpPr>
          <p:cNvPr id="165" name="Google Shape;165;p47"/>
          <p:cNvSpPr txBox="1"/>
          <p:nvPr>
            <p:ph type="title"/>
          </p:nvPr>
        </p:nvSpPr>
        <p:spPr>
          <a:xfrm>
            <a:off x="2389717" y="4800602"/>
            <a:ext cx="7315200" cy="566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 name="Google Shape;166;p47"/>
          <p:cNvSpPr/>
          <p:nvPr>
            <p:ph idx="2" type="pic"/>
          </p:nvPr>
        </p:nvSpPr>
        <p:spPr>
          <a:xfrm>
            <a:off x="2389717" y="612775"/>
            <a:ext cx="7315200" cy="4114800"/>
          </a:xfrm>
          <a:prstGeom prst="rect">
            <a:avLst/>
          </a:prstGeom>
          <a:noFill/>
          <a:ln>
            <a:noFill/>
          </a:ln>
        </p:spPr>
      </p:sp>
      <p:sp>
        <p:nvSpPr>
          <p:cNvPr id="167" name="Google Shape;167;p47"/>
          <p:cNvSpPr txBox="1"/>
          <p:nvPr>
            <p:ph idx="1" type="body"/>
          </p:nvPr>
        </p:nvSpPr>
        <p:spPr>
          <a:xfrm>
            <a:off x="2389717" y="5367343"/>
            <a:ext cx="7315200" cy="8048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chemeClr val="dk1"/>
              </a:buClr>
              <a:buSzPts val="1680"/>
              <a:buFont typeface="Tahoma"/>
              <a:buNone/>
              <a:defRPr sz="1679"/>
            </a:lvl1pPr>
            <a:lvl2pPr indent="-228600" lvl="1" marL="914400" algn="l">
              <a:spcBef>
                <a:spcPts val="288"/>
              </a:spcBef>
              <a:spcAft>
                <a:spcPts val="0"/>
              </a:spcAft>
              <a:buClr>
                <a:schemeClr val="dk1"/>
              </a:buClr>
              <a:buSzPts val="1440"/>
              <a:buFont typeface="Tahoma"/>
              <a:buNone/>
              <a:defRPr sz="1440"/>
            </a:lvl2pPr>
            <a:lvl3pPr indent="-228600" lvl="2" marL="1371600" algn="l">
              <a:spcBef>
                <a:spcPts val="240"/>
              </a:spcBef>
              <a:spcAft>
                <a:spcPts val="0"/>
              </a:spcAft>
              <a:buClr>
                <a:schemeClr val="dk1"/>
              </a:buClr>
              <a:buSzPts val="1200"/>
              <a:buFont typeface="Tahoma"/>
              <a:buNone/>
              <a:defRPr sz="1200"/>
            </a:lvl3pPr>
            <a:lvl4pPr indent="-228600" lvl="3" marL="1828800" algn="l">
              <a:spcBef>
                <a:spcPts val="216"/>
              </a:spcBef>
              <a:spcAft>
                <a:spcPts val="0"/>
              </a:spcAft>
              <a:buClr>
                <a:schemeClr val="dk1"/>
              </a:buClr>
              <a:buSzPts val="1080"/>
              <a:buFont typeface="Tahoma"/>
              <a:buNone/>
              <a:defRPr sz="1080"/>
            </a:lvl4pPr>
            <a:lvl5pPr indent="-228600" lvl="4" marL="2286000" algn="l">
              <a:spcBef>
                <a:spcPts val="216"/>
              </a:spcBef>
              <a:spcAft>
                <a:spcPts val="0"/>
              </a:spcAft>
              <a:buClr>
                <a:schemeClr val="dk1"/>
              </a:buClr>
              <a:buSzPts val="1080"/>
              <a:buFont typeface="Tahoma"/>
              <a:buNone/>
              <a:defRPr sz="1080"/>
            </a:lvl5pPr>
            <a:lvl6pPr indent="-228600" lvl="5" marL="2743200" algn="l">
              <a:spcBef>
                <a:spcPts val="216"/>
              </a:spcBef>
              <a:spcAft>
                <a:spcPts val="0"/>
              </a:spcAft>
              <a:buClr>
                <a:schemeClr val="dk1"/>
              </a:buClr>
              <a:buSzPts val="1080"/>
              <a:buFont typeface="Tahoma"/>
              <a:buNone/>
              <a:defRPr sz="1080"/>
            </a:lvl6pPr>
            <a:lvl7pPr indent="-228600" lvl="6" marL="3200400" algn="l">
              <a:spcBef>
                <a:spcPts val="216"/>
              </a:spcBef>
              <a:spcAft>
                <a:spcPts val="0"/>
              </a:spcAft>
              <a:buClr>
                <a:schemeClr val="dk1"/>
              </a:buClr>
              <a:buSzPts val="1080"/>
              <a:buFont typeface="Tahoma"/>
              <a:buNone/>
              <a:defRPr sz="1080"/>
            </a:lvl7pPr>
            <a:lvl8pPr indent="-228600" lvl="7" marL="3657600" algn="l">
              <a:spcBef>
                <a:spcPts val="216"/>
              </a:spcBef>
              <a:spcAft>
                <a:spcPts val="0"/>
              </a:spcAft>
              <a:buClr>
                <a:schemeClr val="dk1"/>
              </a:buClr>
              <a:buSzPts val="1080"/>
              <a:buFont typeface="Tahoma"/>
              <a:buNone/>
              <a:defRPr sz="1080"/>
            </a:lvl8pPr>
            <a:lvl9pPr indent="-228600" lvl="8" marL="4114800" algn="l">
              <a:spcBef>
                <a:spcPts val="216"/>
              </a:spcBef>
              <a:spcAft>
                <a:spcPts val="0"/>
              </a:spcAft>
              <a:buClr>
                <a:schemeClr val="dk1"/>
              </a:buClr>
              <a:buSzPts val="1080"/>
              <a:buFont typeface="Tahoma"/>
              <a:buNone/>
              <a:defRPr sz="108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68" name="Shape 168"/>
        <p:cNvGrpSpPr/>
        <p:nvPr/>
      </p:nvGrpSpPr>
      <p:grpSpPr>
        <a:xfrm>
          <a:off x="0" y="0"/>
          <a:ext cx="0" cy="0"/>
          <a:chOff x="0" y="0"/>
          <a:chExt cx="0" cy="0"/>
        </a:xfrm>
      </p:grpSpPr>
      <p:sp>
        <p:nvSpPr>
          <p:cNvPr id="169" name="Google Shape;169;p48"/>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0" name="Google Shape;170;p48"/>
          <p:cNvSpPr txBox="1"/>
          <p:nvPr>
            <p:ph idx="1" type="body"/>
          </p:nvPr>
        </p:nvSpPr>
        <p:spPr>
          <a:xfrm rot="5400000">
            <a:off x="3847678" y="-1594484"/>
            <a:ext cx="4526280"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71" name="Shape 171"/>
        <p:cNvGrpSpPr/>
        <p:nvPr/>
      </p:nvGrpSpPr>
      <p:grpSpPr>
        <a:xfrm>
          <a:off x="0" y="0"/>
          <a:ext cx="0" cy="0"/>
          <a:chOff x="0" y="0"/>
          <a:chExt cx="0" cy="0"/>
        </a:xfrm>
      </p:grpSpPr>
      <p:sp>
        <p:nvSpPr>
          <p:cNvPr id="172" name="Google Shape;172;p49"/>
          <p:cNvSpPr txBox="1"/>
          <p:nvPr>
            <p:ph type="title"/>
          </p:nvPr>
        </p:nvSpPr>
        <p:spPr>
          <a:xfrm rot="5400000">
            <a:off x="7278424" y="1835945"/>
            <a:ext cx="5894388"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49"/>
          <p:cNvSpPr txBox="1"/>
          <p:nvPr>
            <p:ph idx="1" type="body"/>
          </p:nvPr>
        </p:nvSpPr>
        <p:spPr>
          <a:xfrm rot="5400000">
            <a:off x="1690424" y="-805655"/>
            <a:ext cx="5894388"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2" name="Shape 22"/>
        <p:cNvGrpSpPr/>
        <p:nvPr/>
      </p:nvGrpSpPr>
      <p:grpSpPr>
        <a:xfrm>
          <a:off x="0" y="0"/>
          <a:ext cx="0" cy="0"/>
          <a:chOff x="0" y="0"/>
          <a:chExt cx="0" cy="0"/>
        </a:xfrm>
      </p:grpSpPr>
      <p:sp>
        <p:nvSpPr>
          <p:cNvPr id="23" name="Google Shape;23;p6"/>
          <p:cNvSpPr txBox="1"/>
          <p:nvPr>
            <p:ph type="title"/>
          </p:nvPr>
        </p:nvSpPr>
        <p:spPr>
          <a:xfrm>
            <a:off x="963084" y="4406904"/>
            <a:ext cx="10363200" cy="136207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3D2008"/>
              </a:buClr>
              <a:buSzPts val="2400"/>
              <a:buFont typeface="Tahoma"/>
              <a:buNone/>
              <a:defRPr sz="2400"/>
            </a:lvl1pPr>
            <a:lvl2pPr indent="-228600" lvl="1" marL="914400" algn="l">
              <a:spcBef>
                <a:spcPts val="432"/>
              </a:spcBef>
              <a:spcAft>
                <a:spcPts val="0"/>
              </a:spcAft>
              <a:buClr>
                <a:srgbClr val="3D2008"/>
              </a:buClr>
              <a:buSzPts val="2160"/>
              <a:buFont typeface="Tahoma"/>
              <a:buNone/>
              <a:defRPr sz="2160"/>
            </a:lvl2pPr>
            <a:lvl3pPr indent="-228600" lvl="2" marL="1371600" algn="l">
              <a:spcBef>
                <a:spcPts val="384"/>
              </a:spcBef>
              <a:spcAft>
                <a:spcPts val="0"/>
              </a:spcAft>
              <a:buClr>
                <a:srgbClr val="3D2008"/>
              </a:buClr>
              <a:buSzPts val="1920"/>
              <a:buFont typeface="Tahoma"/>
              <a:buNone/>
              <a:defRPr sz="1920"/>
            </a:lvl3pPr>
            <a:lvl4pPr indent="-228600" lvl="3" marL="1828800" algn="l">
              <a:spcBef>
                <a:spcPts val="336"/>
              </a:spcBef>
              <a:spcAft>
                <a:spcPts val="0"/>
              </a:spcAft>
              <a:buClr>
                <a:srgbClr val="3D2008"/>
              </a:buClr>
              <a:buSzPts val="1680"/>
              <a:buFont typeface="Tahoma"/>
              <a:buNone/>
              <a:defRPr sz="1679"/>
            </a:lvl4pPr>
            <a:lvl5pPr indent="-228600" lvl="4" marL="2286000" algn="l">
              <a:spcBef>
                <a:spcPts val="336"/>
              </a:spcBef>
              <a:spcAft>
                <a:spcPts val="0"/>
              </a:spcAft>
              <a:buClr>
                <a:srgbClr val="3D2008"/>
              </a:buClr>
              <a:buSzPts val="1680"/>
              <a:buFont typeface="Tahoma"/>
              <a:buNone/>
              <a:defRPr sz="1679"/>
            </a:lvl5pPr>
            <a:lvl6pPr indent="-228600" lvl="5" marL="2743200" algn="l">
              <a:spcBef>
                <a:spcPts val="336"/>
              </a:spcBef>
              <a:spcAft>
                <a:spcPts val="0"/>
              </a:spcAft>
              <a:buClr>
                <a:srgbClr val="3D2008"/>
              </a:buClr>
              <a:buSzPts val="1680"/>
              <a:buFont typeface="Arial"/>
              <a:buNone/>
              <a:defRPr sz="1679"/>
            </a:lvl6pPr>
            <a:lvl7pPr indent="-228600" lvl="6" marL="3200400" algn="l">
              <a:spcBef>
                <a:spcPts val="336"/>
              </a:spcBef>
              <a:spcAft>
                <a:spcPts val="0"/>
              </a:spcAft>
              <a:buClr>
                <a:srgbClr val="3D2008"/>
              </a:buClr>
              <a:buSzPts val="1680"/>
              <a:buFont typeface="Arial"/>
              <a:buNone/>
              <a:defRPr sz="1679"/>
            </a:lvl7pPr>
            <a:lvl8pPr indent="-228600" lvl="7" marL="3657600" algn="l">
              <a:spcBef>
                <a:spcPts val="336"/>
              </a:spcBef>
              <a:spcAft>
                <a:spcPts val="0"/>
              </a:spcAft>
              <a:buClr>
                <a:srgbClr val="3D2008"/>
              </a:buClr>
              <a:buSzPts val="1680"/>
              <a:buFont typeface="Arial"/>
              <a:buNone/>
              <a:defRPr sz="1679"/>
            </a:lvl8pPr>
            <a:lvl9pPr indent="-228600" lvl="8" marL="4114800" algn="l">
              <a:spcBef>
                <a:spcPts val="336"/>
              </a:spcBef>
              <a:spcAft>
                <a:spcPts val="0"/>
              </a:spcAft>
              <a:buClr>
                <a:srgbClr val="3D2008"/>
              </a:buClr>
              <a:buSzPts val="1680"/>
              <a:buFont typeface="Arial"/>
              <a:buNone/>
              <a:defRPr sz="1679"/>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5" name="Shape 25"/>
        <p:cNvGrpSpPr/>
        <p:nvPr/>
      </p:nvGrpSpPr>
      <p:grpSpPr>
        <a:xfrm>
          <a:off x="0" y="0"/>
          <a:ext cx="0" cy="0"/>
          <a:chOff x="0" y="0"/>
          <a:chExt cx="0" cy="0"/>
        </a:xfrm>
      </p:grpSpPr>
      <p:sp>
        <p:nvSpPr>
          <p:cNvPr id="26" name="Google Shape;26;p7"/>
          <p:cNvSpPr txBox="1"/>
          <p:nvPr>
            <p:ph type="title"/>
          </p:nvPr>
        </p:nvSpPr>
        <p:spPr>
          <a:xfrm>
            <a:off x="431801" y="260986"/>
            <a:ext cx="11328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7"/>
          <p:cNvSpPr txBox="1"/>
          <p:nvPr>
            <p:ph idx="1" type="body"/>
          </p:nvPr>
        </p:nvSpPr>
        <p:spPr>
          <a:xfrm>
            <a:off x="914400" y="1981200"/>
            <a:ext cx="5080000" cy="4114800"/>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rgbClr val="3D2008"/>
              </a:buClr>
              <a:buSzPts val="3360"/>
              <a:buFont typeface="Tahoma"/>
              <a:buChar char="•"/>
              <a:defRPr sz="3359"/>
            </a:lvl1pPr>
            <a:lvl2pPr indent="-411480" lvl="1" marL="914400" algn="l">
              <a:spcBef>
                <a:spcPts val="576"/>
              </a:spcBef>
              <a:spcAft>
                <a:spcPts val="0"/>
              </a:spcAft>
              <a:buClr>
                <a:srgbClr val="3D2008"/>
              </a:buClr>
              <a:buSzPts val="2880"/>
              <a:buFont typeface="Tahoma"/>
              <a:buChar char="–"/>
              <a:defRPr sz="2880"/>
            </a:lvl2pPr>
            <a:lvl3pPr indent="-381000" lvl="2" marL="1371600" algn="l">
              <a:spcBef>
                <a:spcPts val="480"/>
              </a:spcBef>
              <a:spcAft>
                <a:spcPts val="0"/>
              </a:spcAft>
              <a:buClr>
                <a:srgbClr val="3D2008"/>
              </a:buClr>
              <a:buSzPts val="2400"/>
              <a:buFont typeface="Tahoma"/>
              <a:buChar char="•"/>
              <a:defRPr sz="2400"/>
            </a:lvl3pPr>
            <a:lvl4pPr indent="-365760" lvl="3" marL="1828800" algn="l">
              <a:spcBef>
                <a:spcPts val="432"/>
              </a:spcBef>
              <a:spcAft>
                <a:spcPts val="0"/>
              </a:spcAft>
              <a:buClr>
                <a:srgbClr val="3D2008"/>
              </a:buClr>
              <a:buSzPts val="2160"/>
              <a:buFont typeface="Tahoma"/>
              <a:buChar char="–"/>
              <a:defRPr sz="2160"/>
            </a:lvl4pPr>
            <a:lvl5pPr indent="-365760" lvl="4" marL="2286000" algn="l">
              <a:spcBef>
                <a:spcPts val="432"/>
              </a:spcBef>
              <a:spcAft>
                <a:spcPts val="0"/>
              </a:spcAft>
              <a:buClr>
                <a:srgbClr val="3D2008"/>
              </a:buClr>
              <a:buSzPts val="2160"/>
              <a:buFont typeface="Tahoma"/>
              <a:buChar char="»"/>
              <a:defRPr sz="2160"/>
            </a:lvl5pPr>
            <a:lvl6pPr indent="-365760" lvl="5" marL="2743200" algn="l">
              <a:spcBef>
                <a:spcPts val="432"/>
              </a:spcBef>
              <a:spcAft>
                <a:spcPts val="0"/>
              </a:spcAft>
              <a:buClr>
                <a:srgbClr val="3D2008"/>
              </a:buClr>
              <a:buSzPts val="2160"/>
              <a:buFont typeface="Arial"/>
              <a:buChar char="»"/>
              <a:defRPr sz="2160"/>
            </a:lvl6pPr>
            <a:lvl7pPr indent="-365760" lvl="6" marL="3200400" algn="l">
              <a:spcBef>
                <a:spcPts val="432"/>
              </a:spcBef>
              <a:spcAft>
                <a:spcPts val="0"/>
              </a:spcAft>
              <a:buClr>
                <a:srgbClr val="3D2008"/>
              </a:buClr>
              <a:buSzPts val="2160"/>
              <a:buFont typeface="Arial"/>
              <a:buChar char="»"/>
              <a:defRPr sz="2160"/>
            </a:lvl7pPr>
            <a:lvl8pPr indent="-365759" lvl="7" marL="3657600" algn="l">
              <a:spcBef>
                <a:spcPts val="432"/>
              </a:spcBef>
              <a:spcAft>
                <a:spcPts val="0"/>
              </a:spcAft>
              <a:buClr>
                <a:srgbClr val="3D2008"/>
              </a:buClr>
              <a:buSzPts val="2160"/>
              <a:buFont typeface="Arial"/>
              <a:buChar char="»"/>
              <a:defRPr sz="2160"/>
            </a:lvl8pPr>
            <a:lvl9pPr indent="-365759" lvl="8" marL="4114800" algn="l">
              <a:spcBef>
                <a:spcPts val="432"/>
              </a:spcBef>
              <a:spcAft>
                <a:spcPts val="0"/>
              </a:spcAft>
              <a:buClr>
                <a:srgbClr val="3D2008"/>
              </a:buClr>
              <a:buSzPts val="2160"/>
              <a:buFont typeface="Arial"/>
              <a:buChar char="»"/>
              <a:defRPr sz="2160"/>
            </a:lvl9pPr>
          </a:lstStyle>
          <a:p/>
        </p:txBody>
      </p:sp>
      <p:sp>
        <p:nvSpPr>
          <p:cNvPr id="28" name="Google Shape;28;p7"/>
          <p:cNvSpPr txBox="1"/>
          <p:nvPr>
            <p:ph idx="2" type="body"/>
          </p:nvPr>
        </p:nvSpPr>
        <p:spPr>
          <a:xfrm>
            <a:off x="6197601" y="1981200"/>
            <a:ext cx="5080000" cy="4114800"/>
          </a:xfrm>
          <a:prstGeom prst="rect">
            <a:avLst/>
          </a:prstGeom>
          <a:noFill/>
          <a:ln>
            <a:noFill/>
          </a:ln>
        </p:spPr>
        <p:txBody>
          <a:bodyPr anchorCtr="0" anchor="t" bIns="45700" lIns="91425" spcFirstLastPara="1" rIns="91425" wrap="square" tIns="45700">
            <a:noAutofit/>
          </a:bodyPr>
          <a:lstStyle>
            <a:lvl1pPr indent="-441960" lvl="0" marL="457200" algn="l">
              <a:spcBef>
                <a:spcPts val="672"/>
              </a:spcBef>
              <a:spcAft>
                <a:spcPts val="0"/>
              </a:spcAft>
              <a:buClr>
                <a:srgbClr val="3D2008"/>
              </a:buClr>
              <a:buSzPts val="3360"/>
              <a:buFont typeface="Tahoma"/>
              <a:buChar char="•"/>
              <a:defRPr sz="3359"/>
            </a:lvl1pPr>
            <a:lvl2pPr indent="-411480" lvl="1" marL="914400" algn="l">
              <a:spcBef>
                <a:spcPts val="576"/>
              </a:spcBef>
              <a:spcAft>
                <a:spcPts val="0"/>
              </a:spcAft>
              <a:buClr>
                <a:srgbClr val="3D2008"/>
              </a:buClr>
              <a:buSzPts val="2880"/>
              <a:buFont typeface="Tahoma"/>
              <a:buChar char="–"/>
              <a:defRPr sz="2880"/>
            </a:lvl2pPr>
            <a:lvl3pPr indent="-381000" lvl="2" marL="1371600" algn="l">
              <a:spcBef>
                <a:spcPts val="480"/>
              </a:spcBef>
              <a:spcAft>
                <a:spcPts val="0"/>
              </a:spcAft>
              <a:buClr>
                <a:srgbClr val="3D2008"/>
              </a:buClr>
              <a:buSzPts val="2400"/>
              <a:buFont typeface="Tahoma"/>
              <a:buChar char="•"/>
              <a:defRPr sz="2400"/>
            </a:lvl3pPr>
            <a:lvl4pPr indent="-365760" lvl="3" marL="1828800" algn="l">
              <a:spcBef>
                <a:spcPts val="432"/>
              </a:spcBef>
              <a:spcAft>
                <a:spcPts val="0"/>
              </a:spcAft>
              <a:buClr>
                <a:srgbClr val="3D2008"/>
              </a:buClr>
              <a:buSzPts val="2160"/>
              <a:buFont typeface="Tahoma"/>
              <a:buChar char="–"/>
              <a:defRPr sz="2160"/>
            </a:lvl4pPr>
            <a:lvl5pPr indent="-365760" lvl="4" marL="2286000" algn="l">
              <a:spcBef>
                <a:spcPts val="432"/>
              </a:spcBef>
              <a:spcAft>
                <a:spcPts val="0"/>
              </a:spcAft>
              <a:buClr>
                <a:srgbClr val="3D2008"/>
              </a:buClr>
              <a:buSzPts val="2160"/>
              <a:buFont typeface="Tahoma"/>
              <a:buChar char="»"/>
              <a:defRPr sz="2160"/>
            </a:lvl5pPr>
            <a:lvl6pPr indent="-365760" lvl="5" marL="2743200" algn="l">
              <a:spcBef>
                <a:spcPts val="432"/>
              </a:spcBef>
              <a:spcAft>
                <a:spcPts val="0"/>
              </a:spcAft>
              <a:buClr>
                <a:srgbClr val="3D2008"/>
              </a:buClr>
              <a:buSzPts val="2160"/>
              <a:buFont typeface="Arial"/>
              <a:buChar char="»"/>
              <a:defRPr sz="2160"/>
            </a:lvl6pPr>
            <a:lvl7pPr indent="-365760" lvl="6" marL="3200400" algn="l">
              <a:spcBef>
                <a:spcPts val="432"/>
              </a:spcBef>
              <a:spcAft>
                <a:spcPts val="0"/>
              </a:spcAft>
              <a:buClr>
                <a:srgbClr val="3D2008"/>
              </a:buClr>
              <a:buSzPts val="2160"/>
              <a:buFont typeface="Arial"/>
              <a:buChar char="»"/>
              <a:defRPr sz="2160"/>
            </a:lvl7pPr>
            <a:lvl8pPr indent="-365759" lvl="7" marL="3657600" algn="l">
              <a:spcBef>
                <a:spcPts val="432"/>
              </a:spcBef>
              <a:spcAft>
                <a:spcPts val="0"/>
              </a:spcAft>
              <a:buClr>
                <a:srgbClr val="3D2008"/>
              </a:buClr>
              <a:buSzPts val="2160"/>
              <a:buFont typeface="Arial"/>
              <a:buChar char="»"/>
              <a:defRPr sz="2160"/>
            </a:lvl8pPr>
            <a:lvl9pPr indent="-365759" lvl="8" marL="4114800" algn="l">
              <a:spcBef>
                <a:spcPts val="432"/>
              </a:spcBef>
              <a:spcAft>
                <a:spcPts val="0"/>
              </a:spcAft>
              <a:buClr>
                <a:srgbClr val="3D2008"/>
              </a:buClr>
              <a:buSzPts val="2160"/>
              <a:buFont typeface="Arial"/>
              <a:buChar char="»"/>
              <a:defRPr sz="216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9" name="Shape 29"/>
        <p:cNvGrpSpPr/>
        <p:nvPr/>
      </p:nvGrpSpPr>
      <p:grpSpPr>
        <a:xfrm>
          <a:off x="0" y="0"/>
          <a:ext cx="0" cy="0"/>
          <a:chOff x="0" y="0"/>
          <a:chExt cx="0" cy="0"/>
        </a:xfrm>
      </p:grpSpPr>
      <p:sp>
        <p:nvSpPr>
          <p:cNvPr id="30" name="Google Shape;30;p8"/>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8"/>
          <p:cNvSpPr txBox="1"/>
          <p:nvPr>
            <p:ph idx="1" type="body"/>
          </p:nvPr>
        </p:nvSpPr>
        <p:spPr>
          <a:xfrm>
            <a:off x="609600" y="1535115"/>
            <a:ext cx="5386918"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rgbClr val="3D2008"/>
              </a:buClr>
              <a:buSzPts val="2880"/>
              <a:buFont typeface="Tahoma"/>
              <a:buNone/>
              <a:defRPr b="1" sz="2880"/>
            </a:lvl1pPr>
            <a:lvl2pPr indent="-228600" lvl="1" marL="914400" algn="l">
              <a:spcBef>
                <a:spcPts val="480"/>
              </a:spcBef>
              <a:spcAft>
                <a:spcPts val="0"/>
              </a:spcAft>
              <a:buClr>
                <a:srgbClr val="3D2008"/>
              </a:buClr>
              <a:buSzPts val="2400"/>
              <a:buFont typeface="Tahoma"/>
              <a:buNone/>
              <a:defRPr b="1" sz="2400"/>
            </a:lvl2pPr>
            <a:lvl3pPr indent="-228600" lvl="2" marL="1371600" algn="l">
              <a:spcBef>
                <a:spcPts val="432"/>
              </a:spcBef>
              <a:spcAft>
                <a:spcPts val="0"/>
              </a:spcAft>
              <a:buClr>
                <a:srgbClr val="3D2008"/>
              </a:buClr>
              <a:buSzPts val="2160"/>
              <a:buFont typeface="Tahoma"/>
              <a:buNone/>
              <a:defRPr b="1" sz="2160"/>
            </a:lvl3pPr>
            <a:lvl4pPr indent="-228600" lvl="3" marL="1828800" algn="l">
              <a:spcBef>
                <a:spcPts val="384"/>
              </a:spcBef>
              <a:spcAft>
                <a:spcPts val="0"/>
              </a:spcAft>
              <a:buClr>
                <a:srgbClr val="3D2008"/>
              </a:buClr>
              <a:buSzPts val="1920"/>
              <a:buFont typeface="Tahoma"/>
              <a:buNone/>
              <a:defRPr b="1" sz="1920"/>
            </a:lvl4pPr>
            <a:lvl5pPr indent="-228600" lvl="4" marL="2286000" algn="l">
              <a:spcBef>
                <a:spcPts val="384"/>
              </a:spcBef>
              <a:spcAft>
                <a:spcPts val="0"/>
              </a:spcAft>
              <a:buClr>
                <a:srgbClr val="3D2008"/>
              </a:buClr>
              <a:buSzPts val="1920"/>
              <a:buFont typeface="Tahoma"/>
              <a:buNone/>
              <a:defRPr b="1" sz="1920"/>
            </a:lvl5pPr>
            <a:lvl6pPr indent="-228600" lvl="5" marL="2743200" algn="l">
              <a:spcBef>
                <a:spcPts val="384"/>
              </a:spcBef>
              <a:spcAft>
                <a:spcPts val="0"/>
              </a:spcAft>
              <a:buClr>
                <a:srgbClr val="3D2008"/>
              </a:buClr>
              <a:buSzPts val="1920"/>
              <a:buFont typeface="Arial"/>
              <a:buNone/>
              <a:defRPr b="1" sz="1920"/>
            </a:lvl6pPr>
            <a:lvl7pPr indent="-228600" lvl="6" marL="3200400" algn="l">
              <a:spcBef>
                <a:spcPts val="384"/>
              </a:spcBef>
              <a:spcAft>
                <a:spcPts val="0"/>
              </a:spcAft>
              <a:buClr>
                <a:srgbClr val="3D2008"/>
              </a:buClr>
              <a:buSzPts val="1920"/>
              <a:buFont typeface="Arial"/>
              <a:buNone/>
              <a:defRPr b="1" sz="1920"/>
            </a:lvl7pPr>
            <a:lvl8pPr indent="-228600" lvl="7" marL="3657600" algn="l">
              <a:spcBef>
                <a:spcPts val="384"/>
              </a:spcBef>
              <a:spcAft>
                <a:spcPts val="0"/>
              </a:spcAft>
              <a:buClr>
                <a:srgbClr val="3D2008"/>
              </a:buClr>
              <a:buSzPts val="1920"/>
              <a:buFont typeface="Arial"/>
              <a:buNone/>
              <a:defRPr b="1" sz="1920"/>
            </a:lvl8pPr>
            <a:lvl9pPr indent="-228600" lvl="8" marL="4114800" algn="l">
              <a:spcBef>
                <a:spcPts val="384"/>
              </a:spcBef>
              <a:spcAft>
                <a:spcPts val="0"/>
              </a:spcAft>
              <a:buClr>
                <a:srgbClr val="3D2008"/>
              </a:buClr>
              <a:buSzPts val="1920"/>
              <a:buFont typeface="Arial"/>
              <a:buNone/>
              <a:defRPr b="1" sz="1920"/>
            </a:lvl9pPr>
          </a:lstStyle>
          <a:p/>
        </p:txBody>
      </p:sp>
      <p:sp>
        <p:nvSpPr>
          <p:cNvPr id="32" name="Google Shape;32;p8"/>
          <p:cNvSpPr txBox="1"/>
          <p:nvPr>
            <p:ph idx="2" type="body"/>
          </p:nvPr>
        </p:nvSpPr>
        <p:spPr>
          <a:xfrm>
            <a:off x="609600" y="2174875"/>
            <a:ext cx="5386918"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rgbClr val="3D2008"/>
              </a:buClr>
              <a:buSzPts val="2880"/>
              <a:buFont typeface="Tahoma"/>
              <a:buChar char="•"/>
              <a:defRPr sz="2880"/>
            </a:lvl1pPr>
            <a:lvl2pPr indent="-381000" lvl="1" marL="914400" algn="l">
              <a:spcBef>
                <a:spcPts val="480"/>
              </a:spcBef>
              <a:spcAft>
                <a:spcPts val="0"/>
              </a:spcAft>
              <a:buClr>
                <a:srgbClr val="3D2008"/>
              </a:buClr>
              <a:buSzPts val="2400"/>
              <a:buFont typeface="Tahoma"/>
              <a:buChar char="–"/>
              <a:defRPr sz="2400"/>
            </a:lvl2pPr>
            <a:lvl3pPr indent="-365760" lvl="2" marL="1371600" algn="l">
              <a:spcBef>
                <a:spcPts val="432"/>
              </a:spcBef>
              <a:spcAft>
                <a:spcPts val="0"/>
              </a:spcAft>
              <a:buClr>
                <a:srgbClr val="3D2008"/>
              </a:buClr>
              <a:buSzPts val="2160"/>
              <a:buFont typeface="Tahoma"/>
              <a:buChar char="•"/>
              <a:defRPr sz="2160"/>
            </a:lvl3pPr>
            <a:lvl4pPr indent="-350519" lvl="3" marL="1828800" algn="l">
              <a:spcBef>
                <a:spcPts val="384"/>
              </a:spcBef>
              <a:spcAft>
                <a:spcPts val="0"/>
              </a:spcAft>
              <a:buClr>
                <a:srgbClr val="3D2008"/>
              </a:buClr>
              <a:buSzPts val="1920"/>
              <a:buFont typeface="Tahoma"/>
              <a:buChar char="–"/>
              <a:defRPr sz="1920"/>
            </a:lvl4pPr>
            <a:lvl5pPr indent="-350520" lvl="4" marL="2286000" algn="l">
              <a:spcBef>
                <a:spcPts val="384"/>
              </a:spcBef>
              <a:spcAft>
                <a:spcPts val="0"/>
              </a:spcAft>
              <a:buClr>
                <a:srgbClr val="3D2008"/>
              </a:buClr>
              <a:buSzPts val="1920"/>
              <a:buFont typeface="Tahoma"/>
              <a:buChar char="»"/>
              <a:defRPr sz="1920"/>
            </a:lvl5pPr>
            <a:lvl6pPr indent="-350520" lvl="5" marL="2743200" algn="l">
              <a:spcBef>
                <a:spcPts val="384"/>
              </a:spcBef>
              <a:spcAft>
                <a:spcPts val="0"/>
              </a:spcAft>
              <a:buClr>
                <a:srgbClr val="3D2008"/>
              </a:buClr>
              <a:buSzPts val="1920"/>
              <a:buFont typeface="Arial"/>
              <a:buChar char="»"/>
              <a:defRPr sz="1920"/>
            </a:lvl6pPr>
            <a:lvl7pPr indent="-350520" lvl="6" marL="3200400" algn="l">
              <a:spcBef>
                <a:spcPts val="384"/>
              </a:spcBef>
              <a:spcAft>
                <a:spcPts val="0"/>
              </a:spcAft>
              <a:buClr>
                <a:srgbClr val="3D2008"/>
              </a:buClr>
              <a:buSzPts val="1920"/>
              <a:buFont typeface="Arial"/>
              <a:buChar char="»"/>
              <a:defRPr sz="1920"/>
            </a:lvl7pPr>
            <a:lvl8pPr indent="-350520" lvl="7" marL="3657600" algn="l">
              <a:spcBef>
                <a:spcPts val="384"/>
              </a:spcBef>
              <a:spcAft>
                <a:spcPts val="0"/>
              </a:spcAft>
              <a:buClr>
                <a:srgbClr val="3D2008"/>
              </a:buClr>
              <a:buSzPts val="1920"/>
              <a:buFont typeface="Arial"/>
              <a:buChar char="»"/>
              <a:defRPr sz="1920"/>
            </a:lvl8pPr>
            <a:lvl9pPr indent="-350520" lvl="8" marL="4114800" algn="l">
              <a:spcBef>
                <a:spcPts val="384"/>
              </a:spcBef>
              <a:spcAft>
                <a:spcPts val="0"/>
              </a:spcAft>
              <a:buClr>
                <a:srgbClr val="3D2008"/>
              </a:buClr>
              <a:buSzPts val="1920"/>
              <a:buFont typeface="Arial"/>
              <a:buChar char="»"/>
              <a:defRPr sz="1920"/>
            </a:lvl9pPr>
          </a:lstStyle>
          <a:p/>
        </p:txBody>
      </p:sp>
      <p:sp>
        <p:nvSpPr>
          <p:cNvPr id="33" name="Google Shape;33;p8"/>
          <p:cNvSpPr txBox="1"/>
          <p:nvPr>
            <p:ph idx="3" type="body"/>
          </p:nvPr>
        </p:nvSpPr>
        <p:spPr>
          <a:xfrm>
            <a:off x="6193375" y="1535115"/>
            <a:ext cx="5389033" cy="639763"/>
          </a:xfrm>
          <a:prstGeom prst="rect">
            <a:avLst/>
          </a:prstGeom>
          <a:noFill/>
          <a:ln>
            <a:noFill/>
          </a:ln>
        </p:spPr>
        <p:txBody>
          <a:bodyPr anchorCtr="0" anchor="b" bIns="45700" lIns="91425" spcFirstLastPara="1" rIns="91425" wrap="square" tIns="45700">
            <a:noAutofit/>
          </a:bodyPr>
          <a:lstStyle>
            <a:lvl1pPr indent="-228600" lvl="0" marL="457200" algn="l">
              <a:spcBef>
                <a:spcPts val="576"/>
              </a:spcBef>
              <a:spcAft>
                <a:spcPts val="0"/>
              </a:spcAft>
              <a:buClr>
                <a:srgbClr val="3D2008"/>
              </a:buClr>
              <a:buSzPts val="2880"/>
              <a:buFont typeface="Tahoma"/>
              <a:buNone/>
              <a:defRPr b="1" sz="2880"/>
            </a:lvl1pPr>
            <a:lvl2pPr indent="-228600" lvl="1" marL="914400" algn="l">
              <a:spcBef>
                <a:spcPts val="480"/>
              </a:spcBef>
              <a:spcAft>
                <a:spcPts val="0"/>
              </a:spcAft>
              <a:buClr>
                <a:srgbClr val="3D2008"/>
              </a:buClr>
              <a:buSzPts val="2400"/>
              <a:buFont typeface="Tahoma"/>
              <a:buNone/>
              <a:defRPr b="1" sz="2400"/>
            </a:lvl2pPr>
            <a:lvl3pPr indent="-228600" lvl="2" marL="1371600" algn="l">
              <a:spcBef>
                <a:spcPts val="432"/>
              </a:spcBef>
              <a:spcAft>
                <a:spcPts val="0"/>
              </a:spcAft>
              <a:buClr>
                <a:srgbClr val="3D2008"/>
              </a:buClr>
              <a:buSzPts val="2160"/>
              <a:buFont typeface="Tahoma"/>
              <a:buNone/>
              <a:defRPr b="1" sz="2160"/>
            </a:lvl3pPr>
            <a:lvl4pPr indent="-228600" lvl="3" marL="1828800" algn="l">
              <a:spcBef>
                <a:spcPts val="384"/>
              </a:spcBef>
              <a:spcAft>
                <a:spcPts val="0"/>
              </a:spcAft>
              <a:buClr>
                <a:srgbClr val="3D2008"/>
              </a:buClr>
              <a:buSzPts val="1920"/>
              <a:buFont typeface="Tahoma"/>
              <a:buNone/>
              <a:defRPr b="1" sz="1920"/>
            </a:lvl4pPr>
            <a:lvl5pPr indent="-228600" lvl="4" marL="2286000" algn="l">
              <a:spcBef>
                <a:spcPts val="384"/>
              </a:spcBef>
              <a:spcAft>
                <a:spcPts val="0"/>
              </a:spcAft>
              <a:buClr>
                <a:srgbClr val="3D2008"/>
              </a:buClr>
              <a:buSzPts val="1920"/>
              <a:buFont typeface="Tahoma"/>
              <a:buNone/>
              <a:defRPr b="1" sz="1920"/>
            </a:lvl5pPr>
            <a:lvl6pPr indent="-228600" lvl="5" marL="2743200" algn="l">
              <a:spcBef>
                <a:spcPts val="384"/>
              </a:spcBef>
              <a:spcAft>
                <a:spcPts val="0"/>
              </a:spcAft>
              <a:buClr>
                <a:srgbClr val="3D2008"/>
              </a:buClr>
              <a:buSzPts val="1920"/>
              <a:buFont typeface="Arial"/>
              <a:buNone/>
              <a:defRPr b="1" sz="1920"/>
            </a:lvl6pPr>
            <a:lvl7pPr indent="-228600" lvl="6" marL="3200400" algn="l">
              <a:spcBef>
                <a:spcPts val="384"/>
              </a:spcBef>
              <a:spcAft>
                <a:spcPts val="0"/>
              </a:spcAft>
              <a:buClr>
                <a:srgbClr val="3D2008"/>
              </a:buClr>
              <a:buSzPts val="1920"/>
              <a:buFont typeface="Arial"/>
              <a:buNone/>
              <a:defRPr b="1" sz="1920"/>
            </a:lvl7pPr>
            <a:lvl8pPr indent="-228600" lvl="7" marL="3657600" algn="l">
              <a:spcBef>
                <a:spcPts val="384"/>
              </a:spcBef>
              <a:spcAft>
                <a:spcPts val="0"/>
              </a:spcAft>
              <a:buClr>
                <a:srgbClr val="3D2008"/>
              </a:buClr>
              <a:buSzPts val="1920"/>
              <a:buFont typeface="Arial"/>
              <a:buNone/>
              <a:defRPr b="1" sz="1920"/>
            </a:lvl8pPr>
            <a:lvl9pPr indent="-228600" lvl="8" marL="4114800" algn="l">
              <a:spcBef>
                <a:spcPts val="384"/>
              </a:spcBef>
              <a:spcAft>
                <a:spcPts val="0"/>
              </a:spcAft>
              <a:buClr>
                <a:srgbClr val="3D2008"/>
              </a:buClr>
              <a:buSzPts val="1920"/>
              <a:buFont typeface="Arial"/>
              <a:buNone/>
              <a:defRPr b="1" sz="1920"/>
            </a:lvl9pPr>
          </a:lstStyle>
          <a:p/>
        </p:txBody>
      </p:sp>
      <p:sp>
        <p:nvSpPr>
          <p:cNvPr id="34" name="Google Shape;34;p8"/>
          <p:cNvSpPr txBox="1"/>
          <p:nvPr>
            <p:ph idx="4" type="body"/>
          </p:nvPr>
        </p:nvSpPr>
        <p:spPr>
          <a:xfrm>
            <a:off x="6193375" y="2174875"/>
            <a:ext cx="5389033" cy="3951288"/>
          </a:xfrm>
          <a:prstGeom prst="rect">
            <a:avLst/>
          </a:prstGeom>
          <a:noFill/>
          <a:ln>
            <a:noFill/>
          </a:ln>
        </p:spPr>
        <p:txBody>
          <a:bodyPr anchorCtr="0" anchor="t" bIns="45700" lIns="91425" spcFirstLastPara="1" rIns="91425" wrap="square" tIns="45700">
            <a:noAutofit/>
          </a:bodyPr>
          <a:lstStyle>
            <a:lvl1pPr indent="-411480" lvl="0" marL="457200" algn="l">
              <a:spcBef>
                <a:spcPts val="576"/>
              </a:spcBef>
              <a:spcAft>
                <a:spcPts val="0"/>
              </a:spcAft>
              <a:buClr>
                <a:srgbClr val="3D2008"/>
              </a:buClr>
              <a:buSzPts val="2880"/>
              <a:buFont typeface="Tahoma"/>
              <a:buChar char="•"/>
              <a:defRPr sz="2880"/>
            </a:lvl1pPr>
            <a:lvl2pPr indent="-381000" lvl="1" marL="914400" algn="l">
              <a:spcBef>
                <a:spcPts val="480"/>
              </a:spcBef>
              <a:spcAft>
                <a:spcPts val="0"/>
              </a:spcAft>
              <a:buClr>
                <a:srgbClr val="3D2008"/>
              </a:buClr>
              <a:buSzPts val="2400"/>
              <a:buFont typeface="Tahoma"/>
              <a:buChar char="–"/>
              <a:defRPr sz="2400"/>
            </a:lvl2pPr>
            <a:lvl3pPr indent="-365760" lvl="2" marL="1371600" algn="l">
              <a:spcBef>
                <a:spcPts val="432"/>
              </a:spcBef>
              <a:spcAft>
                <a:spcPts val="0"/>
              </a:spcAft>
              <a:buClr>
                <a:srgbClr val="3D2008"/>
              </a:buClr>
              <a:buSzPts val="2160"/>
              <a:buFont typeface="Tahoma"/>
              <a:buChar char="•"/>
              <a:defRPr sz="2160"/>
            </a:lvl3pPr>
            <a:lvl4pPr indent="-350519" lvl="3" marL="1828800" algn="l">
              <a:spcBef>
                <a:spcPts val="384"/>
              </a:spcBef>
              <a:spcAft>
                <a:spcPts val="0"/>
              </a:spcAft>
              <a:buClr>
                <a:srgbClr val="3D2008"/>
              </a:buClr>
              <a:buSzPts val="1920"/>
              <a:buFont typeface="Tahoma"/>
              <a:buChar char="–"/>
              <a:defRPr sz="1920"/>
            </a:lvl4pPr>
            <a:lvl5pPr indent="-350520" lvl="4" marL="2286000" algn="l">
              <a:spcBef>
                <a:spcPts val="384"/>
              </a:spcBef>
              <a:spcAft>
                <a:spcPts val="0"/>
              </a:spcAft>
              <a:buClr>
                <a:srgbClr val="3D2008"/>
              </a:buClr>
              <a:buSzPts val="1920"/>
              <a:buFont typeface="Tahoma"/>
              <a:buChar char="»"/>
              <a:defRPr sz="1920"/>
            </a:lvl5pPr>
            <a:lvl6pPr indent="-350520" lvl="5" marL="2743200" algn="l">
              <a:spcBef>
                <a:spcPts val="384"/>
              </a:spcBef>
              <a:spcAft>
                <a:spcPts val="0"/>
              </a:spcAft>
              <a:buClr>
                <a:srgbClr val="3D2008"/>
              </a:buClr>
              <a:buSzPts val="1920"/>
              <a:buFont typeface="Arial"/>
              <a:buChar char="»"/>
              <a:defRPr sz="1920"/>
            </a:lvl6pPr>
            <a:lvl7pPr indent="-350520" lvl="6" marL="3200400" algn="l">
              <a:spcBef>
                <a:spcPts val="384"/>
              </a:spcBef>
              <a:spcAft>
                <a:spcPts val="0"/>
              </a:spcAft>
              <a:buClr>
                <a:srgbClr val="3D2008"/>
              </a:buClr>
              <a:buSzPts val="1920"/>
              <a:buFont typeface="Arial"/>
              <a:buChar char="»"/>
              <a:defRPr sz="1920"/>
            </a:lvl7pPr>
            <a:lvl8pPr indent="-350520" lvl="7" marL="3657600" algn="l">
              <a:spcBef>
                <a:spcPts val="384"/>
              </a:spcBef>
              <a:spcAft>
                <a:spcPts val="0"/>
              </a:spcAft>
              <a:buClr>
                <a:srgbClr val="3D2008"/>
              </a:buClr>
              <a:buSzPts val="1920"/>
              <a:buFont typeface="Arial"/>
              <a:buChar char="»"/>
              <a:defRPr sz="1920"/>
            </a:lvl8pPr>
            <a:lvl9pPr indent="-350520" lvl="8" marL="4114800" algn="l">
              <a:spcBef>
                <a:spcPts val="384"/>
              </a:spcBef>
              <a:spcAft>
                <a:spcPts val="0"/>
              </a:spcAft>
              <a:buClr>
                <a:srgbClr val="3D2008"/>
              </a:buClr>
              <a:buSzPts val="1920"/>
              <a:buFont typeface="Arial"/>
              <a:buChar char="»"/>
              <a:defRPr sz="192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431801" y="260986"/>
            <a:ext cx="11328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7" name="Shape 37"/>
        <p:cNvGrpSpPr/>
        <p:nvPr/>
      </p:nvGrpSpPr>
      <p:grpSpPr>
        <a:xfrm>
          <a:off x="0" y="0"/>
          <a:ext cx="0" cy="0"/>
          <a:chOff x="0" y="0"/>
          <a:chExt cx="0" cy="0"/>
        </a:xfrm>
      </p:grpSpPr>
      <p:sp>
        <p:nvSpPr>
          <p:cNvPr id="38" name="Google Shape;38;p10"/>
          <p:cNvSpPr txBox="1"/>
          <p:nvPr>
            <p:ph type="title"/>
          </p:nvPr>
        </p:nvSpPr>
        <p:spPr>
          <a:xfrm>
            <a:off x="609607" y="273051"/>
            <a:ext cx="4011084" cy="116205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10"/>
          <p:cNvSpPr txBox="1"/>
          <p:nvPr>
            <p:ph idx="1" type="body"/>
          </p:nvPr>
        </p:nvSpPr>
        <p:spPr>
          <a:xfrm>
            <a:off x="4766734" y="273055"/>
            <a:ext cx="6815666" cy="5853113"/>
          </a:xfrm>
          <a:prstGeom prst="rect">
            <a:avLst/>
          </a:prstGeom>
          <a:noFill/>
          <a:ln>
            <a:noFill/>
          </a:ln>
        </p:spPr>
        <p:txBody>
          <a:bodyPr anchorCtr="0" anchor="t" bIns="45700" lIns="91425" spcFirstLastPara="1" rIns="91425" wrap="square" tIns="45700">
            <a:noAutofit/>
          </a:bodyPr>
          <a:lstStyle>
            <a:lvl1pPr indent="-472440" lvl="0" marL="457200" algn="l">
              <a:spcBef>
                <a:spcPts val="768"/>
              </a:spcBef>
              <a:spcAft>
                <a:spcPts val="0"/>
              </a:spcAft>
              <a:buClr>
                <a:srgbClr val="3D2008"/>
              </a:buClr>
              <a:buSzPts val="3840"/>
              <a:buFont typeface="Tahoma"/>
              <a:buChar char="•"/>
              <a:defRPr sz="3840"/>
            </a:lvl1pPr>
            <a:lvl2pPr indent="-441960" lvl="1" marL="914400" algn="l">
              <a:spcBef>
                <a:spcPts val="672"/>
              </a:spcBef>
              <a:spcAft>
                <a:spcPts val="0"/>
              </a:spcAft>
              <a:buClr>
                <a:srgbClr val="3D2008"/>
              </a:buClr>
              <a:buSzPts val="3360"/>
              <a:buFont typeface="Tahoma"/>
              <a:buChar char="–"/>
              <a:defRPr sz="3359"/>
            </a:lvl2pPr>
            <a:lvl3pPr indent="-411480" lvl="2" marL="1371600" algn="l">
              <a:spcBef>
                <a:spcPts val="576"/>
              </a:spcBef>
              <a:spcAft>
                <a:spcPts val="0"/>
              </a:spcAft>
              <a:buClr>
                <a:srgbClr val="3D2008"/>
              </a:buClr>
              <a:buSzPts val="2880"/>
              <a:buFont typeface="Tahoma"/>
              <a:buChar char="•"/>
              <a:defRPr sz="2880"/>
            </a:lvl3pPr>
            <a:lvl4pPr indent="-381000" lvl="3" marL="1828800" algn="l">
              <a:spcBef>
                <a:spcPts val="480"/>
              </a:spcBef>
              <a:spcAft>
                <a:spcPts val="0"/>
              </a:spcAft>
              <a:buClr>
                <a:srgbClr val="3D2008"/>
              </a:buClr>
              <a:buSzPts val="2400"/>
              <a:buFont typeface="Tahoma"/>
              <a:buChar char="–"/>
              <a:defRPr sz="2400"/>
            </a:lvl4pPr>
            <a:lvl5pPr indent="-381000" lvl="4" marL="2286000" algn="l">
              <a:spcBef>
                <a:spcPts val="480"/>
              </a:spcBef>
              <a:spcAft>
                <a:spcPts val="0"/>
              </a:spcAft>
              <a:buClr>
                <a:srgbClr val="3D2008"/>
              </a:buClr>
              <a:buSzPts val="2400"/>
              <a:buFont typeface="Tahoma"/>
              <a:buChar char="»"/>
              <a:defRPr sz="2400"/>
            </a:lvl5pPr>
            <a:lvl6pPr indent="-381000" lvl="5" marL="2743200" algn="l">
              <a:spcBef>
                <a:spcPts val="480"/>
              </a:spcBef>
              <a:spcAft>
                <a:spcPts val="0"/>
              </a:spcAft>
              <a:buClr>
                <a:srgbClr val="3D2008"/>
              </a:buClr>
              <a:buSzPts val="2400"/>
              <a:buFont typeface="Arial"/>
              <a:buChar char="»"/>
              <a:defRPr sz="2400"/>
            </a:lvl6pPr>
            <a:lvl7pPr indent="-381000" lvl="6" marL="3200400" algn="l">
              <a:spcBef>
                <a:spcPts val="480"/>
              </a:spcBef>
              <a:spcAft>
                <a:spcPts val="0"/>
              </a:spcAft>
              <a:buClr>
                <a:srgbClr val="3D2008"/>
              </a:buClr>
              <a:buSzPts val="2400"/>
              <a:buFont typeface="Arial"/>
              <a:buChar char="»"/>
              <a:defRPr sz="2400"/>
            </a:lvl7pPr>
            <a:lvl8pPr indent="-381000" lvl="7" marL="3657600" algn="l">
              <a:spcBef>
                <a:spcPts val="480"/>
              </a:spcBef>
              <a:spcAft>
                <a:spcPts val="0"/>
              </a:spcAft>
              <a:buClr>
                <a:srgbClr val="3D2008"/>
              </a:buClr>
              <a:buSzPts val="2400"/>
              <a:buFont typeface="Arial"/>
              <a:buChar char="»"/>
              <a:defRPr sz="2400"/>
            </a:lvl8pPr>
            <a:lvl9pPr indent="-381000" lvl="8" marL="4114800" algn="l">
              <a:spcBef>
                <a:spcPts val="480"/>
              </a:spcBef>
              <a:spcAft>
                <a:spcPts val="0"/>
              </a:spcAft>
              <a:buClr>
                <a:srgbClr val="3D2008"/>
              </a:buClr>
              <a:buSzPts val="2400"/>
              <a:buFont typeface="Arial"/>
              <a:buChar char="»"/>
              <a:defRPr sz="2400"/>
            </a:lvl9pPr>
          </a:lstStyle>
          <a:p/>
        </p:txBody>
      </p:sp>
      <p:sp>
        <p:nvSpPr>
          <p:cNvPr id="40" name="Google Shape;40;p10"/>
          <p:cNvSpPr txBox="1"/>
          <p:nvPr>
            <p:ph idx="2" type="body"/>
          </p:nvPr>
        </p:nvSpPr>
        <p:spPr>
          <a:xfrm>
            <a:off x="609607" y="1435104"/>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36"/>
              </a:spcBef>
              <a:spcAft>
                <a:spcPts val="0"/>
              </a:spcAft>
              <a:buClr>
                <a:srgbClr val="3D2008"/>
              </a:buClr>
              <a:buSzPts val="1680"/>
              <a:buFont typeface="Tahoma"/>
              <a:buNone/>
              <a:defRPr sz="1679"/>
            </a:lvl1pPr>
            <a:lvl2pPr indent="-228600" lvl="1" marL="914400" algn="l">
              <a:spcBef>
                <a:spcPts val="288"/>
              </a:spcBef>
              <a:spcAft>
                <a:spcPts val="0"/>
              </a:spcAft>
              <a:buClr>
                <a:srgbClr val="3D2008"/>
              </a:buClr>
              <a:buSzPts val="1440"/>
              <a:buFont typeface="Tahoma"/>
              <a:buNone/>
              <a:defRPr sz="1440"/>
            </a:lvl2pPr>
            <a:lvl3pPr indent="-228600" lvl="2" marL="1371600" algn="l">
              <a:spcBef>
                <a:spcPts val="240"/>
              </a:spcBef>
              <a:spcAft>
                <a:spcPts val="0"/>
              </a:spcAft>
              <a:buClr>
                <a:srgbClr val="3D2008"/>
              </a:buClr>
              <a:buSzPts val="1200"/>
              <a:buFont typeface="Tahoma"/>
              <a:buNone/>
              <a:defRPr sz="1200"/>
            </a:lvl3pPr>
            <a:lvl4pPr indent="-228600" lvl="3" marL="1828800" algn="l">
              <a:spcBef>
                <a:spcPts val="216"/>
              </a:spcBef>
              <a:spcAft>
                <a:spcPts val="0"/>
              </a:spcAft>
              <a:buClr>
                <a:srgbClr val="3D2008"/>
              </a:buClr>
              <a:buSzPts val="1080"/>
              <a:buFont typeface="Tahoma"/>
              <a:buNone/>
              <a:defRPr sz="1080"/>
            </a:lvl4pPr>
            <a:lvl5pPr indent="-228600" lvl="4" marL="2286000" algn="l">
              <a:spcBef>
                <a:spcPts val="216"/>
              </a:spcBef>
              <a:spcAft>
                <a:spcPts val="0"/>
              </a:spcAft>
              <a:buClr>
                <a:srgbClr val="3D2008"/>
              </a:buClr>
              <a:buSzPts val="1080"/>
              <a:buFont typeface="Tahoma"/>
              <a:buNone/>
              <a:defRPr sz="1080"/>
            </a:lvl5pPr>
            <a:lvl6pPr indent="-228600" lvl="5" marL="2743200" algn="l">
              <a:spcBef>
                <a:spcPts val="216"/>
              </a:spcBef>
              <a:spcAft>
                <a:spcPts val="0"/>
              </a:spcAft>
              <a:buClr>
                <a:srgbClr val="3D2008"/>
              </a:buClr>
              <a:buSzPts val="1080"/>
              <a:buFont typeface="Arial"/>
              <a:buNone/>
              <a:defRPr sz="1080"/>
            </a:lvl6pPr>
            <a:lvl7pPr indent="-228600" lvl="6" marL="3200400" algn="l">
              <a:spcBef>
                <a:spcPts val="216"/>
              </a:spcBef>
              <a:spcAft>
                <a:spcPts val="0"/>
              </a:spcAft>
              <a:buClr>
                <a:srgbClr val="3D2008"/>
              </a:buClr>
              <a:buSzPts val="1080"/>
              <a:buFont typeface="Arial"/>
              <a:buNone/>
              <a:defRPr sz="1080"/>
            </a:lvl7pPr>
            <a:lvl8pPr indent="-228600" lvl="7" marL="3657600" algn="l">
              <a:spcBef>
                <a:spcPts val="216"/>
              </a:spcBef>
              <a:spcAft>
                <a:spcPts val="0"/>
              </a:spcAft>
              <a:buClr>
                <a:srgbClr val="3D2008"/>
              </a:buClr>
              <a:buSzPts val="1080"/>
              <a:buFont typeface="Arial"/>
              <a:buNone/>
              <a:defRPr sz="1080"/>
            </a:lvl8pPr>
            <a:lvl9pPr indent="-228600" lvl="8" marL="4114800" algn="l">
              <a:spcBef>
                <a:spcPts val="216"/>
              </a:spcBef>
              <a:spcAft>
                <a:spcPts val="0"/>
              </a:spcAft>
              <a:buClr>
                <a:srgbClr val="3D2008"/>
              </a:buClr>
              <a:buSzPts val="1080"/>
              <a:buFont typeface="Arial"/>
              <a:buNone/>
              <a:defRPr sz="108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1.jpg"/><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image" Target="../media/image8.jpg"/><Relationship Id="rId2" Type="http://schemas.openxmlformats.org/officeDocument/2006/relationships/image" Target="../media/image1.png"/><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1.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 Type="http://schemas.openxmlformats.org/officeDocument/2006/relationships/image" Target="../media/image7.jpg"/><Relationship Id="rId2" Type="http://schemas.openxmlformats.org/officeDocument/2006/relationships/image" Target="../media/image1.png"/><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trust_ppt_bg1" id="6" name="Google Shape;6;p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7" name="Google Shape;7;p1"/>
          <p:cNvSpPr txBox="1"/>
          <p:nvPr>
            <p:ph type="title"/>
          </p:nvPr>
        </p:nvSpPr>
        <p:spPr>
          <a:xfrm>
            <a:off x="431801" y="260986"/>
            <a:ext cx="11328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1pPr>
            <a:lvl2pPr lvl="1"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2pPr>
            <a:lvl3pPr lvl="2"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3pPr>
            <a:lvl4pPr lvl="3"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4pPr>
            <a:lvl5pPr lvl="4"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5pPr>
            <a:lvl6pPr lvl="5" marR="0" rtl="0" algn="ctr">
              <a:spcBef>
                <a:spcPts val="0"/>
              </a:spcBef>
              <a:spcAft>
                <a:spcPts val="0"/>
              </a:spcAft>
              <a:buSzPts val="1400"/>
              <a:buNone/>
              <a:defRPr b="0" i="0" sz="5280" u="none" cap="none" strike="noStrike">
                <a:solidFill>
                  <a:srgbClr val="8D5812"/>
                </a:solidFill>
                <a:latin typeface="Arial"/>
                <a:ea typeface="Arial"/>
                <a:cs typeface="Arial"/>
                <a:sym typeface="Arial"/>
              </a:defRPr>
            </a:lvl6pPr>
            <a:lvl7pPr lvl="6" marR="0" rtl="0" algn="ctr">
              <a:spcBef>
                <a:spcPts val="0"/>
              </a:spcBef>
              <a:spcAft>
                <a:spcPts val="0"/>
              </a:spcAft>
              <a:buSzPts val="1400"/>
              <a:buNone/>
              <a:defRPr b="0" i="0" sz="5280" u="none" cap="none" strike="noStrike">
                <a:solidFill>
                  <a:srgbClr val="8D5812"/>
                </a:solidFill>
                <a:latin typeface="Arial"/>
                <a:ea typeface="Arial"/>
                <a:cs typeface="Arial"/>
                <a:sym typeface="Arial"/>
              </a:defRPr>
            </a:lvl7pPr>
            <a:lvl8pPr lvl="7" marR="0" rtl="0" algn="ctr">
              <a:spcBef>
                <a:spcPts val="0"/>
              </a:spcBef>
              <a:spcAft>
                <a:spcPts val="0"/>
              </a:spcAft>
              <a:buSzPts val="1400"/>
              <a:buNone/>
              <a:defRPr b="0" i="0" sz="5280" u="none" cap="none" strike="noStrike">
                <a:solidFill>
                  <a:srgbClr val="8D5812"/>
                </a:solidFill>
                <a:latin typeface="Arial"/>
                <a:ea typeface="Arial"/>
                <a:cs typeface="Arial"/>
                <a:sym typeface="Arial"/>
              </a:defRPr>
            </a:lvl8pPr>
            <a:lvl9pPr lvl="8" marR="0" rtl="0" algn="ctr">
              <a:spcBef>
                <a:spcPts val="0"/>
              </a:spcBef>
              <a:spcAft>
                <a:spcPts val="0"/>
              </a:spcAft>
              <a:buSzPts val="1400"/>
              <a:buNone/>
              <a:defRPr b="0" i="0" sz="5280" u="none" cap="none" strike="noStrike">
                <a:solidFill>
                  <a:srgbClr val="8D5812"/>
                </a:solidFill>
                <a:latin typeface="Arial"/>
                <a:ea typeface="Arial"/>
                <a:cs typeface="Arial"/>
                <a:sym typeface="Arial"/>
              </a:defRPr>
            </a:lvl9pPr>
          </a:lstStyle>
          <a:p/>
        </p:txBody>
      </p:sp>
      <p:sp>
        <p:nvSpPr>
          <p:cNvPr id="8" name="Google Shape;8;p1"/>
          <p:cNvSpPr txBox="1"/>
          <p:nvPr>
            <p:ph idx="1" type="body"/>
          </p:nvPr>
        </p:nvSpPr>
        <p:spPr>
          <a:xfrm>
            <a:off x="912284" y="1483996"/>
            <a:ext cx="10363200" cy="411480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768"/>
              </a:spcBef>
              <a:spcAft>
                <a:spcPts val="0"/>
              </a:spcAft>
              <a:buClr>
                <a:srgbClr val="3D2008"/>
              </a:buClr>
              <a:buSzPts val="3840"/>
              <a:buFont typeface="Tahoma"/>
              <a:buChar char="•"/>
              <a:defRPr b="0" i="0" sz="3840" u="none" cap="none" strike="noStrike">
                <a:solidFill>
                  <a:srgbClr val="3D2008"/>
                </a:solidFill>
                <a:latin typeface="Tahoma"/>
                <a:ea typeface="Tahoma"/>
                <a:cs typeface="Tahoma"/>
                <a:sym typeface="Tahoma"/>
              </a:defRPr>
            </a:lvl1pPr>
            <a:lvl2pPr indent="-441960" lvl="1" marL="914400" marR="0" rtl="0" algn="l">
              <a:spcBef>
                <a:spcPts val="672"/>
              </a:spcBef>
              <a:spcAft>
                <a:spcPts val="0"/>
              </a:spcAft>
              <a:buClr>
                <a:srgbClr val="3D2008"/>
              </a:buClr>
              <a:buSzPts val="3360"/>
              <a:buFont typeface="Tahoma"/>
              <a:buChar char="–"/>
              <a:defRPr b="0" i="0" sz="3359" u="none" cap="none" strike="noStrike">
                <a:solidFill>
                  <a:srgbClr val="3D2008"/>
                </a:solidFill>
                <a:latin typeface="Tahoma"/>
                <a:ea typeface="Tahoma"/>
                <a:cs typeface="Tahoma"/>
                <a:sym typeface="Tahoma"/>
              </a:defRPr>
            </a:lvl2pPr>
            <a:lvl3pPr indent="-411480" lvl="2" marL="1371600" marR="0" rtl="0" algn="l">
              <a:spcBef>
                <a:spcPts val="576"/>
              </a:spcBef>
              <a:spcAft>
                <a:spcPts val="0"/>
              </a:spcAft>
              <a:buClr>
                <a:srgbClr val="3D2008"/>
              </a:buClr>
              <a:buSzPts val="2880"/>
              <a:buFont typeface="Tahoma"/>
              <a:buChar char="•"/>
              <a:defRPr b="0" i="0" sz="2880" u="none" cap="none" strike="noStrike">
                <a:solidFill>
                  <a:srgbClr val="3D2008"/>
                </a:solidFill>
                <a:latin typeface="Tahoma"/>
                <a:ea typeface="Tahoma"/>
                <a:cs typeface="Tahoma"/>
                <a:sym typeface="Tahoma"/>
              </a:defRPr>
            </a:lvl3pPr>
            <a:lvl4pPr indent="-381000" lvl="3" marL="1828800" marR="0" rtl="0" algn="l">
              <a:spcBef>
                <a:spcPts val="480"/>
              </a:spcBef>
              <a:spcAft>
                <a:spcPts val="0"/>
              </a:spcAft>
              <a:buClr>
                <a:srgbClr val="3D2008"/>
              </a:buClr>
              <a:buSzPts val="2400"/>
              <a:buFont typeface="Tahoma"/>
              <a:buChar char="–"/>
              <a:defRPr b="0" i="0" sz="2400" u="none" cap="none" strike="noStrike">
                <a:solidFill>
                  <a:srgbClr val="3D2008"/>
                </a:solidFill>
                <a:latin typeface="Tahoma"/>
                <a:ea typeface="Tahoma"/>
                <a:cs typeface="Tahoma"/>
                <a:sym typeface="Tahoma"/>
              </a:defRPr>
            </a:lvl4pPr>
            <a:lvl5pPr indent="-381000" lvl="4" marL="2286000" marR="0" rtl="0" algn="l">
              <a:spcBef>
                <a:spcPts val="480"/>
              </a:spcBef>
              <a:spcAft>
                <a:spcPts val="0"/>
              </a:spcAft>
              <a:buClr>
                <a:srgbClr val="3D2008"/>
              </a:buClr>
              <a:buSzPts val="2400"/>
              <a:buFont typeface="Tahoma"/>
              <a:buChar char="»"/>
              <a:defRPr b="0" i="0" sz="2400" u="none" cap="none" strike="noStrike">
                <a:solidFill>
                  <a:srgbClr val="3D2008"/>
                </a:solidFill>
                <a:latin typeface="Tahoma"/>
                <a:ea typeface="Tahoma"/>
                <a:cs typeface="Tahoma"/>
                <a:sym typeface="Tahoma"/>
              </a:defRPr>
            </a:lvl5pPr>
            <a:lvl6pPr indent="-381000" lvl="5" marL="2743200" marR="0" rtl="0" algn="l">
              <a:spcBef>
                <a:spcPts val="480"/>
              </a:spcBef>
              <a:spcAft>
                <a:spcPts val="0"/>
              </a:spcAft>
              <a:buClr>
                <a:srgbClr val="3D2008"/>
              </a:buClr>
              <a:buSzPts val="2400"/>
              <a:buFont typeface="Arial"/>
              <a:buChar char="»"/>
              <a:defRPr b="0" i="0" sz="2400" u="none" cap="none" strike="noStrike">
                <a:solidFill>
                  <a:srgbClr val="3D2008"/>
                </a:solidFill>
                <a:latin typeface="Arial"/>
                <a:ea typeface="Arial"/>
                <a:cs typeface="Arial"/>
                <a:sym typeface="Arial"/>
              </a:defRPr>
            </a:lvl6pPr>
            <a:lvl7pPr indent="-381000" lvl="6" marL="3200400" marR="0" rtl="0" algn="l">
              <a:spcBef>
                <a:spcPts val="480"/>
              </a:spcBef>
              <a:spcAft>
                <a:spcPts val="0"/>
              </a:spcAft>
              <a:buClr>
                <a:srgbClr val="3D2008"/>
              </a:buClr>
              <a:buSzPts val="2400"/>
              <a:buFont typeface="Arial"/>
              <a:buChar char="»"/>
              <a:defRPr b="0" i="0" sz="2400" u="none" cap="none" strike="noStrike">
                <a:solidFill>
                  <a:srgbClr val="3D2008"/>
                </a:solidFill>
                <a:latin typeface="Arial"/>
                <a:ea typeface="Arial"/>
                <a:cs typeface="Arial"/>
                <a:sym typeface="Arial"/>
              </a:defRPr>
            </a:lvl7pPr>
            <a:lvl8pPr indent="-381000" lvl="7" marL="3657600" marR="0" rtl="0" algn="l">
              <a:spcBef>
                <a:spcPts val="480"/>
              </a:spcBef>
              <a:spcAft>
                <a:spcPts val="0"/>
              </a:spcAft>
              <a:buClr>
                <a:srgbClr val="3D2008"/>
              </a:buClr>
              <a:buSzPts val="2400"/>
              <a:buFont typeface="Arial"/>
              <a:buChar char="»"/>
              <a:defRPr b="0" i="0" sz="2400" u="none" cap="none" strike="noStrike">
                <a:solidFill>
                  <a:srgbClr val="3D2008"/>
                </a:solidFill>
                <a:latin typeface="Arial"/>
                <a:ea typeface="Arial"/>
                <a:cs typeface="Arial"/>
                <a:sym typeface="Arial"/>
              </a:defRPr>
            </a:lvl8pPr>
            <a:lvl9pPr indent="-381000" lvl="8" marL="4114800" marR="0" rtl="0" algn="l">
              <a:spcBef>
                <a:spcPts val="480"/>
              </a:spcBef>
              <a:spcAft>
                <a:spcPts val="0"/>
              </a:spcAft>
              <a:buClr>
                <a:srgbClr val="3D2008"/>
              </a:buClr>
              <a:buSzPts val="2400"/>
              <a:buFont typeface="Arial"/>
              <a:buChar char="»"/>
              <a:defRPr b="0" i="0" sz="2400" u="none" cap="none" strike="noStrike">
                <a:solidFill>
                  <a:srgbClr val="3D2008"/>
                </a:solidFill>
                <a:latin typeface="Arial"/>
                <a:ea typeface="Arial"/>
                <a:cs typeface="Arial"/>
                <a:sym typeface="Arial"/>
              </a:defRPr>
            </a:lvl9pPr>
          </a:lstStyle>
          <a:p/>
        </p:txBody>
      </p:sp>
      <p:pic>
        <p:nvPicPr>
          <p:cNvPr id="9" name="Google Shape;9;p1"/>
          <p:cNvPicPr preferRelativeResize="0"/>
          <p:nvPr/>
        </p:nvPicPr>
        <p:blipFill rotWithShape="1">
          <a:blip r:embed="rId2">
            <a:alphaModFix/>
          </a:blip>
          <a:srcRect b="0" l="0" r="0" t="0"/>
          <a:stretch/>
        </p:blipFill>
        <p:spPr>
          <a:xfrm>
            <a:off x="10098618" y="5806440"/>
            <a:ext cx="1331383" cy="952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pic>
        <p:nvPicPr>
          <p:cNvPr descr="trust_ppt_bg2" id="52" name="Google Shape;52;p1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53" name="Google Shape;53;p14"/>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1pPr>
            <a:lvl2pPr lvl="1"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2pPr>
            <a:lvl3pPr lvl="2"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3pPr>
            <a:lvl4pPr lvl="3"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4pPr>
            <a:lvl5pPr lvl="4"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5pPr>
            <a:lvl6pPr lvl="5"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6pPr>
            <a:lvl7pPr lvl="6"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7pPr>
            <a:lvl8pPr lvl="7"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8pPr>
            <a:lvl9pPr lvl="8" marR="0" rtl="0" algn="ctr">
              <a:spcBef>
                <a:spcPts val="0"/>
              </a:spcBef>
              <a:spcAft>
                <a:spcPts val="0"/>
              </a:spcAft>
              <a:buSzPts val="1400"/>
              <a:buNone/>
              <a:defRPr b="0" i="0" sz="5280" u="none" cap="none" strike="noStrike">
                <a:solidFill>
                  <a:srgbClr val="71BF4B"/>
                </a:solidFill>
                <a:latin typeface="Tahoma"/>
                <a:ea typeface="Tahoma"/>
                <a:cs typeface="Tahoma"/>
                <a:sym typeface="Tahoma"/>
              </a:defRPr>
            </a:lvl9pPr>
          </a:lstStyle>
          <a:p/>
        </p:txBody>
      </p:sp>
      <p:sp>
        <p:nvSpPr>
          <p:cNvPr id="54" name="Google Shape;54;p14"/>
          <p:cNvSpPr txBox="1"/>
          <p:nvPr>
            <p:ph idx="1" type="body"/>
          </p:nvPr>
        </p:nvSpPr>
        <p:spPr>
          <a:xfrm>
            <a:off x="624418" y="1628776"/>
            <a:ext cx="10972800" cy="452628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768"/>
              </a:spcBef>
              <a:spcAft>
                <a:spcPts val="0"/>
              </a:spcAft>
              <a:buClr>
                <a:schemeClr val="dk1"/>
              </a:buClr>
              <a:buSzPts val="3840"/>
              <a:buFont typeface="Tahoma"/>
              <a:buChar char="•"/>
              <a:defRPr b="0" i="0" sz="3840" u="none" cap="none" strike="noStrike">
                <a:solidFill>
                  <a:schemeClr val="dk1"/>
                </a:solidFill>
                <a:latin typeface="Tahoma"/>
                <a:ea typeface="Tahoma"/>
                <a:cs typeface="Tahoma"/>
                <a:sym typeface="Tahoma"/>
              </a:defRPr>
            </a:lvl1pPr>
            <a:lvl2pPr indent="-441960" lvl="1" marL="914400" marR="0" rtl="0" algn="l">
              <a:spcBef>
                <a:spcPts val="672"/>
              </a:spcBef>
              <a:spcAft>
                <a:spcPts val="0"/>
              </a:spcAft>
              <a:buClr>
                <a:schemeClr val="dk1"/>
              </a:buClr>
              <a:buSzPts val="3360"/>
              <a:buFont typeface="Tahoma"/>
              <a:buChar char="–"/>
              <a:defRPr b="0" i="0" sz="3359" u="none" cap="none" strike="noStrike">
                <a:solidFill>
                  <a:schemeClr val="dk1"/>
                </a:solidFill>
                <a:latin typeface="Tahoma"/>
                <a:ea typeface="Tahoma"/>
                <a:cs typeface="Tahoma"/>
                <a:sym typeface="Tahoma"/>
              </a:defRPr>
            </a:lvl2pPr>
            <a:lvl3pPr indent="-411480" lvl="2" marL="1371600" marR="0" rtl="0" algn="l">
              <a:spcBef>
                <a:spcPts val="576"/>
              </a:spcBef>
              <a:spcAft>
                <a:spcPts val="0"/>
              </a:spcAft>
              <a:buClr>
                <a:schemeClr val="dk1"/>
              </a:buClr>
              <a:buSzPts val="2880"/>
              <a:buFont typeface="Tahoma"/>
              <a:buChar char="•"/>
              <a:defRPr b="0" i="0" sz="2880" u="none" cap="none" strike="noStrike">
                <a:solidFill>
                  <a:schemeClr val="dk1"/>
                </a:solidFill>
                <a:latin typeface="Tahoma"/>
                <a:ea typeface="Tahoma"/>
                <a:cs typeface="Tahoma"/>
                <a:sym typeface="Tahoma"/>
              </a:defRPr>
            </a:lvl3pPr>
            <a:lvl4pPr indent="-381000" lvl="3" marL="18288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4pPr>
            <a:lvl5pPr indent="-381000" lvl="4" marL="22860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5pPr>
            <a:lvl6pPr indent="-381000" lvl="5" marL="27432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6pPr>
            <a:lvl7pPr indent="-381000" lvl="6" marL="32004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7pPr>
            <a:lvl8pPr indent="-381000" lvl="7" marL="36576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8pPr>
            <a:lvl9pPr indent="-381000" lvl="8" marL="41148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9pPr>
          </a:lstStyle>
          <a:p/>
        </p:txBody>
      </p:sp>
      <p:pic>
        <p:nvPicPr>
          <p:cNvPr id="55" name="Google Shape;55;p14"/>
          <p:cNvPicPr preferRelativeResize="0"/>
          <p:nvPr/>
        </p:nvPicPr>
        <p:blipFill rotWithShape="1">
          <a:blip r:embed="rId2">
            <a:alphaModFix/>
          </a:blip>
          <a:srcRect b="0" l="0" r="0" t="0"/>
          <a:stretch/>
        </p:blipFill>
        <p:spPr>
          <a:xfrm>
            <a:off x="10098618" y="5806440"/>
            <a:ext cx="1331383" cy="952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descr="trust_ppt_bg3" id="93" name="Google Shape;93;p2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94" name="Google Shape;94;p26"/>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1pPr>
            <a:lvl2pPr lvl="1"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2pPr>
            <a:lvl3pPr lvl="2"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3pPr>
            <a:lvl4pPr lvl="3"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4pPr>
            <a:lvl5pPr lvl="4"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5pPr>
            <a:lvl6pPr lvl="5"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6pPr>
            <a:lvl7pPr lvl="6"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7pPr>
            <a:lvl8pPr lvl="7"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8pPr>
            <a:lvl9pPr lvl="8"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9pPr>
          </a:lstStyle>
          <a:p/>
        </p:txBody>
      </p:sp>
      <p:sp>
        <p:nvSpPr>
          <p:cNvPr id="95" name="Google Shape;95;p26"/>
          <p:cNvSpPr txBox="1"/>
          <p:nvPr>
            <p:ph idx="1" type="body"/>
          </p:nvPr>
        </p:nvSpPr>
        <p:spPr>
          <a:xfrm>
            <a:off x="624418" y="1628776"/>
            <a:ext cx="10972800" cy="452628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768"/>
              </a:spcBef>
              <a:spcAft>
                <a:spcPts val="0"/>
              </a:spcAft>
              <a:buClr>
                <a:schemeClr val="dk1"/>
              </a:buClr>
              <a:buSzPts val="3840"/>
              <a:buFont typeface="Tahoma"/>
              <a:buChar char="•"/>
              <a:defRPr b="0" i="0" sz="3840" u="none" cap="none" strike="noStrike">
                <a:solidFill>
                  <a:schemeClr val="dk1"/>
                </a:solidFill>
                <a:latin typeface="Tahoma"/>
                <a:ea typeface="Tahoma"/>
                <a:cs typeface="Tahoma"/>
                <a:sym typeface="Tahoma"/>
              </a:defRPr>
            </a:lvl1pPr>
            <a:lvl2pPr indent="-441960" lvl="1" marL="914400" marR="0" rtl="0" algn="l">
              <a:spcBef>
                <a:spcPts val="672"/>
              </a:spcBef>
              <a:spcAft>
                <a:spcPts val="0"/>
              </a:spcAft>
              <a:buClr>
                <a:schemeClr val="dk1"/>
              </a:buClr>
              <a:buSzPts val="3360"/>
              <a:buFont typeface="Tahoma"/>
              <a:buChar char="–"/>
              <a:defRPr b="0" i="0" sz="3359" u="none" cap="none" strike="noStrike">
                <a:solidFill>
                  <a:schemeClr val="dk1"/>
                </a:solidFill>
                <a:latin typeface="Tahoma"/>
                <a:ea typeface="Tahoma"/>
                <a:cs typeface="Tahoma"/>
                <a:sym typeface="Tahoma"/>
              </a:defRPr>
            </a:lvl2pPr>
            <a:lvl3pPr indent="-411480" lvl="2" marL="1371600" marR="0" rtl="0" algn="l">
              <a:spcBef>
                <a:spcPts val="576"/>
              </a:spcBef>
              <a:spcAft>
                <a:spcPts val="0"/>
              </a:spcAft>
              <a:buClr>
                <a:schemeClr val="dk1"/>
              </a:buClr>
              <a:buSzPts val="2880"/>
              <a:buFont typeface="Tahoma"/>
              <a:buChar char="•"/>
              <a:defRPr b="0" i="0" sz="2880" u="none" cap="none" strike="noStrike">
                <a:solidFill>
                  <a:schemeClr val="dk1"/>
                </a:solidFill>
                <a:latin typeface="Tahoma"/>
                <a:ea typeface="Tahoma"/>
                <a:cs typeface="Tahoma"/>
                <a:sym typeface="Tahoma"/>
              </a:defRPr>
            </a:lvl3pPr>
            <a:lvl4pPr indent="-381000" lvl="3" marL="18288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4pPr>
            <a:lvl5pPr indent="-381000" lvl="4" marL="22860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5pPr>
            <a:lvl6pPr indent="-381000" lvl="5" marL="27432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6pPr>
            <a:lvl7pPr indent="-381000" lvl="6" marL="32004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7pPr>
            <a:lvl8pPr indent="-381000" lvl="7" marL="36576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8pPr>
            <a:lvl9pPr indent="-381000" lvl="8" marL="41148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9pPr>
          </a:lstStyle>
          <a:p/>
        </p:txBody>
      </p:sp>
      <p:pic>
        <p:nvPicPr>
          <p:cNvPr id="96" name="Google Shape;96;p26"/>
          <p:cNvPicPr preferRelativeResize="0"/>
          <p:nvPr/>
        </p:nvPicPr>
        <p:blipFill rotWithShape="1">
          <a:blip r:embed="rId2">
            <a:alphaModFix/>
          </a:blip>
          <a:srcRect b="0" l="0" r="0" t="0"/>
          <a:stretch/>
        </p:blipFill>
        <p:spPr>
          <a:xfrm>
            <a:off x="10098618" y="5806440"/>
            <a:ext cx="1331383" cy="952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pic>
        <p:nvPicPr>
          <p:cNvPr id="134" name="Google Shape;134;p38"/>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35" name="Google Shape;135;p38"/>
          <p:cNvSpPr txBox="1"/>
          <p:nvPr>
            <p:ph type="title"/>
          </p:nvPr>
        </p:nvSpPr>
        <p:spPr>
          <a:xfrm>
            <a:off x="624418" y="260986"/>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1pPr>
            <a:lvl2pPr lvl="1"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2pPr>
            <a:lvl3pPr lvl="2"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3pPr>
            <a:lvl4pPr lvl="3"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4pPr>
            <a:lvl5pPr lvl="4"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5pPr>
            <a:lvl6pPr lvl="5"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6pPr>
            <a:lvl7pPr lvl="6"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7pPr>
            <a:lvl8pPr lvl="7"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8pPr>
            <a:lvl9pPr lvl="8" marR="0" rtl="0" algn="ctr">
              <a:spcBef>
                <a:spcPts val="0"/>
              </a:spcBef>
              <a:spcAft>
                <a:spcPts val="0"/>
              </a:spcAft>
              <a:buSzPts val="1400"/>
              <a:buNone/>
              <a:defRPr b="0" i="0" sz="5280" u="none" cap="none" strike="noStrike">
                <a:solidFill>
                  <a:srgbClr val="3BACCF"/>
                </a:solidFill>
                <a:latin typeface="Tahoma"/>
                <a:ea typeface="Tahoma"/>
                <a:cs typeface="Tahoma"/>
                <a:sym typeface="Tahoma"/>
              </a:defRPr>
            </a:lvl9pPr>
          </a:lstStyle>
          <a:p/>
        </p:txBody>
      </p:sp>
      <p:sp>
        <p:nvSpPr>
          <p:cNvPr id="136" name="Google Shape;136;p38"/>
          <p:cNvSpPr txBox="1"/>
          <p:nvPr>
            <p:ph idx="1" type="body"/>
          </p:nvPr>
        </p:nvSpPr>
        <p:spPr>
          <a:xfrm>
            <a:off x="624418" y="1628776"/>
            <a:ext cx="10972800" cy="4526280"/>
          </a:xfrm>
          <a:prstGeom prst="rect">
            <a:avLst/>
          </a:prstGeom>
          <a:noFill/>
          <a:ln>
            <a:noFill/>
          </a:ln>
        </p:spPr>
        <p:txBody>
          <a:bodyPr anchorCtr="0" anchor="t" bIns="45700" lIns="91425" spcFirstLastPara="1" rIns="91425" wrap="square" tIns="45700">
            <a:noAutofit/>
          </a:bodyPr>
          <a:lstStyle>
            <a:lvl1pPr indent="-472440" lvl="0" marL="457200" marR="0" rtl="0" algn="l">
              <a:spcBef>
                <a:spcPts val="768"/>
              </a:spcBef>
              <a:spcAft>
                <a:spcPts val="0"/>
              </a:spcAft>
              <a:buClr>
                <a:schemeClr val="dk1"/>
              </a:buClr>
              <a:buSzPts val="3840"/>
              <a:buFont typeface="Tahoma"/>
              <a:buChar char="•"/>
              <a:defRPr b="0" i="0" sz="3840" u="none" cap="none" strike="noStrike">
                <a:solidFill>
                  <a:schemeClr val="dk1"/>
                </a:solidFill>
                <a:latin typeface="Tahoma"/>
                <a:ea typeface="Tahoma"/>
                <a:cs typeface="Tahoma"/>
                <a:sym typeface="Tahoma"/>
              </a:defRPr>
            </a:lvl1pPr>
            <a:lvl2pPr indent="-441960" lvl="1" marL="914400" marR="0" rtl="0" algn="l">
              <a:spcBef>
                <a:spcPts val="672"/>
              </a:spcBef>
              <a:spcAft>
                <a:spcPts val="0"/>
              </a:spcAft>
              <a:buClr>
                <a:schemeClr val="dk1"/>
              </a:buClr>
              <a:buSzPts val="3360"/>
              <a:buFont typeface="Tahoma"/>
              <a:buChar char="–"/>
              <a:defRPr b="0" i="0" sz="3359" u="none" cap="none" strike="noStrike">
                <a:solidFill>
                  <a:schemeClr val="dk1"/>
                </a:solidFill>
                <a:latin typeface="Tahoma"/>
                <a:ea typeface="Tahoma"/>
                <a:cs typeface="Tahoma"/>
                <a:sym typeface="Tahoma"/>
              </a:defRPr>
            </a:lvl2pPr>
            <a:lvl3pPr indent="-411480" lvl="2" marL="1371600" marR="0" rtl="0" algn="l">
              <a:spcBef>
                <a:spcPts val="576"/>
              </a:spcBef>
              <a:spcAft>
                <a:spcPts val="0"/>
              </a:spcAft>
              <a:buClr>
                <a:schemeClr val="dk1"/>
              </a:buClr>
              <a:buSzPts val="2880"/>
              <a:buFont typeface="Tahoma"/>
              <a:buChar char="•"/>
              <a:defRPr b="0" i="0" sz="2880" u="none" cap="none" strike="noStrike">
                <a:solidFill>
                  <a:schemeClr val="dk1"/>
                </a:solidFill>
                <a:latin typeface="Tahoma"/>
                <a:ea typeface="Tahoma"/>
                <a:cs typeface="Tahoma"/>
                <a:sym typeface="Tahoma"/>
              </a:defRPr>
            </a:lvl3pPr>
            <a:lvl4pPr indent="-381000" lvl="3" marL="18288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4pPr>
            <a:lvl5pPr indent="-381000" lvl="4" marL="22860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5pPr>
            <a:lvl6pPr indent="-381000" lvl="5" marL="27432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6pPr>
            <a:lvl7pPr indent="-381000" lvl="6" marL="32004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7pPr>
            <a:lvl8pPr indent="-381000" lvl="7" marL="36576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8pPr>
            <a:lvl9pPr indent="-381000" lvl="8" marL="4114800" marR="0" rtl="0" algn="l">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9pPr>
          </a:lstStyle>
          <a:p/>
        </p:txBody>
      </p:sp>
      <p:pic>
        <p:nvPicPr>
          <p:cNvPr id="137" name="Google Shape;137;p38"/>
          <p:cNvPicPr preferRelativeResize="0"/>
          <p:nvPr/>
        </p:nvPicPr>
        <p:blipFill rotWithShape="1">
          <a:blip r:embed="rId2">
            <a:alphaModFix/>
          </a:blip>
          <a:srcRect b="0" l="0" r="0" t="0"/>
          <a:stretch/>
        </p:blipFill>
        <p:spPr>
          <a:xfrm>
            <a:off x="10098618" y="5806440"/>
            <a:ext cx="1331383" cy="952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0"/>
          <p:cNvSpPr txBox="1"/>
          <p:nvPr>
            <p:ph type="ctrTitle"/>
          </p:nvPr>
        </p:nvSpPr>
        <p:spPr>
          <a:xfrm>
            <a:off x="353367" y="246187"/>
            <a:ext cx="6969369" cy="398273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800"/>
              <a:t>AA01-SG05 On appraisal and Disposition in </a:t>
            </a:r>
            <a:br>
              <a:rPr lang="en-US" sz="4800"/>
            </a:br>
            <a:r>
              <a:rPr lang="en-US" sz="4800"/>
              <a:t>Latin America </a:t>
            </a:r>
            <a:endParaRPr/>
          </a:p>
        </p:txBody>
      </p:sp>
      <p:sp>
        <p:nvSpPr>
          <p:cNvPr id="179" name="Google Shape;179;p50"/>
          <p:cNvSpPr txBox="1"/>
          <p:nvPr>
            <p:ph idx="1" type="subTitle"/>
          </p:nvPr>
        </p:nvSpPr>
        <p:spPr>
          <a:xfrm>
            <a:off x="141514" y="4823208"/>
            <a:ext cx="5204209" cy="178860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D2008"/>
              </a:buClr>
              <a:buSzPts val="2400"/>
              <a:buFont typeface="Tahoma"/>
              <a:buNone/>
            </a:pPr>
            <a:r>
              <a:rPr lang="en-US" sz="2400"/>
              <a:t>Alicia Barnard</a:t>
            </a:r>
            <a:endParaRPr/>
          </a:p>
          <a:p>
            <a:pPr indent="0" lvl="0" marL="0" rtl="0" algn="l">
              <a:spcBef>
                <a:spcPts val="480"/>
              </a:spcBef>
              <a:spcAft>
                <a:spcPts val="0"/>
              </a:spcAft>
              <a:buClr>
                <a:srgbClr val="3D2008"/>
              </a:buClr>
              <a:buSzPts val="2400"/>
              <a:buFont typeface="Tahoma"/>
              <a:buNone/>
            </a:pPr>
            <a:r>
              <a:rPr lang="en-US" sz="2400"/>
              <a:t>InterPARES Trust AI Seminar</a:t>
            </a:r>
            <a:endParaRPr/>
          </a:p>
          <a:p>
            <a:pPr indent="0" lvl="0" marL="0" rtl="0" algn="l">
              <a:spcBef>
                <a:spcPts val="480"/>
              </a:spcBef>
              <a:spcAft>
                <a:spcPts val="0"/>
              </a:spcAft>
              <a:buClr>
                <a:srgbClr val="3D2008"/>
              </a:buClr>
              <a:buSzPts val="2400"/>
              <a:buFont typeface="Tahoma"/>
              <a:buNone/>
            </a:pPr>
            <a:r>
              <a:rPr lang="en-US" sz="2400"/>
              <a:t>October 28, 2023</a:t>
            </a:r>
            <a:endParaRPr/>
          </a:p>
          <a:p>
            <a:pPr indent="0" lvl="0" marL="0" rtl="0" algn="l">
              <a:spcBef>
                <a:spcPts val="480"/>
              </a:spcBef>
              <a:spcAft>
                <a:spcPts val="0"/>
              </a:spcAft>
              <a:buClr>
                <a:srgbClr val="3D2008"/>
              </a:buClr>
              <a:buSzPts val="2400"/>
              <a:buFont typeface="Tahoma"/>
              <a:buNone/>
            </a:pPr>
            <a:r>
              <a:rPr lang="en-US" sz="2400"/>
              <a:t>Vancouver, Canada</a:t>
            </a:r>
            <a:endParaRPr/>
          </a:p>
          <a:p>
            <a:pPr indent="0" lvl="0" marL="0" rtl="0" algn="l">
              <a:spcBef>
                <a:spcPts val="768"/>
              </a:spcBef>
              <a:spcAft>
                <a:spcPts val="0"/>
              </a:spcAft>
              <a:buClr>
                <a:srgbClr val="3D2008"/>
              </a:buClr>
              <a:buSzPts val="3840"/>
              <a:buFont typeface="Tahoma"/>
              <a:buNone/>
            </a:pPr>
            <a:r>
              <a:t/>
            </a:r>
            <a:endParaRPr/>
          </a:p>
        </p:txBody>
      </p:sp>
      <p:pic>
        <p:nvPicPr>
          <p:cNvPr id="180" name="Google Shape;180;p50"/>
          <p:cNvPicPr preferRelativeResize="0"/>
          <p:nvPr/>
        </p:nvPicPr>
        <p:blipFill rotWithShape="1">
          <a:blip r:embed="rId3">
            <a:alphaModFix/>
          </a:blip>
          <a:srcRect b="0" l="0" r="0" t="0"/>
          <a:stretch/>
        </p:blipFill>
        <p:spPr>
          <a:xfrm>
            <a:off x="7322725" y="635075"/>
            <a:ext cx="4170925" cy="407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grpSp>
        <p:nvGrpSpPr>
          <p:cNvPr id="254" name="Google Shape;254;p59"/>
          <p:cNvGrpSpPr/>
          <p:nvPr/>
        </p:nvGrpSpPr>
        <p:grpSpPr>
          <a:xfrm>
            <a:off x="170821" y="80388"/>
            <a:ext cx="11635992" cy="5747656"/>
            <a:chOff x="0" y="0"/>
            <a:chExt cx="11635992" cy="5747656"/>
          </a:xfrm>
        </p:grpSpPr>
        <p:cxnSp>
          <p:nvCxnSpPr>
            <p:cNvPr id="255" name="Google Shape;255;p59"/>
            <p:cNvCxnSpPr/>
            <p:nvPr/>
          </p:nvCxnSpPr>
          <p:spPr>
            <a:xfrm>
              <a:off x="0" y="0"/>
              <a:ext cx="11635992"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56" name="Google Shape;256;p59"/>
            <p:cNvSpPr/>
            <p:nvPr/>
          </p:nvSpPr>
          <p:spPr>
            <a:xfrm>
              <a:off x="0" y="0"/>
              <a:ext cx="2327198" cy="57476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9"/>
            <p:cNvSpPr txBox="1"/>
            <p:nvPr/>
          </p:nvSpPr>
          <p:spPr>
            <a:xfrm>
              <a:off x="0" y="0"/>
              <a:ext cx="2327198" cy="5747656"/>
            </a:xfrm>
            <a:prstGeom prst="rect">
              <a:avLst/>
            </a:prstGeom>
            <a:noFill/>
            <a:ln>
              <a:noFill/>
            </a:ln>
          </p:spPr>
          <p:txBody>
            <a:bodyPr anchorCtr="0" anchor="t" bIns="167625" lIns="167625" spcFirstLastPara="1" rIns="167625" wrap="square" tIns="167625">
              <a:noAutofit/>
            </a:bodyPr>
            <a:lstStyle/>
            <a:p>
              <a:pPr indent="0" lvl="0" marL="0" marR="0" rtl="0" algn="l">
                <a:lnSpc>
                  <a:spcPct val="90000"/>
                </a:lnSpc>
                <a:spcBef>
                  <a:spcPts val="0"/>
                </a:spcBef>
                <a:spcAft>
                  <a:spcPts val="0"/>
                </a:spcAft>
                <a:buClr>
                  <a:schemeClr val="dk1"/>
                </a:buClr>
                <a:buSzPts val="4400"/>
                <a:buFont typeface="Tahoma"/>
                <a:buNone/>
              </a:pPr>
              <a:r>
                <a:rPr lang="en-US" sz="4400">
                  <a:solidFill>
                    <a:schemeClr val="dk1"/>
                  </a:solidFill>
                  <a:latin typeface="Tahoma"/>
                  <a:ea typeface="Tahoma"/>
                  <a:cs typeface="Tahoma"/>
                  <a:sym typeface="Tahoma"/>
                </a:rPr>
                <a:t>Insights </a:t>
              </a:r>
              <a:endParaRPr sz="4400">
                <a:solidFill>
                  <a:schemeClr val="dk1"/>
                </a:solidFill>
                <a:latin typeface="Tahoma"/>
                <a:ea typeface="Tahoma"/>
                <a:cs typeface="Tahoma"/>
                <a:sym typeface="Tahoma"/>
              </a:endParaRPr>
            </a:p>
          </p:txBody>
        </p:sp>
        <p:sp>
          <p:nvSpPr>
            <p:cNvPr id="258" name="Google Shape;258;p59"/>
            <p:cNvSpPr/>
            <p:nvPr/>
          </p:nvSpPr>
          <p:spPr>
            <a:xfrm>
              <a:off x="2501738" y="45254"/>
              <a:ext cx="9134253" cy="9050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9"/>
            <p:cNvSpPr txBox="1"/>
            <p:nvPr/>
          </p:nvSpPr>
          <p:spPr>
            <a:xfrm>
              <a:off x="2501804" y="315584"/>
              <a:ext cx="9134100" cy="5895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lang="en-US" sz="1800">
                  <a:solidFill>
                    <a:schemeClr val="dk1"/>
                  </a:solidFill>
                  <a:latin typeface="Tahoma"/>
                  <a:ea typeface="Tahoma"/>
                  <a:cs typeface="Tahoma"/>
                  <a:sym typeface="Tahoma"/>
                </a:rPr>
                <a:t>SG05 will maintain the purpose of looking for the possibility of a test bed partner to explore AI applications for appraisal.  </a:t>
              </a:r>
              <a:endParaRPr sz="1800">
                <a:solidFill>
                  <a:schemeClr val="dk1"/>
                </a:solidFill>
                <a:latin typeface="Tahoma"/>
                <a:ea typeface="Tahoma"/>
                <a:cs typeface="Tahoma"/>
                <a:sym typeface="Tahoma"/>
              </a:endParaRPr>
            </a:p>
          </p:txBody>
        </p:sp>
        <p:cxnSp>
          <p:nvCxnSpPr>
            <p:cNvPr id="260" name="Google Shape;260;p59"/>
            <p:cNvCxnSpPr/>
            <p:nvPr/>
          </p:nvCxnSpPr>
          <p:spPr>
            <a:xfrm>
              <a:off x="2327198" y="950341"/>
              <a:ext cx="9308793" cy="0"/>
            </a:xfrm>
            <a:prstGeom prst="straightConnector1">
              <a:avLst/>
            </a:prstGeom>
            <a:solidFill>
              <a:schemeClr val="accent1"/>
            </a:solidFill>
            <a:ln cap="flat" cmpd="sng" w="25400">
              <a:solidFill>
                <a:srgbClr val="E0F0F1"/>
              </a:solidFill>
              <a:prstDash val="solid"/>
              <a:round/>
              <a:headEnd len="sm" w="sm" type="none"/>
              <a:tailEnd len="sm" w="sm" type="none"/>
            </a:ln>
          </p:spPr>
        </p:cxnSp>
        <p:sp>
          <p:nvSpPr>
            <p:cNvPr id="261" name="Google Shape;261;p59"/>
            <p:cNvSpPr/>
            <p:nvPr/>
          </p:nvSpPr>
          <p:spPr>
            <a:xfrm>
              <a:off x="2501738" y="995596"/>
              <a:ext cx="9134253" cy="9050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9"/>
            <p:cNvSpPr txBox="1"/>
            <p:nvPr/>
          </p:nvSpPr>
          <p:spPr>
            <a:xfrm>
              <a:off x="2501738" y="995596"/>
              <a:ext cx="9134253" cy="90508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lang="en-US" sz="1800">
                  <a:solidFill>
                    <a:schemeClr val="dk1"/>
                  </a:solidFill>
                  <a:latin typeface="Tahoma"/>
                  <a:ea typeface="Tahoma"/>
                  <a:cs typeface="Tahoma"/>
                  <a:sym typeface="Tahoma"/>
                </a:rPr>
                <a:t>In the light of the survey results, we will make some cross reference studies to get deeper information.</a:t>
              </a:r>
              <a:endParaRPr sz="1800">
                <a:solidFill>
                  <a:schemeClr val="dk1"/>
                </a:solidFill>
                <a:latin typeface="Tahoma"/>
                <a:ea typeface="Tahoma"/>
                <a:cs typeface="Tahoma"/>
                <a:sym typeface="Tahoma"/>
              </a:endParaRPr>
            </a:p>
          </p:txBody>
        </p:sp>
        <p:cxnSp>
          <p:nvCxnSpPr>
            <p:cNvPr id="263" name="Google Shape;263;p59"/>
            <p:cNvCxnSpPr/>
            <p:nvPr/>
          </p:nvCxnSpPr>
          <p:spPr>
            <a:xfrm>
              <a:off x="2327198" y="1900683"/>
              <a:ext cx="9308793" cy="0"/>
            </a:xfrm>
            <a:prstGeom prst="straightConnector1">
              <a:avLst/>
            </a:prstGeom>
            <a:solidFill>
              <a:schemeClr val="accent1"/>
            </a:solidFill>
            <a:ln cap="flat" cmpd="sng" w="25400">
              <a:solidFill>
                <a:srgbClr val="E0F0F1"/>
              </a:solidFill>
              <a:prstDash val="solid"/>
              <a:round/>
              <a:headEnd len="sm" w="sm" type="none"/>
              <a:tailEnd len="sm" w="sm" type="none"/>
            </a:ln>
          </p:spPr>
        </p:cxnSp>
        <p:sp>
          <p:nvSpPr>
            <p:cNvPr id="264" name="Google Shape;264;p59"/>
            <p:cNvSpPr/>
            <p:nvPr/>
          </p:nvSpPr>
          <p:spPr>
            <a:xfrm>
              <a:off x="2501738" y="1945937"/>
              <a:ext cx="9134253" cy="9050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9"/>
            <p:cNvSpPr txBox="1"/>
            <p:nvPr/>
          </p:nvSpPr>
          <p:spPr>
            <a:xfrm>
              <a:off x="2501738" y="1945937"/>
              <a:ext cx="9134253" cy="90508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lang="en-US" sz="1800">
                  <a:solidFill>
                    <a:schemeClr val="dk1"/>
                  </a:solidFill>
                  <a:latin typeface="Tahoma"/>
                  <a:ea typeface="Tahoma"/>
                  <a:cs typeface="Tahoma"/>
                  <a:sym typeface="Tahoma"/>
                </a:rPr>
                <a:t>By collaborating with AA02, the survey in Spanish proposed is also being disseminated, we feel that some of our results might be useful for said project.</a:t>
              </a:r>
              <a:endParaRPr sz="1800">
                <a:solidFill>
                  <a:schemeClr val="dk1"/>
                </a:solidFill>
                <a:latin typeface="Tahoma"/>
                <a:ea typeface="Tahoma"/>
                <a:cs typeface="Tahoma"/>
                <a:sym typeface="Tahoma"/>
              </a:endParaRPr>
            </a:p>
          </p:txBody>
        </p:sp>
        <p:cxnSp>
          <p:nvCxnSpPr>
            <p:cNvPr id="266" name="Google Shape;266;p59"/>
            <p:cNvCxnSpPr/>
            <p:nvPr/>
          </p:nvCxnSpPr>
          <p:spPr>
            <a:xfrm>
              <a:off x="2327198" y="2851025"/>
              <a:ext cx="9308793" cy="0"/>
            </a:xfrm>
            <a:prstGeom prst="straightConnector1">
              <a:avLst/>
            </a:prstGeom>
            <a:solidFill>
              <a:schemeClr val="accent1"/>
            </a:solidFill>
            <a:ln cap="flat" cmpd="sng" w="25400">
              <a:solidFill>
                <a:srgbClr val="E0F0F1"/>
              </a:solidFill>
              <a:prstDash val="solid"/>
              <a:round/>
              <a:headEnd len="sm" w="sm" type="none"/>
              <a:tailEnd len="sm" w="sm" type="none"/>
            </a:ln>
          </p:spPr>
        </p:cxnSp>
        <p:sp>
          <p:nvSpPr>
            <p:cNvPr id="267" name="Google Shape;267;p59"/>
            <p:cNvSpPr/>
            <p:nvPr/>
          </p:nvSpPr>
          <p:spPr>
            <a:xfrm>
              <a:off x="2501738" y="2896279"/>
              <a:ext cx="9134253" cy="9050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9"/>
            <p:cNvSpPr txBox="1"/>
            <p:nvPr/>
          </p:nvSpPr>
          <p:spPr>
            <a:xfrm>
              <a:off x="2501738" y="2896279"/>
              <a:ext cx="9134253" cy="90508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lang="en-US" sz="1800">
                  <a:solidFill>
                    <a:schemeClr val="dk1"/>
                  </a:solidFill>
                  <a:latin typeface="Tahoma"/>
                  <a:ea typeface="Tahoma"/>
                  <a:cs typeface="Tahoma"/>
                  <a:sym typeface="Tahoma"/>
                </a:rPr>
                <a:t>Dissemination will continue, looking for an in person/virtual international seminar related to AI and appraisal in one of the countries that are participating in SG5</a:t>
              </a:r>
              <a:endParaRPr sz="1800">
                <a:solidFill>
                  <a:schemeClr val="dk1"/>
                </a:solidFill>
                <a:latin typeface="Tahoma"/>
                <a:ea typeface="Tahoma"/>
                <a:cs typeface="Tahoma"/>
                <a:sym typeface="Tahoma"/>
              </a:endParaRPr>
            </a:p>
          </p:txBody>
        </p:sp>
        <p:cxnSp>
          <p:nvCxnSpPr>
            <p:cNvPr id="269" name="Google Shape;269;p59"/>
            <p:cNvCxnSpPr/>
            <p:nvPr/>
          </p:nvCxnSpPr>
          <p:spPr>
            <a:xfrm>
              <a:off x="2327198" y="3801367"/>
              <a:ext cx="9308793" cy="0"/>
            </a:xfrm>
            <a:prstGeom prst="straightConnector1">
              <a:avLst/>
            </a:prstGeom>
            <a:solidFill>
              <a:schemeClr val="accent1"/>
            </a:solidFill>
            <a:ln cap="flat" cmpd="sng" w="25400">
              <a:solidFill>
                <a:srgbClr val="E0F0F1"/>
              </a:solidFill>
              <a:prstDash val="solid"/>
              <a:round/>
              <a:headEnd len="sm" w="sm" type="none"/>
              <a:tailEnd len="sm" w="sm" type="none"/>
            </a:ln>
          </p:spPr>
        </p:cxnSp>
        <p:sp>
          <p:nvSpPr>
            <p:cNvPr id="270" name="Google Shape;270;p59"/>
            <p:cNvSpPr/>
            <p:nvPr/>
          </p:nvSpPr>
          <p:spPr>
            <a:xfrm>
              <a:off x="2501738" y="3846621"/>
              <a:ext cx="9134253" cy="9050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9"/>
            <p:cNvSpPr txBox="1"/>
            <p:nvPr/>
          </p:nvSpPr>
          <p:spPr>
            <a:xfrm>
              <a:off x="2501738" y="3846621"/>
              <a:ext cx="9134253" cy="90508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lang="en-US" sz="1800">
                  <a:solidFill>
                    <a:schemeClr val="dk1"/>
                  </a:solidFill>
                  <a:latin typeface="Tahoma"/>
                  <a:ea typeface="Tahoma"/>
                  <a:cs typeface="Tahoma"/>
                  <a:sym typeface="Tahoma"/>
                </a:rPr>
                <a:t>Also, will maintain with assistance of undergraduate students Spanish commented literature review for dissemination related with for appraisal and disposition, as well as for ethical and regulations topics.</a:t>
              </a:r>
              <a:endParaRPr sz="1800">
                <a:solidFill>
                  <a:schemeClr val="dk1"/>
                </a:solidFill>
                <a:latin typeface="Tahoma"/>
                <a:ea typeface="Tahoma"/>
                <a:cs typeface="Tahoma"/>
                <a:sym typeface="Tahoma"/>
              </a:endParaRPr>
            </a:p>
          </p:txBody>
        </p:sp>
        <p:cxnSp>
          <p:nvCxnSpPr>
            <p:cNvPr id="272" name="Google Shape;272;p59"/>
            <p:cNvCxnSpPr/>
            <p:nvPr/>
          </p:nvCxnSpPr>
          <p:spPr>
            <a:xfrm>
              <a:off x="2327198" y="4751709"/>
              <a:ext cx="9308793" cy="0"/>
            </a:xfrm>
            <a:prstGeom prst="straightConnector1">
              <a:avLst/>
            </a:prstGeom>
            <a:solidFill>
              <a:schemeClr val="accent1"/>
            </a:solidFill>
            <a:ln cap="flat" cmpd="sng" w="25400">
              <a:solidFill>
                <a:srgbClr val="E0F0F1"/>
              </a:solidFill>
              <a:prstDash val="solid"/>
              <a:round/>
              <a:headEnd len="sm" w="sm" type="none"/>
              <a:tailEnd len="sm" w="sm" type="none"/>
            </a:ln>
          </p:spPr>
        </p:cxnSp>
        <p:sp>
          <p:nvSpPr>
            <p:cNvPr id="273" name="Google Shape;273;p59"/>
            <p:cNvSpPr/>
            <p:nvPr/>
          </p:nvSpPr>
          <p:spPr>
            <a:xfrm>
              <a:off x="2501738" y="4796963"/>
              <a:ext cx="9134253" cy="9050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9"/>
            <p:cNvSpPr txBox="1"/>
            <p:nvPr/>
          </p:nvSpPr>
          <p:spPr>
            <a:xfrm>
              <a:off x="2501738" y="4796963"/>
              <a:ext cx="9134253" cy="90508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ahoma"/>
                <a:buNone/>
              </a:pPr>
              <a:r>
                <a:rPr lang="en-US" sz="1800">
                  <a:solidFill>
                    <a:schemeClr val="dk1"/>
                  </a:solidFill>
                  <a:latin typeface="Tahoma"/>
                  <a:ea typeface="Tahoma"/>
                  <a:cs typeface="Tahoma"/>
                  <a:sym typeface="Tahoma"/>
                </a:rPr>
                <a:t>We wellcome to our team Ivina Flores Melo, researcher from the Brazilian Institute of Information in Science and Technology </a:t>
              </a:r>
              <a:endParaRPr/>
            </a:p>
          </p:txBody>
        </p:sp>
        <p:cxnSp>
          <p:nvCxnSpPr>
            <p:cNvPr id="275" name="Google Shape;275;p59"/>
            <p:cNvCxnSpPr/>
            <p:nvPr/>
          </p:nvCxnSpPr>
          <p:spPr>
            <a:xfrm>
              <a:off x="2327198" y="5702050"/>
              <a:ext cx="9308793" cy="0"/>
            </a:xfrm>
            <a:prstGeom prst="straightConnector1">
              <a:avLst/>
            </a:prstGeom>
            <a:solidFill>
              <a:schemeClr val="accent1"/>
            </a:solidFill>
            <a:ln cap="flat" cmpd="sng" w="25400">
              <a:solidFill>
                <a:srgbClr val="E0F0F1"/>
              </a:solidFill>
              <a:prstDash val="solid"/>
              <a:round/>
              <a:headEnd len="sm" w="sm" type="none"/>
              <a:tailEnd len="sm" w="sm"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1"/>
          <p:cNvSpPr txBox="1"/>
          <p:nvPr>
            <p:ph type="title"/>
          </p:nvPr>
        </p:nvSpPr>
        <p:spPr>
          <a:xfrm>
            <a:off x="431800" y="140406"/>
            <a:ext cx="11328400" cy="80413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team</a:t>
            </a:r>
            <a:endParaRPr/>
          </a:p>
        </p:txBody>
      </p:sp>
      <p:sp>
        <p:nvSpPr>
          <p:cNvPr id="186" name="Google Shape;186;p51"/>
          <p:cNvSpPr txBox="1"/>
          <p:nvPr>
            <p:ph idx="1" type="body"/>
          </p:nvPr>
        </p:nvSpPr>
        <p:spPr>
          <a:xfrm>
            <a:off x="760942" y="1145329"/>
            <a:ext cx="10670116" cy="5233598"/>
          </a:xfrm>
          <a:prstGeom prst="rect">
            <a:avLst/>
          </a:prstGeom>
          <a:noFill/>
          <a:ln>
            <a:noFill/>
          </a:ln>
        </p:spPr>
        <p:txBody>
          <a:bodyPr anchorCtr="0" anchor="t" bIns="45700" lIns="91425" spcFirstLastPara="1" rIns="91425" wrap="square" tIns="45700">
            <a:noAutofit/>
          </a:bodyPr>
          <a:lstStyle/>
          <a:p>
            <a:pPr indent="-409576" lvl="0" marL="409576" rtl="0" algn="l">
              <a:spcBef>
                <a:spcPts val="0"/>
              </a:spcBef>
              <a:spcAft>
                <a:spcPts val="0"/>
              </a:spcAft>
              <a:buClr>
                <a:srgbClr val="3D2008"/>
              </a:buClr>
              <a:buSzPts val="2400"/>
              <a:buFont typeface="Tahoma"/>
              <a:buChar char="•"/>
            </a:pPr>
            <a:r>
              <a:rPr lang="en-US" sz="2400"/>
              <a:t>Norma Fenoglio, Argentine</a:t>
            </a:r>
            <a:endParaRPr/>
          </a:p>
          <a:p>
            <a:pPr indent="-409576" lvl="0" marL="409576" rtl="0" algn="l">
              <a:spcBef>
                <a:spcPts val="480"/>
              </a:spcBef>
              <a:spcAft>
                <a:spcPts val="0"/>
              </a:spcAft>
              <a:buClr>
                <a:srgbClr val="3D2008"/>
              </a:buClr>
              <a:buSzPts val="2400"/>
              <a:buFont typeface="Tahoma"/>
              <a:buChar char="•"/>
            </a:pPr>
            <a:r>
              <a:rPr lang="en-US" sz="2400"/>
              <a:t>Raquel Umaña, Costa Rica</a:t>
            </a:r>
            <a:endParaRPr/>
          </a:p>
          <a:p>
            <a:pPr indent="-409576" lvl="0" marL="409576" rtl="0" algn="l">
              <a:spcBef>
                <a:spcPts val="480"/>
              </a:spcBef>
              <a:spcAft>
                <a:spcPts val="0"/>
              </a:spcAft>
              <a:buClr>
                <a:srgbClr val="3D2008"/>
              </a:buClr>
              <a:buSzPts val="2400"/>
              <a:buFont typeface="Tahoma"/>
              <a:buChar char="•"/>
            </a:pPr>
            <a:r>
              <a:rPr lang="en-US" sz="2400"/>
              <a:t>Alicia Barnard, Mexico (Lead)</a:t>
            </a:r>
            <a:endParaRPr/>
          </a:p>
          <a:p>
            <a:pPr indent="-409576" lvl="0" marL="409576" rtl="0" algn="l">
              <a:spcBef>
                <a:spcPts val="480"/>
              </a:spcBef>
              <a:spcAft>
                <a:spcPts val="0"/>
              </a:spcAft>
              <a:buClr>
                <a:srgbClr val="3D2008"/>
              </a:buClr>
              <a:buSzPts val="2400"/>
              <a:buFont typeface="Tahoma"/>
              <a:buChar char="•"/>
            </a:pPr>
            <a:r>
              <a:rPr lang="en-US" sz="2400"/>
              <a:t>Aida Luz Mendoza, Peru</a:t>
            </a:r>
            <a:endParaRPr/>
          </a:p>
          <a:p>
            <a:pPr indent="0" lvl="0" marL="0" rtl="0" algn="l">
              <a:spcBef>
                <a:spcPts val="480"/>
              </a:spcBef>
              <a:spcAft>
                <a:spcPts val="0"/>
              </a:spcAft>
              <a:buClr>
                <a:srgbClr val="3D2008"/>
              </a:buClr>
              <a:buSzPts val="2400"/>
              <a:buFont typeface="Tahoma"/>
              <a:buNone/>
            </a:pPr>
            <a:r>
              <a:rPr lang="en-US" sz="2400"/>
              <a:t>Undergraduate students </a:t>
            </a:r>
            <a:endParaRPr/>
          </a:p>
          <a:p>
            <a:pPr indent="-409576" lvl="0" marL="409576" rtl="0" algn="l">
              <a:spcBef>
                <a:spcPts val="480"/>
              </a:spcBef>
              <a:spcAft>
                <a:spcPts val="0"/>
              </a:spcAft>
              <a:buClr>
                <a:srgbClr val="3D2008"/>
              </a:buClr>
              <a:buSzPts val="2400"/>
              <a:buFont typeface="Tahoma"/>
              <a:buChar char="•"/>
            </a:pPr>
            <a:r>
              <a:rPr lang="en-US" sz="2400"/>
              <a:t>Diana Cortés Ortiz, Costa Rica</a:t>
            </a:r>
            <a:endParaRPr/>
          </a:p>
          <a:p>
            <a:pPr indent="-409576" lvl="0" marL="409576" rtl="0" algn="l">
              <a:spcBef>
                <a:spcPts val="480"/>
              </a:spcBef>
              <a:spcAft>
                <a:spcPts val="0"/>
              </a:spcAft>
              <a:buClr>
                <a:srgbClr val="3D2008"/>
              </a:buClr>
              <a:buSzPts val="2400"/>
              <a:buFont typeface="Tahoma"/>
              <a:buChar char="•"/>
            </a:pPr>
            <a:r>
              <a:rPr lang="en-US" sz="2400"/>
              <a:t>Sara Fuentes Cerdas, Costa Rica</a:t>
            </a:r>
            <a:endParaRPr/>
          </a:p>
          <a:p>
            <a:pPr indent="-409576" lvl="0" marL="409576" rtl="0" algn="l">
              <a:spcBef>
                <a:spcPts val="480"/>
              </a:spcBef>
              <a:spcAft>
                <a:spcPts val="0"/>
              </a:spcAft>
              <a:buClr>
                <a:srgbClr val="3D2008"/>
              </a:buClr>
              <a:buSzPts val="2400"/>
              <a:buFont typeface="Tahoma"/>
              <a:buChar char="•"/>
            </a:pPr>
            <a:r>
              <a:rPr lang="en-US" sz="2400"/>
              <a:t>María Jesús Gamboa Muñoz, Costa Rica</a:t>
            </a:r>
            <a:endParaRPr/>
          </a:p>
          <a:p>
            <a:pPr indent="-409576" lvl="0" marL="409576" rtl="0" algn="l">
              <a:spcBef>
                <a:spcPts val="480"/>
              </a:spcBef>
              <a:spcAft>
                <a:spcPts val="0"/>
              </a:spcAft>
              <a:buClr>
                <a:srgbClr val="3D2008"/>
              </a:buClr>
              <a:buSzPts val="2400"/>
              <a:buFont typeface="Tahoma"/>
              <a:buChar char="•"/>
            </a:pPr>
            <a:r>
              <a:rPr lang="en-US" sz="2400"/>
              <a:t>Gennessy Hernández Jiménez, Costa Rica</a:t>
            </a:r>
            <a:endParaRPr/>
          </a:p>
          <a:p>
            <a:pPr indent="-409576" lvl="0" marL="409576" rtl="0" algn="l">
              <a:spcBef>
                <a:spcPts val="480"/>
              </a:spcBef>
              <a:spcAft>
                <a:spcPts val="0"/>
              </a:spcAft>
              <a:buClr>
                <a:srgbClr val="3D2008"/>
              </a:buClr>
              <a:buSzPts val="2400"/>
              <a:buFont typeface="Tahoma"/>
              <a:buChar char="•"/>
            </a:pPr>
            <a:r>
              <a:rPr lang="en-US" sz="2400"/>
              <a:t>Estif Oviedo Eguizabal, Peru</a:t>
            </a:r>
            <a:endParaRPr/>
          </a:p>
          <a:p>
            <a:pPr indent="-409576" lvl="0" marL="409576" rtl="0" algn="l">
              <a:spcBef>
                <a:spcPts val="480"/>
              </a:spcBef>
              <a:spcAft>
                <a:spcPts val="0"/>
              </a:spcAft>
              <a:buClr>
                <a:srgbClr val="3D2008"/>
              </a:buClr>
              <a:buSzPts val="2400"/>
              <a:buFont typeface="Tahoma"/>
              <a:buChar char="•"/>
            </a:pPr>
            <a:r>
              <a:rPr lang="en-US" sz="2400"/>
              <a:t>Tathiana Jesús Lopez Maravi, Peru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52"/>
          <p:cNvSpPr txBox="1"/>
          <p:nvPr>
            <p:ph type="title"/>
          </p:nvPr>
        </p:nvSpPr>
        <p:spPr>
          <a:xfrm>
            <a:off x="431801" y="260986"/>
            <a:ext cx="11328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About the case study </a:t>
            </a:r>
            <a:endParaRPr/>
          </a:p>
        </p:txBody>
      </p:sp>
      <p:grpSp>
        <p:nvGrpSpPr>
          <p:cNvPr id="192" name="Google Shape;192;p52"/>
          <p:cNvGrpSpPr/>
          <p:nvPr/>
        </p:nvGrpSpPr>
        <p:grpSpPr>
          <a:xfrm>
            <a:off x="912284" y="1257055"/>
            <a:ext cx="10363200" cy="4973400"/>
            <a:chOff x="0" y="1010"/>
            <a:chExt cx="10363200" cy="4973400"/>
          </a:xfrm>
        </p:grpSpPr>
        <p:sp>
          <p:nvSpPr>
            <p:cNvPr id="193" name="Google Shape;193;p52"/>
            <p:cNvSpPr/>
            <p:nvPr/>
          </p:nvSpPr>
          <p:spPr>
            <a:xfrm>
              <a:off x="0" y="1010"/>
              <a:ext cx="10363200" cy="56159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2"/>
            <p:cNvSpPr txBox="1"/>
            <p:nvPr/>
          </p:nvSpPr>
          <p:spPr>
            <a:xfrm>
              <a:off x="27415" y="28425"/>
              <a:ext cx="10308370" cy="50676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1E4649"/>
                </a:buClr>
                <a:buSzPts val="2400"/>
                <a:buFont typeface="Arial"/>
                <a:buNone/>
              </a:pPr>
              <a:r>
                <a:rPr b="0" i="0" lang="en-US" sz="2400" u="none" cap="none" strike="noStrike">
                  <a:solidFill>
                    <a:srgbClr val="1E4649"/>
                  </a:solidFill>
                  <a:latin typeface="Arial"/>
                  <a:ea typeface="Arial"/>
                  <a:cs typeface="Arial"/>
                  <a:sym typeface="Arial"/>
                </a:rPr>
                <a:t>Goal</a:t>
              </a:r>
              <a:endParaRPr b="0" i="0" sz="2400" u="none" cap="none" strike="noStrike">
                <a:solidFill>
                  <a:srgbClr val="1E4649"/>
                </a:solidFill>
                <a:latin typeface="Arial"/>
                <a:ea typeface="Arial"/>
                <a:cs typeface="Arial"/>
                <a:sym typeface="Arial"/>
              </a:endParaRPr>
            </a:p>
          </p:txBody>
        </p:sp>
        <p:sp>
          <p:nvSpPr>
            <p:cNvPr id="195" name="Google Shape;195;p52"/>
            <p:cNvSpPr/>
            <p:nvPr/>
          </p:nvSpPr>
          <p:spPr>
            <a:xfrm>
              <a:off x="0" y="562610"/>
              <a:ext cx="10363200" cy="10681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2"/>
            <p:cNvSpPr txBox="1"/>
            <p:nvPr/>
          </p:nvSpPr>
          <p:spPr>
            <a:xfrm>
              <a:off x="0" y="562610"/>
              <a:ext cx="10363200" cy="1068120"/>
            </a:xfrm>
            <a:prstGeom prst="rect">
              <a:avLst/>
            </a:prstGeom>
            <a:noFill/>
            <a:ln>
              <a:noFill/>
            </a:ln>
          </p:spPr>
          <p:txBody>
            <a:bodyPr anchorCtr="0" anchor="t" bIns="30475" lIns="32902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To understand appraisal processes applied for both physical and digital records in speaking Spanish selected Latin American  countries to identify challenges that affect appraisal and possible uses of AI models to solve them. (Argentine, Columbia, Chile, Costa Rica, Mexico, and Peru)</a:t>
              </a:r>
              <a:endParaRPr b="0" i="0" sz="1900" u="none" cap="none" strike="noStrike">
                <a:solidFill>
                  <a:schemeClr val="dk1"/>
                </a:solidFill>
                <a:latin typeface="Arial"/>
                <a:ea typeface="Arial"/>
                <a:cs typeface="Arial"/>
                <a:sym typeface="Arial"/>
              </a:endParaRPr>
            </a:p>
          </p:txBody>
        </p:sp>
        <p:sp>
          <p:nvSpPr>
            <p:cNvPr id="197" name="Google Shape;197;p52"/>
            <p:cNvSpPr/>
            <p:nvPr/>
          </p:nvSpPr>
          <p:spPr>
            <a:xfrm>
              <a:off x="0" y="1630730"/>
              <a:ext cx="10363200" cy="56159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2"/>
            <p:cNvSpPr txBox="1"/>
            <p:nvPr/>
          </p:nvSpPr>
          <p:spPr>
            <a:xfrm>
              <a:off x="27415" y="1658145"/>
              <a:ext cx="10308370" cy="50676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1E4649"/>
                </a:buClr>
                <a:buSzPts val="2400"/>
                <a:buFont typeface="Arial"/>
                <a:buNone/>
              </a:pPr>
              <a:r>
                <a:rPr b="0" i="0" lang="en-US" sz="2400" u="none" cap="none" strike="noStrike">
                  <a:solidFill>
                    <a:srgbClr val="1E4649"/>
                  </a:solidFill>
                  <a:latin typeface="Arial"/>
                  <a:ea typeface="Arial"/>
                  <a:cs typeface="Arial"/>
                  <a:sym typeface="Arial"/>
                </a:rPr>
                <a:t>Activities</a:t>
              </a:r>
              <a:r>
                <a:rPr b="0" i="0" lang="en-US"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sp>
          <p:nvSpPr>
            <p:cNvPr id="199" name="Google Shape;199;p52"/>
            <p:cNvSpPr/>
            <p:nvPr/>
          </p:nvSpPr>
          <p:spPr>
            <a:xfrm>
              <a:off x="0" y="2192330"/>
              <a:ext cx="10363200" cy="27820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2"/>
            <p:cNvSpPr txBox="1"/>
            <p:nvPr/>
          </p:nvSpPr>
          <p:spPr>
            <a:xfrm>
              <a:off x="0" y="2192330"/>
              <a:ext cx="10363200" cy="2782080"/>
            </a:xfrm>
            <a:prstGeom prst="rect">
              <a:avLst/>
            </a:prstGeom>
            <a:noFill/>
            <a:ln>
              <a:noFill/>
            </a:ln>
          </p:spPr>
          <p:txBody>
            <a:bodyPr anchorCtr="0" anchor="t" bIns="30475" lIns="32902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To implement a survey to learn about the processes of appraisal of physical and digital records to identify weak points and difficulties related to the above-mentioned processes and the possibility of using artificial intelligence (AI) applications in selected countries in Latin America</a:t>
              </a:r>
              <a:endParaRPr b="0" i="0" sz="1900" u="none" cap="none" strike="noStrike">
                <a:solidFill>
                  <a:schemeClr val="dk1"/>
                </a:solidFill>
                <a:latin typeface="Arial"/>
                <a:ea typeface="Arial"/>
                <a:cs typeface="Arial"/>
                <a:sym typeface="Arial"/>
              </a:endParaRPr>
            </a:p>
            <a:p>
              <a:pPr indent="-50800" lvl="1" marL="171450" marR="0" rtl="0" algn="l">
                <a:lnSpc>
                  <a:spcPct val="90000"/>
                </a:lnSpc>
                <a:spcBef>
                  <a:spcPts val="38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171450" lvl="1" marL="171450" marR="0" rtl="0" algn="l">
                <a:lnSpc>
                  <a:spcPct val="90000"/>
                </a:lnSpc>
                <a:spcBef>
                  <a:spcPts val="38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To carry out a study on regulation provisions regarding records/archival classification and disposition schedules, and policies related with the use of data, regualtions and ethics on selected countries</a:t>
              </a:r>
              <a:endParaRPr b="0" i="0" sz="1900" u="none" cap="none" strike="noStrike">
                <a:solidFill>
                  <a:schemeClr val="dk1"/>
                </a:solidFill>
                <a:latin typeface="Arial"/>
                <a:ea typeface="Arial"/>
                <a:cs typeface="Arial"/>
                <a:sym typeface="Arial"/>
              </a:endParaRPr>
            </a:p>
            <a:p>
              <a:pPr indent="-50800" lvl="1" marL="171450" marR="0" rtl="0" algn="l">
                <a:lnSpc>
                  <a:spcPct val="90000"/>
                </a:lnSpc>
                <a:spcBef>
                  <a:spcPts val="38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171450" lvl="1" marL="171450" marR="0" rtl="0" algn="l">
                <a:lnSpc>
                  <a:spcPct val="90000"/>
                </a:lnSpc>
                <a:spcBef>
                  <a:spcPts val="38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Lit commented in Spanish for dissemination (in progress) </a:t>
              </a:r>
              <a:endParaRPr b="0" i="0" sz="1900" u="none" cap="none" strike="noStrik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3"/>
          <p:cNvSpPr txBox="1"/>
          <p:nvPr>
            <p:ph type="title"/>
          </p:nvPr>
        </p:nvSpPr>
        <p:spPr>
          <a:xfrm>
            <a:off x="507302" y="162834"/>
            <a:ext cx="11177400" cy="753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lang="en-US"/>
            </a:br>
            <a:r>
              <a:rPr lang="en-US" sz="3600"/>
              <a:t>Survey methodology</a:t>
            </a:r>
            <a:br>
              <a:rPr lang="en-US"/>
            </a:br>
            <a:r>
              <a:rPr lang="en-US"/>
              <a:t> </a:t>
            </a:r>
            <a:endParaRPr/>
          </a:p>
        </p:txBody>
      </p:sp>
      <p:sp>
        <p:nvSpPr>
          <p:cNvPr id="206" name="Google Shape;206;p53"/>
          <p:cNvSpPr txBox="1"/>
          <p:nvPr>
            <p:ph idx="1" type="body"/>
          </p:nvPr>
        </p:nvSpPr>
        <p:spPr>
          <a:xfrm>
            <a:off x="327150" y="941350"/>
            <a:ext cx="4818000" cy="519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D2008"/>
              </a:buClr>
              <a:buSzPts val="1800"/>
              <a:buFont typeface="Tahoma"/>
              <a:buNone/>
            </a:pPr>
            <a:r>
              <a:rPr b="1" lang="en-US" sz="1800"/>
              <a:t>Criteria </a:t>
            </a:r>
            <a:endParaRPr/>
          </a:p>
          <a:p>
            <a:pPr indent="-409576" lvl="0" marL="409576" rtl="0" algn="l">
              <a:spcBef>
                <a:spcPts val="360"/>
              </a:spcBef>
              <a:spcAft>
                <a:spcPts val="0"/>
              </a:spcAft>
              <a:buClr>
                <a:srgbClr val="3D2008"/>
              </a:buClr>
              <a:buSzPts val="1800"/>
              <a:buFont typeface="Tahoma"/>
              <a:buChar char="•"/>
            </a:pPr>
            <a:r>
              <a:rPr lang="en-US" sz="1800"/>
              <a:t>Six selected countries. Responses from other countries were received:  seven more from the Region  plus one form Spain,  other from  Portugal and fourteen of unknown provenance. </a:t>
            </a:r>
            <a:endParaRPr sz="1800"/>
          </a:p>
          <a:p>
            <a:pPr indent="0" lvl="0" marL="409576" rtl="0" algn="l">
              <a:spcBef>
                <a:spcPts val="360"/>
              </a:spcBef>
              <a:spcAft>
                <a:spcPts val="0"/>
              </a:spcAft>
              <a:buNone/>
            </a:pPr>
            <a:r>
              <a:t/>
            </a:r>
            <a:endParaRPr sz="1800"/>
          </a:p>
          <a:p>
            <a:pPr indent="-409576" lvl="0" marL="409576" rtl="0" algn="l">
              <a:spcBef>
                <a:spcPts val="360"/>
              </a:spcBef>
              <a:spcAft>
                <a:spcPts val="0"/>
              </a:spcAft>
              <a:buClr>
                <a:srgbClr val="3D2008"/>
              </a:buClr>
              <a:buSzPts val="1800"/>
              <a:buFont typeface="Tahoma"/>
              <a:buChar char="•"/>
            </a:pPr>
            <a:r>
              <a:rPr lang="en-US" sz="1800"/>
              <a:t>To be applied to public servants of </a:t>
            </a:r>
            <a:endParaRPr/>
          </a:p>
          <a:p>
            <a:pPr indent="-340996" lvl="1" marL="889636" rtl="0" algn="l">
              <a:spcBef>
                <a:spcPts val="360"/>
              </a:spcBef>
              <a:spcAft>
                <a:spcPts val="0"/>
              </a:spcAft>
              <a:buClr>
                <a:srgbClr val="3D2008"/>
              </a:buClr>
              <a:buSzPts val="1800"/>
              <a:buFont typeface="Tahoma"/>
              <a:buChar char="–"/>
            </a:pPr>
            <a:r>
              <a:rPr lang="en-US" sz="1800"/>
              <a:t>National or general archives that authorize disposition in their institution or in federal agencies</a:t>
            </a:r>
            <a:endParaRPr/>
          </a:p>
          <a:p>
            <a:pPr indent="-340996" lvl="1" marL="889636" rtl="0" algn="l">
              <a:spcBef>
                <a:spcPts val="360"/>
              </a:spcBef>
              <a:spcAft>
                <a:spcPts val="0"/>
              </a:spcAft>
              <a:buClr>
                <a:srgbClr val="3D2008"/>
              </a:buClr>
              <a:buSzPts val="1800"/>
              <a:buFont typeface="Tahoma"/>
              <a:buChar char="–"/>
            </a:pPr>
            <a:r>
              <a:rPr lang="en-US" sz="1800"/>
              <a:t>National autonomous organizations</a:t>
            </a:r>
            <a:endParaRPr/>
          </a:p>
          <a:p>
            <a:pPr indent="-340996" lvl="1" marL="889636" rtl="0" algn="l">
              <a:spcBef>
                <a:spcPts val="360"/>
              </a:spcBef>
              <a:spcAft>
                <a:spcPts val="0"/>
              </a:spcAft>
              <a:buClr>
                <a:srgbClr val="3D2008"/>
              </a:buClr>
              <a:buSzPts val="1800"/>
              <a:buFont typeface="Tahoma"/>
              <a:buChar char="–"/>
            </a:pPr>
            <a:r>
              <a:rPr lang="en-US" sz="1800"/>
              <a:t>Congresses at national level </a:t>
            </a:r>
            <a:endParaRPr/>
          </a:p>
          <a:p>
            <a:pPr indent="-340996" lvl="1" marL="889636" rtl="0" algn="l">
              <a:spcBef>
                <a:spcPts val="360"/>
              </a:spcBef>
              <a:spcAft>
                <a:spcPts val="0"/>
              </a:spcAft>
              <a:buClr>
                <a:srgbClr val="3D2008"/>
              </a:buClr>
              <a:buSzPts val="1800"/>
              <a:buFont typeface="Tahoma"/>
              <a:buChar char="–"/>
            </a:pPr>
            <a:r>
              <a:rPr lang="en-US" sz="1800"/>
              <a:t>Judiciary or national court </a:t>
            </a:r>
            <a:endParaRPr/>
          </a:p>
          <a:p>
            <a:pPr indent="-171450" lvl="0" marL="354330" rtl="0" algn="l">
              <a:spcBef>
                <a:spcPts val="360"/>
              </a:spcBef>
              <a:spcAft>
                <a:spcPts val="0"/>
              </a:spcAft>
              <a:buClr>
                <a:srgbClr val="3D2008"/>
              </a:buClr>
              <a:buSzPts val="1800"/>
              <a:buFont typeface="Tahoma"/>
              <a:buNone/>
            </a:pPr>
            <a:r>
              <a:t/>
            </a:r>
            <a:endParaRPr sz="1800"/>
          </a:p>
          <a:p>
            <a:pPr indent="-285750" lvl="0" marL="354330" rtl="0" algn="l">
              <a:spcBef>
                <a:spcPts val="360"/>
              </a:spcBef>
              <a:spcAft>
                <a:spcPts val="0"/>
              </a:spcAft>
              <a:buClr>
                <a:srgbClr val="3D2008"/>
              </a:buClr>
              <a:buSzPts val="1800"/>
              <a:buFont typeface="Tahoma"/>
              <a:buChar char="•"/>
            </a:pPr>
            <a:r>
              <a:rPr lang="en-US" sz="1800"/>
              <a:t>To get organizations for follow up and possible interviews.</a:t>
            </a:r>
            <a:endParaRPr/>
          </a:p>
          <a:p>
            <a:pPr indent="-226696" lvl="1" marL="889636" rtl="0" algn="l">
              <a:spcBef>
                <a:spcPts val="360"/>
              </a:spcBef>
              <a:spcAft>
                <a:spcPts val="0"/>
              </a:spcAft>
              <a:buClr>
                <a:srgbClr val="3D2008"/>
              </a:buClr>
              <a:buSzPts val="1800"/>
              <a:buFont typeface="Tahoma"/>
              <a:buNone/>
            </a:pPr>
            <a:r>
              <a:t/>
            </a:r>
            <a:endParaRPr sz="1800"/>
          </a:p>
          <a:p>
            <a:pPr indent="-264796" lvl="0" marL="409576" rtl="0" algn="l">
              <a:spcBef>
                <a:spcPts val="456"/>
              </a:spcBef>
              <a:spcAft>
                <a:spcPts val="0"/>
              </a:spcAft>
              <a:buClr>
                <a:srgbClr val="3D2008"/>
              </a:buClr>
              <a:buSzPts val="2280"/>
              <a:buFont typeface="Tahoma"/>
              <a:buNone/>
            </a:pPr>
            <a:r>
              <a:t/>
            </a:r>
            <a:endParaRPr sz="2280"/>
          </a:p>
          <a:p>
            <a:pPr indent="-226696" lvl="1" marL="889636" rtl="0" algn="l">
              <a:spcBef>
                <a:spcPts val="360"/>
              </a:spcBef>
              <a:spcAft>
                <a:spcPts val="0"/>
              </a:spcAft>
              <a:buClr>
                <a:srgbClr val="3D2008"/>
              </a:buClr>
              <a:buSzPts val="1800"/>
              <a:buFont typeface="Tahoma"/>
              <a:buNone/>
            </a:pPr>
            <a:r>
              <a:t/>
            </a:r>
            <a:endParaRPr sz="1800"/>
          </a:p>
          <a:p>
            <a:pPr indent="-226696" lvl="1" marL="889636" rtl="0" algn="l">
              <a:spcBef>
                <a:spcPts val="360"/>
              </a:spcBef>
              <a:spcAft>
                <a:spcPts val="0"/>
              </a:spcAft>
              <a:buClr>
                <a:srgbClr val="3D2008"/>
              </a:buClr>
              <a:buSzPts val="1800"/>
              <a:buFont typeface="Tahoma"/>
              <a:buNone/>
            </a:pPr>
            <a:r>
              <a:t/>
            </a:r>
            <a:endParaRPr sz="1800"/>
          </a:p>
          <a:p>
            <a:pPr indent="-226696" lvl="1" marL="889636" rtl="0" algn="l">
              <a:spcBef>
                <a:spcPts val="360"/>
              </a:spcBef>
              <a:spcAft>
                <a:spcPts val="0"/>
              </a:spcAft>
              <a:buClr>
                <a:srgbClr val="3D2008"/>
              </a:buClr>
              <a:buSzPts val="1800"/>
              <a:buFont typeface="Tahoma"/>
              <a:buNone/>
            </a:pPr>
            <a:r>
              <a:t/>
            </a:r>
            <a:endParaRPr sz="1800"/>
          </a:p>
          <a:p>
            <a:pPr indent="0" lvl="1" marL="548640" rtl="0" algn="l">
              <a:spcBef>
                <a:spcPts val="360"/>
              </a:spcBef>
              <a:spcAft>
                <a:spcPts val="0"/>
              </a:spcAft>
              <a:buClr>
                <a:srgbClr val="3D2008"/>
              </a:buClr>
              <a:buSzPts val="1800"/>
              <a:buFont typeface="Tahoma"/>
              <a:buNone/>
            </a:pPr>
            <a:r>
              <a:t/>
            </a:r>
            <a:endParaRPr sz="1800"/>
          </a:p>
        </p:txBody>
      </p:sp>
      <p:sp>
        <p:nvSpPr>
          <p:cNvPr id="207" name="Google Shape;207;p53"/>
          <p:cNvSpPr txBox="1"/>
          <p:nvPr/>
        </p:nvSpPr>
        <p:spPr>
          <a:xfrm>
            <a:off x="6419175" y="916725"/>
            <a:ext cx="5265600" cy="574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About the Survey </a:t>
            </a:r>
            <a:endParaRPr/>
          </a:p>
          <a:p>
            <a:pPr indent="-285750" lvl="0" marL="285750" marR="0" rtl="0" algn="l">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Overview of disposition processes (physical, digital or hybrid records) </a:t>
            </a:r>
            <a:endParaRPr sz="1800"/>
          </a:p>
          <a:p>
            <a:pPr indent="-285750" lvl="0" marL="285750" marR="0" rtl="0" algn="l">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Information about physical or digital records and problems about disposition  and possible use of AI</a:t>
            </a:r>
            <a:endParaRPr sz="1800"/>
          </a:p>
          <a:p>
            <a:pPr indent="-285750" lvl="0" marL="285750" marR="0" rtl="0" algn="l">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Information of the use o AI application in digital records</a:t>
            </a:r>
            <a:endParaRPr sz="1800"/>
          </a:p>
          <a:p>
            <a:pPr indent="0" lvl="0" marL="0" marR="0" rtl="0" algn="l">
              <a:lnSpc>
                <a:spcPct val="115000"/>
              </a:lnSpc>
              <a:spcBef>
                <a:spcPts val="0"/>
              </a:spcBef>
              <a:spcAft>
                <a:spcPts val="0"/>
              </a:spcAft>
              <a:buNone/>
            </a:pPr>
            <a:r>
              <a:t/>
            </a:r>
            <a:endParaRPr sz="1800">
              <a:solidFill>
                <a:schemeClr val="dk1"/>
              </a:solidFill>
            </a:endParaRPr>
          </a:p>
          <a:p>
            <a:pPr indent="0" lvl="0" marL="0" marR="0" rtl="0" algn="l">
              <a:lnSpc>
                <a:spcPct val="115000"/>
              </a:lnSpc>
              <a:spcBef>
                <a:spcPts val="0"/>
              </a:spcBef>
              <a:spcAft>
                <a:spcPts val="0"/>
              </a:spcAft>
              <a:buNone/>
            </a:pPr>
            <a:r>
              <a:rPr lang="en-US" sz="1800">
                <a:solidFill>
                  <a:schemeClr val="dk1"/>
                </a:solidFill>
                <a:latin typeface="Arial"/>
                <a:ea typeface="Arial"/>
                <a:cs typeface="Arial"/>
                <a:sym typeface="Arial"/>
              </a:rPr>
              <a:t>16 questions</a:t>
            </a:r>
            <a:r>
              <a:rPr lang="en-US" sz="1800">
                <a:solidFill>
                  <a:schemeClr val="dk1"/>
                </a:solidFill>
              </a:rPr>
              <a:t> plus </a:t>
            </a:r>
            <a:r>
              <a:rPr lang="en-US" sz="1800">
                <a:solidFill>
                  <a:schemeClr val="dk1"/>
                </a:solidFill>
                <a:latin typeface="Arial"/>
                <a:ea typeface="Arial"/>
                <a:cs typeface="Arial"/>
                <a:sym typeface="Arial"/>
              </a:rPr>
              <a:t> three breakdowns (one b</a:t>
            </a:r>
            <a:r>
              <a:rPr lang="en-US" sz="1800">
                <a:solidFill>
                  <a:schemeClr val="dk1"/>
                </a:solidFill>
              </a:rPr>
              <a:t>reakdown question was </a:t>
            </a:r>
            <a:r>
              <a:rPr lang="en-US" sz="1800">
                <a:solidFill>
                  <a:schemeClr val="dk1"/>
                </a:solidFill>
                <a:latin typeface="Arial"/>
                <a:ea typeface="Arial"/>
                <a:cs typeface="Arial"/>
                <a:sym typeface="Arial"/>
              </a:rPr>
              <a:t>eliminated because of inconsistency in responses)</a:t>
            </a:r>
            <a:r>
              <a:rPr lang="en-US" sz="1800">
                <a:solidFill>
                  <a:schemeClr val="dk1"/>
                </a:solidFill>
              </a:rPr>
              <a:t>.  Questions related with respondents data are  kept confidential. </a:t>
            </a:r>
            <a:endParaRPr sz="1800">
              <a:solidFill>
                <a:schemeClr val="dk1"/>
              </a:solidFill>
            </a:endParaRPr>
          </a:p>
          <a:p>
            <a:pPr indent="-171450" lvl="0" marL="285750" marR="0" rtl="0" algn="l">
              <a:lnSpc>
                <a:spcPct val="115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1800">
                <a:solidFill>
                  <a:schemeClr val="dk1"/>
                </a:solidFill>
                <a:latin typeface="Arial"/>
                <a:ea typeface="Arial"/>
                <a:cs typeface="Arial"/>
                <a:sym typeface="Arial"/>
              </a:rPr>
              <a:t>73 respondents, two duplications were eliminated</a:t>
            </a:r>
            <a:r>
              <a:rPr lang="en-US" sz="1800">
                <a:solidFill>
                  <a:schemeClr val="dk1"/>
                </a:solidFill>
              </a:rPr>
              <a:t>, 71 analysed. </a:t>
            </a:r>
            <a:endParaRPr sz="1800">
              <a:solidFill>
                <a:schemeClr val="dk1"/>
              </a:solidFill>
            </a:endParaRPr>
          </a:p>
          <a:p>
            <a:pPr indent="0" lvl="0" marL="0" marR="0" rtl="0" algn="l">
              <a:lnSpc>
                <a:spcPct val="115000"/>
              </a:lnSpc>
              <a:spcBef>
                <a:spcPts val="0"/>
              </a:spcBef>
              <a:spcAft>
                <a:spcPts val="0"/>
              </a:spcAft>
              <a:buNone/>
            </a:pPr>
            <a:r>
              <a:t/>
            </a:r>
            <a:endParaRPr sz="1800">
              <a:solidFill>
                <a:schemeClr val="dk1"/>
              </a:solidFill>
            </a:endParaRPr>
          </a:p>
          <a:p>
            <a:pPr indent="0" lvl="0" marL="0" marR="0" rtl="0" algn="l">
              <a:lnSpc>
                <a:spcPct val="115000"/>
              </a:lnSpc>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4"/>
          <p:cNvSpPr txBox="1"/>
          <p:nvPr/>
        </p:nvSpPr>
        <p:spPr>
          <a:xfrm>
            <a:off x="6400831" y="4371218"/>
            <a:ext cx="45695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All the respondents, including the 30.98% that did not accept follow up (unknown), were considered for analysis.  </a:t>
            </a:r>
            <a:endParaRPr/>
          </a:p>
        </p:txBody>
      </p:sp>
      <p:pic>
        <p:nvPicPr>
          <p:cNvPr id="213" name="Google Shape;213;p54"/>
          <p:cNvPicPr preferRelativeResize="0"/>
          <p:nvPr/>
        </p:nvPicPr>
        <p:blipFill rotWithShape="1">
          <a:blip r:embed="rId3">
            <a:alphaModFix/>
          </a:blip>
          <a:srcRect b="0" l="0" r="0" t="0"/>
          <a:stretch/>
        </p:blipFill>
        <p:spPr>
          <a:xfrm>
            <a:off x="524941" y="686470"/>
            <a:ext cx="4860482" cy="3684748"/>
          </a:xfrm>
          <a:prstGeom prst="rect">
            <a:avLst/>
          </a:prstGeom>
          <a:noFill/>
          <a:ln>
            <a:noFill/>
          </a:ln>
        </p:spPr>
      </p:pic>
      <p:sp>
        <p:nvSpPr>
          <p:cNvPr id="214" name="Google Shape;214;p54"/>
          <p:cNvSpPr txBox="1"/>
          <p:nvPr/>
        </p:nvSpPr>
        <p:spPr>
          <a:xfrm>
            <a:off x="826011" y="4509718"/>
            <a:ext cx="455941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20 % did not meet the organizations criteria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215" name="Google Shape;215;p54"/>
          <p:cNvGraphicFramePr/>
          <p:nvPr/>
        </p:nvGraphicFramePr>
        <p:xfrm>
          <a:off x="5971782" y="729343"/>
          <a:ext cx="3000000" cy="3000000"/>
        </p:xfrm>
        <a:graphic>
          <a:graphicData uri="http://schemas.openxmlformats.org/drawingml/2006/table">
            <a:tbl>
              <a:tblPr>
                <a:noFill/>
                <a:tableStyleId>{54538758-5113-4B08-9C97-7C4B68C62865}</a:tableStyleId>
              </a:tblPr>
              <a:tblGrid>
                <a:gridCol w="3152775"/>
                <a:gridCol w="2009150"/>
              </a:tblGrid>
              <a:tr h="244825">
                <a:tc>
                  <a:txBody>
                    <a:bodyPr/>
                    <a:lstStyle/>
                    <a:p>
                      <a:pPr indent="0" lvl="0" marL="0" marR="0" rtl="0" algn="ctr">
                        <a:lnSpc>
                          <a:spcPct val="107000"/>
                        </a:lnSpc>
                        <a:spcBef>
                          <a:spcPts val="0"/>
                        </a:spcBef>
                        <a:spcAft>
                          <a:spcPts val="0"/>
                        </a:spcAft>
                        <a:buNone/>
                      </a:pPr>
                      <a:r>
                        <a:rPr b="1" lang="en-US" sz="1100" u="none" cap="none" strike="noStrike">
                          <a:solidFill>
                            <a:srgbClr val="FFFFFF"/>
                          </a:solidFill>
                          <a:latin typeface="Calibri"/>
                          <a:ea typeface="Calibri"/>
                          <a:cs typeface="Calibri"/>
                          <a:sym typeface="Calibri"/>
                        </a:rPr>
                        <a:t>Country</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ctr">
                        <a:lnSpc>
                          <a:spcPct val="107000"/>
                        </a:lnSpc>
                        <a:spcBef>
                          <a:spcPts val="0"/>
                        </a:spcBef>
                        <a:spcAft>
                          <a:spcPts val="0"/>
                        </a:spcAft>
                        <a:buNone/>
                      </a:pPr>
                      <a:r>
                        <a:rPr lang="en-US" sz="1100" u="none" cap="none" strike="noStrike">
                          <a:solidFill>
                            <a:srgbClr val="FFFFFF"/>
                          </a:solidFill>
                          <a:latin typeface="Calibri"/>
                          <a:ea typeface="Calibri"/>
                          <a:cs typeface="Calibri"/>
                          <a:sym typeface="Calibri"/>
                        </a:rPr>
                        <a:t>Participants</a:t>
                      </a:r>
                      <a:endParaRPr sz="1100" u="none" cap="none" strike="noStrike">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Argentine </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r h="209975">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Bolivia</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Chile </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2</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Columbia</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4</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Costa Rica</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r h="217750">
                <a:tc>
                  <a:txBody>
                    <a:bodyPr/>
                    <a:lstStyle/>
                    <a:p>
                      <a:pPr indent="0" lvl="0" marL="0" marR="0" rtl="0" algn="ctr">
                        <a:lnSpc>
                          <a:spcPct val="107000"/>
                        </a:lnSpc>
                        <a:spcBef>
                          <a:spcPts val="0"/>
                        </a:spcBef>
                        <a:spcAft>
                          <a:spcPts val="0"/>
                        </a:spcAft>
                        <a:buNone/>
                      </a:pPr>
                      <a:r>
                        <a:rPr lang="en-US" sz="1100" u="none" cap="none" strike="noStrike">
                          <a:latin typeface="Calibri"/>
                          <a:ea typeface="Calibri"/>
                          <a:cs typeface="Calibri"/>
                          <a:sym typeface="Calibri"/>
                        </a:rPr>
                        <a:t>Ecuador</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u="none" cap="none" strike="noStrike">
                          <a:latin typeface="Calibri"/>
                          <a:ea typeface="Calibri"/>
                          <a:cs typeface="Calibri"/>
                          <a:sym typeface="Calibri"/>
                        </a:rPr>
                        <a:t>4</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209975">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Spain</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2</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Honduras</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México</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28</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Panama</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209975">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Peru</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2</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Portugal</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Dominican Republic</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r h="217750">
                <a:tc>
                  <a:txBody>
                    <a:bodyPr/>
                    <a:lstStyle/>
                    <a:p>
                      <a:pPr indent="0" lvl="0" marL="0" marR="0" rtl="0" algn="ctr">
                        <a:lnSpc>
                          <a:spcPct val="107000"/>
                        </a:lnSpc>
                        <a:spcBef>
                          <a:spcPts val="0"/>
                        </a:spcBef>
                        <a:spcAft>
                          <a:spcPts val="0"/>
                        </a:spcAft>
                        <a:buNone/>
                      </a:pPr>
                      <a:r>
                        <a:rPr lang="en-US" sz="1100" u="none" cap="none" strike="noStrike">
                          <a:solidFill>
                            <a:srgbClr val="000000"/>
                          </a:solidFill>
                          <a:latin typeface="Calibri"/>
                          <a:ea typeface="Calibri"/>
                          <a:cs typeface="Calibri"/>
                          <a:sym typeface="Calibri"/>
                        </a:rPr>
                        <a:t>Unknown</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US" sz="1100" u="none" cap="none" strike="noStrike">
                          <a:latin typeface="Calibri"/>
                          <a:ea typeface="Calibri"/>
                          <a:cs typeface="Calibri"/>
                          <a:sym typeface="Calibri"/>
                        </a:rPr>
                        <a:t>22</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217750">
                <a:tc>
                  <a:txBody>
                    <a:bodyPr/>
                    <a:lstStyle/>
                    <a:p>
                      <a:pPr indent="0" lvl="0" marL="0" marR="0" rtl="0" algn="ctr">
                        <a:lnSpc>
                          <a:spcPct val="107000"/>
                        </a:lnSpc>
                        <a:spcBef>
                          <a:spcPts val="0"/>
                        </a:spcBef>
                        <a:spcAft>
                          <a:spcPts val="0"/>
                        </a:spcAft>
                        <a:buNone/>
                      </a:pPr>
                      <a:r>
                        <a:rPr b="1" lang="en-US" sz="1100" u="none" cap="none" strike="noStrike">
                          <a:solidFill>
                            <a:srgbClr val="000000"/>
                          </a:solidFill>
                          <a:latin typeface="Calibri"/>
                          <a:ea typeface="Calibri"/>
                          <a:cs typeface="Calibri"/>
                          <a:sym typeface="Calibri"/>
                        </a:rPr>
                        <a:t>Total</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c>
                  <a:txBody>
                    <a:bodyPr/>
                    <a:lstStyle/>
                    <a:p>
                      <a:pPr indent="0" lvl="0" marL="0" marR="0" rtl="0" algn="ctr">
                        <a:lnSpc>
                          <a:spcPct val="107000"/>
                        </a:lnSpc>
                        <a:spcBef>
                          <a:spcPts val="0"/>
                        </a:spcBef>
                        <a:spcAft>
                          <a:spcPts val="0"/>
                        </a:spcAft>
                        <a:buNone/>
                      </a:pPr>
                      <a:r>
                        <a:rPr b="1" lang="en-US" sz="1100" u="none" cap="none" strike="noStrike">
                          <a:solidFill>
                            <a:srgbClr val="000000"/>
                          </a:solidFill>
                          <a:latin typeface="Calibri"/>
                          <a:ea typeface="Calibri"/>
                          <a:cs typeface="Calibri"/>
                          <a:sym typeface="Calibri"/>
                        </a:rPr>
                        <a:t>71</a:t>
                      </a:r>
                      <a:endParaRPr sz="1100" u="none" cap="none" strike="noStrike">
                        <a:latin typeface="Calibri"/>
                        <a:ea typeface="Calibri"/>
                        <a:cs typeface="Calibri"/>
                        <a:sym typeface="Calibri"/>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rgbClr val="CCCCCC"/>
                    </a:solidFill>
                  </a:tcPr>
                </a:tc>
              </a:tr>
            </a:tbl>
          </a:graphicData>
        </a:graphic>
      </p:graphicFrame>
      <p:sp>
        <p:nvSpPr>
          <p:cNvPr id="216" name="Google Shape;216;p54"/>
          <p:cNvSpPr txBox="1"/>
          <p:nvPr/>
        </p:nvSpPr>
        <p:spPr>
          <a:xfrm>
            <a:off x="2083550" y="5448675"/>
            <a:ext cx="70410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800">
                <a:solidFill>
                  <a:schemeClr val="dk1"/>
                </a:solidFill>
                <a:latin typeface="Tahoma"/>
                <a:ea typeface="Tahoma"/>
                <a:cs typeface="Tahoma"/>
                <a:sym typeface="Tahoma"/>
              </a:rPr>
              <a:t>Notwithstanding </a:t>
            </a:r>
            <a:r>
              <a:rPr lang="en-US" sz="1800">
                <a:solidFill>
                  <a:schemeClr val="dk1"/>
                </a:solidFill>
                <a:latin typeface="Tahoma"/>
                <a:ea typeface="Tahoma"/>
                <a:cs typeface="Tahoma"/>
                <a:sym typeface="Tahoma"/>
              </a:rPr>
              <a:t>there respondents that accepted follow up,  only five are willing for a recorded interview.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55"/>
          <p:cNvPicPr preferRelativeResize="0"/>
          <p:nvPr/>
        </p:nvPicPr>
        <p:blipFill rotWithShape="1">
          <a:blip r:embed="rId3">
            <a:alphaModFix/>
          </a:blip>
          <a:srcRect b="0" l="0" r="0" t="0"/>
          <a:stretch/>
        </p:blipFill>
        <p:spPr>
          <a:xfrm>
            <a:off x="638704" y="858308"/>
            <a:ext cx="5076296" cy="3521101"/>
          </a:xfrm>
          <a:prstGeom prst="rect">
            <a:avLst/>
          </a:prstGeom>
          <a:noFill/>
          <a:ln>
            <a:noFill/>
          </a:ln>
        </p:spPr>
      </p:pic>
      <p:pic>
        <p:nvPicPr>
          <p:cNvPr id="222" name="Google Shape;222;p55"/>
          <p:cNvPicPr preferRelativeResize="0"/>
          <p:nvPr/>
        </p:nvPicPr>
        <p:blipFill rotWithShape="1">
          <a:blip r:embed="rId4">
            <a:alphaModFix/>
          </a:blip>
          <a:srcRect b="0" l="0" r="0" t="0"/>
          <a:stretch/>
        </p:blipFill>
        <p:spPr>
          <a:xfrm>
            <a:off x="6328040" y="858307"/>
            <a:ext cx="4810125" cy="3521101"/>
          </a:xfrm>
          <a:prstGeom prst="rect">
            <a:avLst/>
          </a:prstGeom>
          <a:noFill/>
          <a:ln>
            <a:noFill/>
          </a:ln>
        </p:spPr>
      </p:pic>
      <p:sp>
        <p:nvSpPr>
          <p:cNvPr id="223" name="Google Shape;223;p55"/>
          <p:cNvSpPr txBox="1"/>
          <p:nvPr/>
        </p:nvSpPr>
        <p:spPr>
          <a:xfrm>
            <a:off x="728950" y="4940300"/>
            <a:ext cx="102552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Both classification schemas and retention schedules have regulations (81.69%).  Besides, </a:t>
            </a:r>
            <a:r>
              <a:rPr lang="en-US" sz="1800">
                <a:solidFill>
                  <a:schemeClr val="dk1"/>
                </a:solidFill>
              </a:rPr>
              <a:t>t</a:t>
            </a:r>
            <a:r>
              <a:rPr lang="en-US" sz="1800">
                <a:solidFill>
                  <a:schemeClr val="dk1"/>
                </a:solidFill>
                <a:latin typeface="Arial"/>
                <a:ea typeface="Arial"/>
                <a:cs typeface="Arial"/>
                <a:sym typeface="Arial"/>
              </a:rPr>
              <a:t>he retention graphic allows to identify that there are around  33.80%  organizations coordinating other agencies.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56"/>
          <p:cNvPicPr preferRelativeResize="0"/>
          <p:nvPr/>
        </p:nvPicPr>
        <p:blipFill rotWithShape="1">
          <a:blip r:embed="rId3">
            <a:alphaModFix/>
          </a:blip>
          <a:srcRect b="0" l="0" r="0" t="0"/>
          <a:stretch/>
        </p:blipFill>
        <p:spPr>
          <a:xfrm>
            <a:off x="603350" y="864200"/>
            <a:ext cx="4791074" cy="3619875"/>
          </a:xfrm>
          <a:prstGeom prst="rect">
            <a:avLst/>
          </a:prstGeom>
          <a:noFill/>
          <a:ln>
            <a:noFill/>
          </a:ln>
        </p:spPr>
      </p:pic>
      <p:pic>
        <p:nvPicPr>
          <p:cNvPr id="229" name="Google Shape;229;p56"/>
          <p:cNvPicPr preferRelativeResize="0"/>
          <p:nvPr/>
        </p:nvPicPr>
        <p:blipFill rotWithShape="1">
          <a:blip r:embed="rId4">
            <a:alphaModFix/>
          </a:blip>
          <a:srcRect b="0" l="0" r="0" t="0"/>
          <a:stretch/>
        </p:blipFill>
        <p:spPr>
          <a:xfrm>
            <a:off x="5889250" y="864200"/>
            <a:ext cx="5699399" cy="3619875"/>
          </a:xfrm>
          <a:prstGeom prst="rect">
            <a:avLst/>
          </a:prstGeom>
          <a:noFill/>
          <a:ln>
            <a:noFill/>
          </a:ln>
        </p:spPr>
      </p:pic>
      <p:sp>
        <p:nvSpPr>
          <p:cNvPr id="230" name="Google Shape;230;p56"/>
          <p:cNvSpPr txBox="1"/>
          <p:nvPr/>
        </p:nvSpPr>
        <p:spPr>
          <a:xfrm>
            <a:off x="771400" y="4940325"/>
            <a:ext cx="91722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Although there are regulations for classification schemas and disposition schedules, it is perceived that either the issuance is recent or agencies do not implement said instruments.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57"/>
          <p:cNvPicPr preferRelativeResize="0"/>
          <p:nvPr/>
        </p:nvPicPr>
        <p:blipFill rotWithShape="1">
          <a:blip r:embed="rId3">
            <a:alphaModFix/>
          </a:blip>
          <a:srcRect b="0" l="0" r="0" t="0"/>
          <a:stretch/>
        </p:blipFill>
        <p:spPr>
          <a:xfrm>
            <a:off x="864367" y="279888"/>
            <a:ext cx="4591050" cy="3149112"/>
          </a:xfrm>
          <a:prstGeom prst="rect">
            <a:avLst/>
          </a:prstGeom>
          <a:noFill/>
          <a:ln>
            <a:noFill/>
          </a:ln>
        </p:spPr>
      </p:pic>
      <p:pic>
        <p:nvPicPr>
          <p:cNvPr id="236" name="Google Shape;236;p57"/>
          <p:cNvPicPr preferRelativeResize="0"/>
          <p:nvPr/>
        </p:nvPicPr>
        <p:blipFill rotWithShape="1">
          <a:blip r:embed="rId4">
            <a:alphaModFix/>
          </a:blip>
          <a:srcRect b="0" l="0" r="0" t="0"/>
          <a:stretch/>
        </p:blipFill>
        <p:spPr>
          <a:xfrm>
            <a:off x="6096000" y="279887"/>
            <a:ext cx="4819650" cy="3149111"/>
          </a:xfrm>
          <a:prstGeom prst="rect">
            <a:avLst/>
          </a:prstGeom>
          <a:noFill/>
          <a:ln>
            <a:noFill/>
          </a:ln>
        </p:spPr>
      </p:pic>
      <p:sp>
        <p:nvSpPr>
          <p:cNvPr id="237" name="Google Shape;237;p57"/>
          <p:cNvSpPr txBox="1"/>
          <p:nvPr/>
        </p:nvSpPr>
        <p:spPr>
          <a:xfrm>
            <a:off x="1408375" y="3730075"/>
            <a:ext cx="9066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Both graphics reflect that although they receive digital records, appraisal and dispositions 43.66% those organizations do not have specific criteria for digital records appraisal 77.41%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8"/>
          <p:cNvSpPr txBox="1"/>
          <p:nvPr>
            <p:ph type="title"/>
          </p:nvPr>
        </p:nvSpPr>
        <p:spPr>
          <a:xfrm>
            <a:off x="431801" y="260986"/>
            <a:ext cx="11328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t>Report on regulations on appraisal and possible dispositions on Artificial Intelligence in selected countries. </a:t>
            </a:r>
            <a:r>
              <a:rPr lang="en-US" sz="3200"/>
              <a:t> By Aída Luz Mendoza</a:t>
            </a:r>
            <a:endParaRPr b="1" sz="3200"/>
          </a:p>
        </p:txBody>
      </p:sp>
      <p:grpSp>
        <p:nvGrpSpPr>
          <p:cNvPr id="243" name="Google Shape;243;p58"/>
          <p:cNvGrpSpPr/>
          <p:nvPr/>
        </p:nvGrpSpPr>
        <p:grpSpPr>
          <a:xfrm>
            <a:off x="542611" y="1798718"/>
            <a:ext cx="11143622" cy="3960787"/>
            <a:chOff x="0" y="90498"/>
            <a:chExt cx="11143622" cy="3960787"/>
          </a:xfrm>
        </p:grpSpPr>
        <p:sp>
          <p:nvSpPr>
            <p:cNvPr id="244" name="Google Shape;244;p58"/>
            <p:cNvSpPr/>
            <p:nvPr/>
          </p:nvSpPr>
          <p:spPr>
            <a:xfrm>
              <a:off x="0" y="90498"/>
              <a:ext cx="11143622" cy="128378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8"/>
            <p:cNvSpPr txBox="1"/>
            <p:nvPr/>
          </p:nvSpPr>
          <p:spPr>
            <a:xfrm>
              <a:off x="62669" y="153167"/>
              <a:ext cx="11018284" cy="115844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1E4649"/>
                </a:buClr>
                <a:buSzPts val="1900"/>
                <a:buFont typeface="Arial"/>
                <a:buNone/>
              </a:pPr>
              <a:r>
                <a:rPr lang="en-US" sz="1900">
                  <a:solidFill>
                    <a:srgbClr val="1E4649"/>
                  </a:solidFill>
                  <a:latin typeface="Arial"/>
                  <a:ea typeface="Arial"/>
                  <a:cs typeface="Arial"/>
                  <a:sym typeface="Arial"/>
                </a:rPr>
                <a:t>Archival regulations on records retention and disposition, including classification schemas already established in countries studied. </a:t>
              </a:r>
              <a:endParaRPr sz="1900">
                <a:solidFill>
                  <a:srgbClr val="1E4649"/>
                </a:solidFill>
                <a:latin typeface="Arial"/>
                <a:ea typeface="Arial"/>
                <a:cs typeface="Arial"/>
                <a:sym typeface="Arial"/>
              </a:endParaRPr>
            </a:p>
          </p:txBody>
        </p:sp>
        <p:sp>
          <p:nvSpPr>
            <p:cNvPr id="246" name="Google Shape;246;p58"/>
            <p:cNvSpPr/>
            <p:nvPr/>
          </p:nvSpPr>
          <p:spPr>
            <a:xfrm>
              <a:off x="0" y="1429001"/>
              <a:ext cx="11143622" cy="128378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8"/>
            <p:cNvSpPr txBox="1"/>
            <p:nvPr/>
          </p:nvSpPr>
          <p:spPr>
            <a:xfrm>
              <a:off x="62669" y="1491670"/>
              <a:ext cx="11018284" cy="115844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1E4649"/>
                </a:buClr>
                <a:buSzPts val="1900"/>
                <a:buFont typeface="Arial"/>
                <a:buNone/>
              </a:pPr>
              <a:r>
                <a:rPr lang="en-US" sz="1900">
                  <a:solidFill>
                    <a:srgbClr val="1E4649"/>
                  </a:solidFill>
                  <a:latin typeface="Arial"/>
                  <a:ea typeface="Arial"/>
                  <a:cs typeface="Arial"/>
                  <a:sym typeface="Arial"/>
                </a:rPr>
                <a:t>Any regulation for records/archives treatment through AI applications a risk-based approach is required for personal information, human rights, individuals’ obligations, and the public sector. </a:t>
              </a:r>
              <a:endParaRPr sz="1900">
                <a:solidFill>
                  <a:srgbClr val="1E4649"/>
                </a:solidFill>
                <a:latin typeface="Arial"/>
                <a:ea typeface="Arial"/>
                <a:cs typeface="Arial"/>
                <a:sym typeface="Arial"/>
              </a:endParaRPr>
            </a:p>
          </p:txBody>
        </p:sp>
        <p:sp>
          <p:nvSpPr>
            <p:cNvPr id="248" name="Google Shape;248;p58"/>
            <p:cNvSpPr/>
            <p:nvPr/>
          </p:nvSpPr>
          <p:spPr>
            <a:xfrm>
              <a:off x="0" y="2767503"/>
              <a:ext cx="11143622" cy="128378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8"/>
            <p:cNvSpPr txBox="1"/>
            <p:nvPr/>
          </p:nvSpPr>
          <p:spPr>
            <a:xfrm>
              <a:off x="62669" y="2830172"/>
              <a:ext cx="11018284" cy="115844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1E4649"/>
                </a:buClr>
                <a:buSzPts val="1900"/>
                <a:buFont typeface="Arial"/>
                <a:buNone/>
              </a:pPr>
              <a:r>
                <a:rPr lang="en-US" sz="1900">
                  <a:solidFill>
                    <a:srgbClr val="1E4649"/>
                  </a:solidFill>
                  <a:latin typeface="Arial"/>
                  <a:ea typeface="Arial"/>
                  <a:cs typeface="Arial"/>
                  <a:sym typeface="Arial"/>
                </a:rPr>
                <a:t>Public policies, as government commitments on AI, turn to be a good start and foundation because they may contain information useful for taking appropriate measures on data, ethics and the use of AI.  It is assumed that each policy or strategy can lead to a specific regulation or law on AI for records and archives. </a:t>
              </a:r>
              <a:endParaRPr sz="1900">
                <a:solidFill>
                  <a:srgbClr val="1E4649"/>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Master Blue">
  <a:themeElements>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PTAI">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aster Blue">
  <a:themeElements>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ster Green">
  <a:themeElements>
    <a:clrScheme name="Master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