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1" r:id="rId2"/>
    <p:sldMasterId id="2147483652" r:id="rId3"/>
    <p:sldMasterId id="2147484106" r:id="rId4"/>
  </p:sldMasterIdLst>
  <p:notesMasterIdLst>
    <p:notesMasterId r:id="rId27"/>
  </p:notesMasterIdLst>
  <p:handoutMasterIdLst>
    <p:handoutMasterId r:id="rId28"/>
  </p:handoutMasterIdLst>
  <p:sldIdLst>
    <p:sldId id="500" r:id="rId5"/>
    <p:sldId id="507" r:id="rId6"/>
    <p:sldId id="508" r:id="rId7"/>
    <p:sldId id="509" r:id="rId8"/>
    <p:sldId id="510" r:id="rId9"/>
    <p:sldId id="469" r:id="rId10"/>
    <p:sldId id="472" r:id="rId11"/>
    <p:sldId id="502" r:id="rId12"/>
    <p:sldId id="503" r:id="rId13"/>
    <p:sldId id="504" r:id="rId14"/>
    <p:sldId id="505" r:id="rId15"/>
    <p:sldId id="511" r:id="rId16"/>
    <p:sldId id="506" r:id="rId17"/>
    <p:sldId id="512" r:id="rId18"/>
    <p:sldId id="513" r:id="rId19"/>
    <p:sldId id="514" r:id="rId20"/>
    <p:sldId id="515" r:id="rId21"/>
    <p:sldId id="516" r:id="rId22"/>
    <p:sldId id="517" r:id="rId23"/>
    <p:sldId id="518" r:id="rId24"/>
    <p:sldId id="519" r:id="rId25"/>
    <p:sldId id="520" r:id="rId26"/>
  </p:sldIdLst>
  <p:sldSz cx="9144000" cy="5715000" type="screen16x1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355600" indent="10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712788" indent="201613"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068388" indent="303213"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425575" indent="403225"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5B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49" autoAdjust="0"/>
    <p:restoredTop sz="94626"/>
  </p:normalViewPr>
  <p:slideViewPr>
    <p:cSldViewPr>
      <p:cViewPr varScale="1">
        <p:scale>
          <a:sx n="89" d="100"/>
          <a:sy n="89" d="100"/>
        </p:scale>
        <p:origin x="1445" y="7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325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1.svg"/><Relationship Id="rId5" Type="http://schemas.openxmlformats.org/officeDocument/2006/relationships/image" Target="../media/image9.png"/><Relationship Id="rId4" Type="http://schemas.openxmlformats.org/officeDocument/2006/relationships/image" Target="../media/image20.svg"/></Relationships>
</file>

<file path=ppt/diagrams/_rels/data5.xml.rels><?xml version="1.0" encoding="UTF-8" standalone="yes"?>
<Relationships xmlns="http://schemas.openxmlformats.org/package/2006/relationships"><Relationship Id="rId8" Type="http://schemas.openxmlformats.org/officeDocument/2006/relationships/image" Target="../media/image37.sv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5.svg"/><Relationship Id="rId5" Type="http://schemas.openxmlformats.org/officeDocument/2006/relationships/image" Target="../media/image34.png"/><Relationship Id="rId10" Type="http://schemas.openxmlformats.org/officeDocument/2006/relationships/image" Target="../media/image39.svg"/><Relationship Id="rId4" Type="http://schemas.openxmlformats.org/officeDocument/2006/relationships/image" Target="../media/image33.svg"/><Relationship Id="rId9" Type="http://schemas.openxmlformats.org/officeDocument/2006/relationships/image" Target="../media/image38.png"/></Relationships>
</file>

<file path=ppt/diagrams/_rels/data7.xml.rels><?xml version="1.0" encoding="UTF-8" standalone="yes"?>
<Relationships xmlns="http://schemas.openxmlformats.org/package/2006/relationships"><Relationship Id="rId8" Type="http://schemas.openxmlformats.org/officeDocument/2006/relationships/image" Target="../media/image47.sv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41.svg"/><Relationship Id="rId1" Type="http://schemas.openxmlformats.org/officeDocument/2006/relationships/image" Target="../media/image40.png"/><Relationship Id="rId6" Type="http://schemas.openxmlformats.org/officeDocument/2006/relationships/image" Target="../media/image45.svg"/><Relationship Id="rId5" Type="http://schemas.openxmlformats.org/officeDocument/2006/relationships/image" Target="../media/image44.png"/><Relationship Id="rId10" Type="http://schemas.openxmlformats.org/officeDocument/2006/relationships/image" Target="../media/image49.svg"/><Relationship Id="rId4" Type="http://schemas.openxmlformats.org/officeDocument/2006/relationships/image" Target="../media/image43.svg"/><Relationship Id="rId9" Type="http://schemas.openxmlformats.org/officeDocument/2006/relationships/image" Target="../media/image48.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1.svg"/><Relationship Id="rId5" Type="http://schemas.openxmlformats.org/officeDocument/2006/relationships/image" Target="../media/image9.png"/><Relationship Id="rId4" Type="http://schemas.openxmlformats.org/officeDocument/2006/relationships/image" Target="../media/image20.svg"/></Relationships>
</file>

<file path=ppt/diagrams/_rels/drawing5.xml.rels><?xml version="1.0" encoding="UTF-8" standalone="yes"?>
<Relationships xmlns="http://schemas.openxmlformats.org/package/2006/relationships"><Relationship Id="rId8" Type="http://schemas.openxmlformats.org/officeDocument/2006/relationships/image" Target="../media/image37.sv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35.svg"/><Relationship Id="rId5" Type="http://schemas.openxmlformats.org/officeDocument/2006/relationships/image" Target="../media/image34.png"/><Relationship Id="rId10" Type="http://schemas.openxmlformats.org/officeDocument/2006/relationships/image" Target="../media/image39.svg"/><Relationship Id="rId4" Type="http://schemas.openxmlformats.org/officeDocument/2006/relationships/image" Target="../media/image33.svg"/><Relationship Id="rId9" Type="http://schemas.openxmlformats.org/officeDocument/2006/relationships/image" Target="../media/image38.png"/></Relationships>
</file>

<file path=ppt/diagrams/_rels/drawing7.xml.rels><?xml version="1.0" encoding="UTF-8" standalone="yes"?>
<Relationships xmlns="http://schemas.openxmlformats.org/package/2006/relationships"><Relationship Id="rId8" Type="http://schemas.openxmlformats.org/officeDocument/2006/relationships/image" Target="../media/image47.svg"/><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41.svg"/><Relationship Id="rId1" Type="http://schemas.openxmlformats.org/officeDocument/2006/relationships/image" Target="../media/image40.png"/><Relationship Id="rId6" Type="http://schemas.openxmlformats.org/officeDocument/2006/relationships/image" Target="../media/image45.svg"/><Relationship Id="rId5" Type="http://schemas.openxmlformats.org/officeDocument/2006/relationships/image" Target="../media/image44.png"/><Relationship Id="rId10" Type="http://schemas.openxmlformats.org/officeDocument/2006/relationships/image" Target="../media/image49.svg"/><Relationship Id="rId4" Type="http://schemas.openxmlformats.org/officeDocument/2006/relationships/image" Target="../media/image43.svg"/><Relationship Id="rId9" Type="http://schemas.openxmlformats.org/officeDocument/2006/relationships/image" Target="../media/image48.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5B182B-FED6-467D-A6AD-E8DBA1D4A39C}"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27FAEE27-4B6E-4BCB-AE67-E260964A8A9D}">
      <dgm:prSet custT="1"/>
      <dgm:spPr/>
      <dgm:t>
        <a:bodyPr/>
        <a:lstStyle/>
        <a:p>
          <a:pPr>
            <a:lnSpc>
              <a:spcPct val="100000"/>
            </a:lnSpc>
            <a:defRPr cap="all"/>
          </a:pPr>
          <a:r>
            <a:rPr lang="es-PE" sz="1050" cap="none" dirty="0">
              <a:solidFill>
                <a:schemeClr val="accent1">
                  <a:lumMod val="50000"/>
                </a:schemeClr>
              </a:solidFill>
            </a:rPr>
            <a:t>Revisión de un marco normativo base en materia de valoración, retención y disposición documental</a:t>
          </a:r>
          <a:r>
            <a:rPr lang="es-PE" sz="1100" dirty="0">
              <a:solidFill>
                <a:schemeClr val="accent1">
                  <a:lumMod val="50000"/>
                </a:schemeClr>
              </a:solidFill>
            </a:rPr>
            <a:t>.</a:t>
          </a:r>
          <a:endParaRPr lang="en-US" sz="1100" dirty="0">
            <a:solidFill>
              <a:schemeClr val="accent1">
                <a:lumMod val="50000"/>
              </a:schemeClr>
            </a:solidFill>
          </a:endParaRPr>
        </a:p>
      </dgm:t>
    </dgm:pt>
    <dgm:pt modelId="{49A44E63-F6F9-4471-9268-456566165773}" type="parTrans" cxnId="{F3A19F19-779F-40C0-A2C4-B9D2C70D0D49}">
      <dgm:prSet/>
      <dgm:spPr/>
      <dgm:t>
        <a:bodyPr/>
        <a:lstStyle/>
        <a:p>
          <a:endParaRPr lang="en-US"/>
        </a:p>
      </dgm:t>
    </dgm:pt>
    <dgm:pt modelId="{DD1AE759-5FF3-4FD2-962A-B7B3AEAA74FB}" type="sibTrans" cxnId="{F3A19F19-779F-40C0-A2C4-B9D2C70D0D49}">
      <dgm:prSet/>
      <dgm:spPr/>
      <dgm:t>
        <a:bodyPr/>
        <a:lstStyle/>
        <a:p>
          <a:endParaRPr lang="en-US"/>
        </a:p>
      </dgm:t>
    </dgm:pt>
    <dgm:pt modelId="{CCB9CF23-891A-4B45-A06E-AA9101FE20E6}">
      <dgm:prSet/>
      <dgm:spPr/>
      <dgm:t>
        <a:bodyPr/>
        <a:lstStyle/>
        <a:p>
          <a:pPr>
            <a:lnSpc>
              <a:spcPct val="100000"/>
            </a:lnSpc>
            <a:defRPr cap="all"/>
          </a:pPr>
          <a:r>
            <a:rPr lang="es-PE" cap="none" dirty="0">
              <a:solidFill>
                <a:schemeClr val="accent1">
                  <a:lumMod val="50000"/>
                </a:schemeClr>
              </a:solidFill>
            </a:rPr>
            <a:t>Localización de normativa dirigida en exclusiva al tratamiento de los documentos de archivo</a:t>
          </a:r>
          <a:r>
            <a:rPr lang="es-PE" dirty="0">
              <a:solidFill>
                <a:schemeClr val="accent1">
                  <a:lumMod val="50000"/>
                </a:schemeClr>
              </a:solidFill>
            </a:rPr>
            <a:t>.</a:t>
          </a:r>
          <a:endParaRPr lang="en-US" dirty="0">
            <a:solidFill>
              <a:schemeClr val="accent1">
                <a:lumMod val="50000"/>
              </a:schemeClr>
            </a:solidFill>
          </a:endParaRPr>
        </a:p>
      </dgm:t>
    </dgm:pt>
    <dgm:pt modelId="{4C1AB50C-F8E0-45E8-B3E4-D3036E68AE05}" type="parTrans" cxnId="{E7C02AE1-1A6A-48C1-9AAC-83798B232D56}">
      <dgm:prSet/>
      <dgm:spPr/>
      <dgm:t>
        <a:bodyPr/>
        <a:lstStyle/>
        <a:p>
          <a:endParaRPr lang="en-US"/>
        </a:p>
      </dgm:t>
    </dgm:pt>
    <dgm:pt modelId="{54AF72B2-AD66-4973-B013-FADE3B9FF139}" type="sibTrans" cxnId="{E7C02AE1-1A6A-48C1-9AAC-83798B232D56}">
      <dgm:prSet/>
      <dgm:spPr/>
      <dgm:t>
        <a:bodyPr/>
        <a:lstStyle/>
        <a:p>
          <a:endParaRPr lang="en-US"/>
        </a:p>
      </dgm:t>
    </dgm:pt>
    <dgm:pt modelId="{233CF8F7-AA7A-485F-B8A0-8D34AADD8CF2}">
      <dgm:prSet custT="1"/>
      <dgm:spPr/>
      <dgm:t>
        <a:bodyPr/>
        <a:lstStyle/>
        <a:p>
          <a:pPr>
            <a:lnSpc>
              <a:spcPct val="100000"/>
            </a:lnSpc>
            <a:defRPr cap="all"/>
          </a:pPr>
          <a:r>
            <a:rPr lang="es-PE" sz="1000" cap="none" dirty="0">
              <a:solidFill>
                <a:schemeClr val="accent1">
                  <a:lumMod val="50000"/>
                </a:schemeClr>
              </a:solidFill>
            </a:rPr>
            <a:t>Se requiere que tenga un enfoque basado en el riesgo sobre la protección de datos personales, la protección de documentos que contengan derechos y obligaciones de las personas cuando se opte por los plazos de retención para disposición documental o para el patrimonio documental de la nación. </a:t>
          </a:r>
          <a:endParaRPr lang="en-US" sz="1000" cap="none" dirty="0">
            <a:solidFill>
              <a:schemeClr val="accent1">
                <a:lumMod val="50000"/>
              </a:schemeClr>
            </a:solidFill>
          </a:endParaRPr>
        </a:p>
      </dgm:t>
    </dgm:pt>
    <dgm:pt modelId="{517BE7F7-AC8B-4673-BF3D-9448F7C5F457}" type="parTrans" cxnId="{EC94AE36-8AB7-4355-90F0-95DF1D54CC23}">
      <dgm:prSet/>
      <dgm:spPr/>
      <dgm:t>
        <a:bodyPr/>
        <a:lstStyle/>
        <a:p>
          <a:endParaRPr lang="en-US"/>
        </a:p>
      </dgm:t>
    </dgm:pt>
    <dgm:pt modelId="{0BA1F95A-28EA-4622-8F9D-926240F2CA8C}" type="sibTrans" cxnId="{EC94AE36-8AB7-4355-90F0-95DF1D54CC23}">
      <dgm:prSet/>
      <dgm:spPr/>
      <dgm:t>
        <a:bodyPr/>
        <a:lstStyle/>
        <a:p>
          <a:endParaRPr lang="en-US"/>
        </a:p>
      </dgm:t>
    </dgm:pt>
    <dgm:pt modelId="{288EEA5C-AADF-4B19-8B5E-FA93F13A30C8}">
      <dgm:prSet/>
      <dgm:spPr/>
      <dgm:t>
        <a:bodyPr/>
        <a:lstStyle/>
        <a:p>
          <a:pPr>
            <a:lnSpc>
              <a:spcPct val="100000"/>
            </a:lnSpc>
            <a:defRPr cap="all"/>
          </a:pPr>
          <a:r>
            <a:rPr lang="es-PE" cap="none" dirty="0">
              <a:solidFill>
                <a:schemeClr val="accent1">
                  <a:lumMod val="50000"/>
                </a:schemeClr>
              </a:solidFill>
            </a:rPr>
            <a:t>Políticas nacionales sobre IA: ¿qué decisiones de políticas se han tomado sobre servicios públicos o gestión  pública, protección de datos personales  y regulación de la IA</a:t>
          </a:r>
          <a:endParaRPr lang="en-US" cap="none" dirty="0">
            <a:solidFill>
              <a:schemeClr val="accent1">
                <a:lumMod val="50000"/>
              </a:schemeClr>
            </a:solidFill>
          </a:endParaRPr>
        </a:p>
      </dgm:t>
    </dgm:pt>
    <dgm:pt modelId="{5A6A9121-4A46-4D18-97B2-83D59F56D8E8}" type="parTrans" cxnId="{3D371075-C86B-4653-8DE2-F11AE11E0257}">
      <dgm:prSet/>
      <dgm:spPr/>
      <dgm:t>
        <a:bodyPr/>
        <a:lstStyle/>
        <a:p>
          <a:endParaRPr lang="es-PE"/>
        </a:p>
      </dgm:t>
    </dgm:pt>
    <dgm:pt modelId="{A36FFB9B-F02E-4932-B2AA-9AB89761CEEC}" type="sibTrans" cxnId="{3D371075-C86B-4653-8DE2-F11AE11E0257}">
      <dgm:prSet/>
      <dgm:spPr/>
      <dgm:t>
        <a:bodyPr/>
        <a:lstStyle/>
        <a:p>
          <a:endParaRPr lang="es-PE"/>
        </a:p>
      </dgm:t>
    </dgm:pt>
    <dgm:pt modelId="{13316522-CEF4-4D2F-BC5C-488D96CF573D}">
      <dgm:prSet/>
      <dgm:spPr/>
      <dgm:t>
        <a:bodyPr/>
        <a:lstStyle/>
        <a:p>
          <a:pPr>
            <a:lnSpc>
              <a:spcPct val="100000"/>
            </a:lnSpc>
            <a:defRPr cap="all"/>
          </a:pPr>
          <a:r>
            <a:rPr lang="es-PE" cap="none" dirty="0">
              <a:solidFill>
                <a:schemeClr val="accent1">
                  <a:lumMod val="50000"/>
                </a:schemeClr>
              </a:solidFill>
            </a:rPr>
            <a:t>¿Qué países comprende el proyecto?: Argentina, Colombia, Costa Rica, Chile, México y Perú</a:t>
          </a:r>
          <a:endParaRPr lang="en-US" cap="none" dirty="0">
            <a:solidFill>
              <a:schemeClr val="accent1">
                <a:lumMod val="50000"/>
              </a:schemeClr>
            </a:solidFill>
          </a:endParaRPr>
        </a:p>
      </dgm:t>
    </dgm:pt>
    <dgm:pt modelId="{2B086FD2-CAE7-46D2-BC44-33DC4F06C8F5}" type="parTrans" cxnId="{9063916F-E8AC-4863-8DB3-960F4D77BC87}">
      <dgm:prSet/>
      <dgm:spPr/>
      <dgm:t>
        <a:bodyPr/>
        <a:lstStyle/>
        <a:p>
          <a:endParaRPr lang="es-PE"/>
        </a:p>
      </dgm:t>
    </dgm:pt>
    <dgm:pt modelId="{C26D5FDD-7FD3-4439-A8F4-BBE0B15FB590}" type="sibTrans" cxnId="{9063916F-E8AC-4863-8DB3-960F4D77BC87}">
      <dgm:prSet/>
      <dgm:spPr/>
      <dgm:t>
        <a:bodyPr/>
        <a:lstStyle/>
        <a:p>
          <a:endParaRPr lang="es-PE"/>
        </a:p>
      </dgm:t>
    </dgm:pt>
    <dgm:pt modelId="{C9FEDA5F-D1F4-4B94-8AF4-43E5EB482766}" type="pres">
      <dgm:prSet presAssocID="{5D5B182B-FED6-467D-A6AD-E8DBA1D4A39C}" presName="root" presStyleCnt="0">
        <dgm:presLayoutVars>
          <dgm:dir/>
          <dgm:resizeHandles val="exact"/>
        </dgm:presLayoutVars>
      </dgm:prSet>
      <dgm:spPr/>
    </dgm:pt>
    <dgm:pt modelId="{A1279890-96C1-4796-98D5-E455F08C7B0E}" type="pres">
      <dgm:prSet presAssocID="{27FAEE27-4B6E-4BCB-AE67-E260964A8A9D}" presName="compNode" presStyleCnt="0"/>
      <dgm:spPr/>
    </dgm:pt>
    <dgm:pt modelId="{DF65C3D5-7D0A-49F5-AF5A-AB912EE3FDAC}" type="pres">
      <dgm:prSet presAssocID="{27FAEE27-4B6E-4BCB-AE67-E260964A8A9D}" presName="iconBgRect" presStyleLbl="bgShp" presStyleIdx="0" presStyleCnt="5"/>
      <dgm:spPr>
        <a:prstGeom prst="round2DiagRect">
          <a:avLst>
            <a:gd name="adj1" fmla="val 29727"/>
            <a:gd name="adj2" fmla="val 0"/>
          </a:avLst>
        </a:prstGeom>
      </dgm:spPr>
    </dgm:pt>
    <dgm:pt modelId="{16F331A2-D239-4A8F-8746-F2293B8680AE}" type="pres">
      <dgm:prSet presAssocID="{27FAEE27-4B6E-4BCB-AE67-E260964A8A9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ca de verificación"/>
        </a:ext>
      </dgm:extLst>
    </dgm:pt>
    <dgm:pt modelId="{C13AB271-7F20-4110-BED2-8D72A8051863}" type="pres">
      <dgm:prSet presAssocID="{27FAEE27-4B6E-4BCB-AE67-E260964A8A9D}" presName="spaceRect" presStyleCnt="0"/>
      <dgm:spPr/>
    </dgm:pt>
    <dgm:pt modelId="{E5F4B8F5-E81A-443F-A853-1D2C4A96874D}" type="pres">
      <dgm:prSet presAssocID="{27FAEE27-4B6E-4BCB-AE67-E260964A8A9D}" presName="textRect" presStyleLbl="revTx" presStyleIdx="0" presStyleCnt="5" custScaleX="100000" custScaleY="95627">
        <dgm:presLayoutVars>
          <dgm:chMax val="1"/>
          <dgm:chPref val="1"/>
        </dgm:presLayoutVars>
      </dgm:prSet>
      <dgm:spPr/>
    </dgm:pt>
    <dgm:pt modelId="{EA4832C3-4A36-4B2D-8D79-7232958D5A7B}" type="pres">
      <dgm:prSet presAssocID="{DD1AE759-5FF3-4FD2-962A-B7B3AEAA74FB}" presName="sibTrans" presStyleCnt="0"/>
      <dgm:spPr/>
    </dgm:pt>
    <dgm:pt modelId="{DD89BF4B-516F-4986-BAEA-27A831F7A07A}" type="pres">
      <dgm:prSet presAssocID="{CCB9CF23-891A-4B45-A06E-AA9101FE20E6}" presName="compNode" presStyleCnt="0"/>
      <dgm:spPr/>
    </dgm:pt>
    <dgm:pt modelId="{5442C866-E6F6-4DCE-8CC9-A73FD6A3EDA7}" type="pres">
      <dgm:prSet presAssocID="{CCB9CF23-891A-4B45-A06E-AA9101FE20E6}" presName="iconBgRect" presStyleLbl="bgShp" presStyleIdx="1" presStyleCnt="5"/>
      <dgm:spPr>
        <a:prstGeom prst="round2DiagRect">
          <a:avLst>
            <a:gd name="adj1" fmla="val 29727"/>
            <a:gd name="adj2" fmla="val 0"/>
          </a:avLst>
        </a:prstGeom>
      </dgm:spPr>
    </dgm:pt>
    <dgm:pt modelId="{E4921D7F-1287-47AA-953A-499C5E8E3CDC}" type="pres">
      <dgm:prSet presAssocID="{CCB9CF23-891A-4B45-A06E-AA9101FE20E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Folder"/>
        </a:ext>
      </dgm:extLst>
    </dgm:pt>
    <dgm:pt modelId="{CFC806B6-D5E1-46F4-A46B-4E6DDCAA4111}" type="pres">
      <dgm:prSet presAssocID="{CCB9CF23-891A-4B45-A06E-AA9101FE20E6}" presName="spaceRect" presStyleCnt="0"/>
      <dgm:spPr/>
    </dgm:pt>
    <dgm:pt modelId="{8091026F-E549-452E-B205-CFDB2AEC1D6D}" type="pres">
      <dgm:prSet presAssocID="{CCB9CF23-891A-4B45-A06E-AA9101FE20E6}" presName="textRect" presStyleLbl="revTx" presStyleIdx="1" presStyleCnt="5" custLinFactNeighborX="1474" custLinFactNeighborY="3714">
        <dgm:presLayoutVars>
          <dgm:chMax val="1"/>
          <dgm:chPref val="1"/>
        </dgm:presLayoutVars>
      </dgm:prSet>
      <dgm:spPr/>
    </dgm:pt>
    <dgm:pt modelId="{3C59A761-6927-419A-A6FD-7916F533B9A7}" type="pres">
      <dgm:prSet presAssocID="{54AF72B2-AD66-4973-B013-FADE3B9FF139}" presName="sibTrans" presStyleCnt="0"/>
      <dgm:spPr/>
    </dgm:pt>
    <dgm:pt modelId="{07FB248C-7475-42BD-A0FC-401A807700A9}" type="pres">
      <dgm:prSet presAssocID="{233CF8F7-AA7A-485F-B8A0-8D34AADD8CF2}" presName="compNode" presStyleCnt="0"/>
      <dgm:spPr/>
    </dgm:pt>
    <dgm:pt modelId="{B28AABB5-AE3F-4A01-83B9-84660E25AA0B}" type="pres">
      <dgm:prSet presAssocID="{233CF8F7-AA7A-485F-B8A0-8D34AADD8CF2}" presName="iconBgRect" presStyleLbl="bgShp" presStyleIdx="2" presStyleCnt="5"/>
      <dgm:spPr>
        <a:prstGeom prst="round2DiagRect">
          <a:avLst>
            <a:gd name="adj1" fmla="val 29727"/>
            <a:gd name="adj2" fmla="val 0"/>
          </a:avLst>
        </a:prstGeom>
      </dgm:spPr>
    </dgm:pt>
    <dgm:pt modelId="{C8880269-59EB-4EB6-B58F-64CB8EC9C3D8}" type="pres">
      <dgm:prSet presAssocID="{233CF8F7-AA7A-485F-B8A0-8D34AADD8CF2}" presName="iconRect" presStyleLbl="node1" presStyleIdx="2" presStyleCnt="5"/>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Desbloquear contorno"/>
        </a:ext>
      </dgm:extLst>
    </dgm:pt>
    <dgm:pt modelId="{613CE9D9-DF65-4CAB-BEF5-52CD126AB14C}" type="pres">
      <dgm:prSet presAssocID="{233CF8F7-AA7A-485F-B8A0-8D34AADD8CF2}" presName="spaceRect" presStyleCnt="0"/>
      <dgm:spPr/>
    </dgm:pt>
    <dgm:pt modelId="{4DAA97F1-6649-4C13-8C8C-5C33DF61275E}" type="pres">
      <dgm:prSet presAssocID="{233CF8F7-AA7A-485F-B8A0-8D34AADD8CF2}" presName="textRect" presStyleLbl="revTx" presStyleIdx="2" presStyleCnt="5">
        <dgm:presLayoutVars>
          <dgm:chMax val="1"/>
          <dgm:chPref val="1"/>
        </dgm:presLayoutVars>
      </dgm:prSet>
      <dgm:spPr/>
    </dgm:pt>
    <dgm:pt modelId="{1A73A4B8-6687-449F-A987-268A62E45E3D}" type="pres">
      <dgm:prSet presAssocID="{0BA1F95A-28EA-4622-8F9D-926240F2CA8C}" presName="sibTrans" presStyleCnt="0"/>
      <dgm:spPr/>
    </dgm:pt>
    <dgm:pt modelId="{3125288A-C279-4DBD-8603-AB208C274FD4}" type="pres">
      <dgm:prSet presAssocID="{288EEA5C-AADF-4B19-8B5E-FA93F13A30C8}" presName="compNode" presStyleCnt="0"/>
      <dgm:spPr/>
    </dgm:pt>
    <dgm:pt modelId="{A12B8B52-1C57-475B-AA68-E419E3B0AF44}" type="pres">
      <dgm:prSet presAssocID="{288EEA5C-AADF-4B19-8B5E-FA93F13A30C8}" presName="iconBgRect" presStyleLbl="bgShp" presStyleIdx="3" presStyleCnt="5"/>
      <dgm:spPr>
        <a:prstGeom prst="round2DiagRect">
          <a:avLst>
            <a:gd name="adj1" fmla="val 29727"/>
            <a:gd name="adj2" fmla="val 0"/>
          </a:avLst>
        </a:prstGeom>
      </dgm:spPr>
    </dgm:pt>
    <dgm:pt modelId="{2B92706F-A9F7-4815-A22F-C6795CD801B5}" type="pres">
      <dgm:prSet presAssocID="{288EEA5C-AADF-4B19-8B5E-FA93F13A30C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loquear"/>
        </a:ext>
      </dgm:extLst>
    </dgm:pt>
    <dgm:pt modelId="{C64AD0D7-2D26-406C-89A6-8D22A7FBA22C}" type="pres">
      <dgm:prSet presAssocID="{288EEA5C-AADF-4B19-8B5E-FA93F13A30C8}" presName="spaceRect" presStyleCnt="0"/>
      <dgm:spPr/>
    </dgm:pt>
    <dgm:pt modelId="{524B2A00-E30A-44D2-B96D-60669013EFA3}" type="pres">
      <dgm:prSet presAssocID="{288EEA5C-AADF-4B19-8B5E-FA93F13A30C8}" presName="textRect" presStyleLbl="revTx" presStyleIdx="3" presStyleCnt="5">
        <dgm:presLayoutVars>
          <dgm:chMax val="1"/>
          <dgm:chPref val="1"/>
        </dgm:presLayoutVars>
      </dgm:prSet>
      <dgm:spPr/>
    </dgm:pt>
    <dgm:pt modelId="{EAA7D7D1-9887-4279-A972-B4F984AEFA12}" type="pres">
      <dgm:prSet presAssocID="{A36FFB9B-F02E-4932-B2AA-9AB89761CEEC}" presName="sibTrans" presStyleCnt="0"/>
      <dgm:spPr/>
    </dgm:pt>
    <dgm:pt modelId="{90DBAA6C-6317-4C87-9E8D-C3995BBA2A16}" type="pres">
      <dgm:prSet presAssocID="{13316522-CEF4-4D2F-BC5C-488D96CF573D}" presName="compNode" presStyleCnt="0"/>
      <dgm:spPr/>
    </dgm:pt>
    <dgm:pt modelId="{9DEFCEEB-366E-4D98-8D56-93EA461BCF1E}" type="pres">
      <dgm:prSet presAssocID="{13316522-CEF4-4D2F-BC5C-488D96CF573D}" presName="iconBgRect" presStyleLbl="bgShp" presStyleIdx="4" presStyleCnt="5"/>
      <dgm:spPr>
        <a:prstGeom prst="round2DiagRect">
          <a:avLst>
            <a:gd name="adj1" fmla="val 29727"/>
            <a:gd name="adj2" fmla="val 0"/>
          </a:avLst>
        </a:prstGeom>
        <a:solidFill>
          <a:schemeClr val="bg2">
            <a:lumMod val="40000"/>
            <a:lumOff val="60000"/>
          </a:schemeClr>
        </a:solidFill>
      </dgm:spPr>
    </dgm:pt>
    <dgm:pt modelId="{4A4CC000-3344-4724-AEBB-4F8370F0FBD6}" type="pres">
      <dgm:prSet presAssocID="{13316522-CEF4-4D2F-BC5C-488D96CF573D}" presName="iconRect" presStyleLbl="node1" presStyleIdx="4" presStyleCnt="5"/>
      <dgm:spPr>
        <a:noFill/>
      </dgm:spPr>
      <dgm:extLst>
        <a:ext uri="{E40237B7-FDA0-4F09-8148-C483321AD2D9}">
          <dgm14:cNvPr xmlns:dgm14="http://schemas.microsoft.com/office/drawing/2010/diagram" id="0" name="" descr="Marca de verificación"/>
        </a:ext>
      </dgm:extLst>
    </dgm:pt>
    <dgm:pt modelId="{8771DA8D-A1F1-4C07-A589-09266B0640E4}" type="pres">
      <dgm:prSet presAssocID="{13316522-CEF4-4D2F-BC5C-488D96CF573D}" presName="spaceRect" presStyleCnt="0"/>
      <dgm:spPr/>
    </dgm:pt>
    <dgm:pt modelId="{71F1C382-E198-4CE7-A4F4-F09C0DB52242}" type="pres">
      <dgm:prSet presAssocID="{13316522-CEF4-4D2F-BC5C-488D96CF573D}" presName="textRect" presStyleLbl="revTx" presStyleIdx="4" presStyleCnt="5" custScaleX="108164">
        <dgm:presLayoutVars>
          <dgm:chMax val="1"/>
          <dgm:chPref val="1"/>
        </dgm:presLayoutVars>
      </dgm:prSet>
      <dgm:spPr/>
    </dgm:pt>
  </dgm:ptLst>
  <dgm:cxnLst>
    <dgm:cxn modelId="{F3A19F19-779F-40C0-A2C4-B9D2C70D0D49}" srcId="{5D5B182B-FED6-467D-A6AD-E8DBA1D4A39C}" destId="{27FAEE27-4B6E-4BCB-AE67-E260964A8A9D}" srcOrd="0" destOrd="0" parTransId="{49A44E63-F6F9-4471-9268-456566165773}" sibTransId="{DD1AE759-5FF3-4FD2-962A-B7B3AEAA74FB}"/>
    <dgm:cxn modelId="{EC94AE36-8AB7-4355-90F0-95DF1D54CC23}" srcId="{5D5B182B-FED6-467D-A6AD-E8DBA1D4A39C}" destId="{233CF8F7-AA7A-485F-B8A0-8D34AADD8CF2}" srcOrd="2" destOrd="0" parTransId="{517BE7F7-AC8B-4673-BF3D-9448F7C5F457}" sibTransId="{0BA1F95A-28EA-4622-8F9D-926240F2CA8C}"/>
    <dgm:cxn modelId="{9063916F-E8AC-4863-8DB3-960F4D77BC87}" srcId="{5D5B182B-FED6-467D-A6AD-E8DBA1D4A39C}" destId="{13316522-CEF4-4D2F-BC5C-488D96CF573D}" srcOrd="4" destOrd="0" parTransId="{2B086FD2-CAE7-46D2-BC44-33DC4F06C8F5}" sibTransId="{C26D5FDD-7FD3-4439-A8F4-BBE0B15FB590}"/>
    <dgm:cxn modelId="{3D371075-C86B-4653-8DE2-F11AE11E0257}" srcId="{5D5B182B-FED6-467D-A6AD-E8DBA1D4A39C}" destId="{288EEA5C-AADF-4B19-8B5E-FA93F13A30C8}" srcOrd="3" destOrd="0" parTransId="{5A6A9121-4A46-4D18-97B2-83D59F56D8E8}" sibTransId="{A36FFB9B-F02E-4932-B2AA-9AB89761CEEC}"/>
    <dgm:cxn modelId="{864E467C-1B7A-49C0-A461-5BF79281DE79}" type="presOf" srcId="{27FAEE27-4B6E-4BCB-AE67-E260964A8A9D}" destId="{E5F4B8F5-E81A-443F-A853-1D2C4A96874D}" srcOrd="0" destOrd="0" presId="urn:microsoft.com/office/officeart/2018/5/layout/IconLeafLabelList"/>
    <dgm:cxn modelId="{5B8DCA96-2010-4669-86C7-B41F24A812D1}" type="presOf" srcId="{13316522-CEF4-4D2F-BC5C-488D96CF573D}" destId="{71F1C382-E198-4CE7-A4F4-F09C0DB52242}" srcOrd="0" destOrd="0" presId="urn:microsoft.com/office/officeart/2018/5/layout/IconLeafLabelList"/>
    <dgm:cxn modelId="{EE2FA6C7-1361-445F-AAE2-DAD248B26DD2}" type="presOf" srcId="{5D5B182B-FED6-467D-A6AD-E8DBA1D4A39C}" destId="{C9FEDA5F-D1F4-4B94-8AF4-43E5EB482766}" srcOrd="0" destOrd="0" presId="urn:microsoft.com/office/officeart/2018/5/layout/IconLeafLabelList"/>
    <dgm:cxn modelId="{741A54DE-9093-4D2D-92DD-E42EC4C146E6}" type="presOf" srcId="{233CF8F7-AA7A-485F-B8A0-8D34AADD8CF2}" destId="{4DAA97F1-6649-4C13-8C8C-5C33DF61275E}" srcOrd="0" destOrd="0" presId="urn:microsoft.com/office/officeart/2018/5/layout/IconLeafLabelList"/>
    <dgm:cxn modelId="{06E183E0-67E6-4CB3-8AE9-5E645CDF118D}" type="presOf" srcId="{CCB9CF23-891A-4B45-A06E-AA9101FE20E6}" destId="{8091026F-E549-452E-B205-CFDB2AEC1D6D}" srcOrd="0" destOrd="0" presId="urn:microsoft.com/office/officeart/2018/5/layout/IconLeafLabelList"/>
    <dgm:cxn modelId="{E7C02AE1-1A6A-48C1-9AAC-83798B232D56}" srcId="{5D5B182B-FED6-467D-A6AD-E8DBA1D4A39C}" destId="{CCB9CF23-891A-4B45-A06E-AA9101FE20E6}" srcOrd="1" destOrd="0" parTransId="{4C1AB50C-F8E0-45E8-B3E4-D3036E68AE05}" sibTransId="{54AF72B2-AD66-4973-B013-FADE3B9FF139}"/>
    <dgm:cxn modelId="{A689B7E7-FDCB-4FAD-B612-A053F16AB925}" type="presOf" srcId="{288EEA5C-AADF-4B19-8B5E-FA93F13A30C8}" destId="{524B2A00-E30A-44D2-B96D-60669013EFA3}" srcOrd="0" destOrd="0" presId="urn:microsoft.com/office/officeart/2018/5/layout/IconLeafLabelList"/>
    <dgm:cxn modelId="{A1598AE9-8991-4DAC-900D-763923F0BD60}" type="presParOf" srcId="{C9FEDA5F-D1F4-4B94-8AF4-43E5EB482766}" destId="{A1279890-96C1-4796-98D5-E455F08C7B0E}" srcOrd="0" destOrd="0" presId="urn:microsoft.com/office/officeart/2018/5/layout/IconLeafLabelList"/>
    <dgm:cxn modelId="{56BB1F69-41B1-4313-8CD2-3C6048A93061}" type="presParOf" srcId="{A1279890-96C1-4796-98D5-E455F08C7B0E}" destId="{DF65C3D5-7D0A-49F5-AF5A-AB912EE3FDAC}" srcOrd="0" destOrd="0" presId="urn:microsoft.com/office/officeart/2018/5/layout/IconLeafLabelList"/>
    <dgm:cxn modelId="{9595AECD-591A-4A31-B8EC-99DE1797F254}" type="presParOf" srcId="{A1279890-96C1-4796-98D5-E455F08C7B0E}" destId="{16F331A2-D239-4A8F-8746-F2293B8680AE}" srcOrd="1" destOrd="0" presId="urn:microsoft.com/office/officeart/2018/5/layout/IconLeafLabelList"/>
    <dgm:cxn modelId="{66462259-42CA-4FC2-A4F2-9ADD3DDF46BB}" type="presParOf" srcId="{A1279890-96C1-4796-98D5-E455F08C7B0E}" destId="{C13AB271-7F20-4110-BED2-8D72A8051863}" srcOrd="2" destOrd="0" presId="urn:microsoft.com/office/officeart/2018/5/layout/IconLeafLabelList"/>
    <dgm:cxn modelId="{A8C2E677-B75C-4096-BB1D-0319D3D7095D}" type="presParOf" srcId="{A1279890-96C1-4796-98D5-E455F08C7B0E}" destId="{E5F4B8F5-E81A-443F-A853-1D2C4A96874D}" srcOrd="3" destOrd="0" presId="urn:microsoft.com/office/officeart/2018/5/layout/IconLeafLabelList"/>
    <dgm:cxn modelId="{B1D9D87C-926A-47F4-A901-959CF88DB95E}" type="presParOf" srcId="{C9FEDA5F-D1F4-4B94-8AF4-43E5EB482766}" destId="{EA4832C3-4A36-4B2D-8D79-7232958D5A7B}" srcOrd="1" destOrd="0" presId="urn:microsoft.com/office/officeart/2018/5/layout/IconLeafLabelList"/>
    <dgm:cxn modelId="{B05D8D6A-68FC-4FC1-9364-63C33CE0AD0B}" type="presParOf" srcId="{C9FEDA5F-D1F4-4B94-8AF4-43E5EB482766}" destId="{DD89BF4B-516F-4986-BAEA-27A831F7A07A}" srcOrd="2" destOrd="0" presId="urn:microsoft.com/office/officeart/2018/5/layout/IconLeafLabelList"/>
    <dgm:cxn modelId="{43A2A56E-E364-408D-ADE7-364F6D5BB7AC}" type="presParOf" srcId="{DD89BF4B-516F-4986-BAEA-27A831F7A07A}" destId="{5442C866-E6F6-4DCE-8CC9-A73FD6A3EDA7}" srcOrd="0" destOrd="0" presId="urn:microsoft.com/office/officeart/2018/5/layout/IconLeafLabelList"/>
    <dgm:cxn modelId="{12800567-3855-417E-B050-0B813226CE20}" type="presParOf" srcId="{DD89BF4B-516F-4986-BAEA-27A831F7A07A}" destId="{E4921D7F-1287-47AA-953A-499C5E8E3CDC}" srcOrd="1" destOrd="0" presId="urn:microsoft.com/office/officeart/2018/5/layout/IconLeafLabelList"/>
    <dgm:cxn modelId="{1472CB9C-CB1D-4184-A671-F2D18047E024}" type="presParOf" srcId="{DD89BF4B-516F-4986-BAEA-27A831F7A07A}" destId="{CFC806B6-D5E1-46F4-A46B-4E6DDCAA4111}" srcOrd="2" destOrd="0" presId="urn:microsoft.com/office/officeart/2018/5/layout/IconLeafLabelList"/>
    <dgm:cxn modelId="{903A650C-F14A-4739-BD49-82AA66BBB903}" type="presParOf" srcId="{DD89BF4B-516F-4986-BAEA-27A831F7A07A}" destId="{8091026F-E549-452E-B205-CFDB2AEC1D6D}" srcOrd="3" destOrd="0" presId="urn:microsoft.com/office/officeart/2018/5/layout/IconLeafLabelList"/>
    <dgm:cxn modelId="{36FF5C23-88A5-4951-B648-5DB1161903DF}" type="presParOf" srcId="{C9FEDA5F-D1F4-4B94-8AF4-43E5EB482766}" destId="{3C59A761-6927-419A-A6FD-7916F533B9A7}" srcOrd="3" destOrd="0" presId="urn:microsoft.com/office/officeart/2018/5/layout/IconLeafLabelList"/>
    <dgm:cxn modelId="{77C8EB6D-3B40-4DD7-99DD-8B71EC584369}" type="presParOf" srcId="{C9FEDA5F-D1F4-4B94-8AF4-43E5EB482766}" destId="{07FB248C-7475-42BD-A0FC-401A807700A9}" srcOrd="4" destOrd="0" presId="urn:microsoft.com/office/officeart/2018/5/layout/IconLeafLabelList"/>
    <dgm:cxn modelId="{205E41B4-8C41-4D0A-B9B9-0499F61B988E}" type="presParOf" srcId="{07FB248C-7475-42BD-A0FC-401A807700A9}" destId="{B28AABB5-AE3F-4A01-83B9-84660E25AA0B}" srcOrd="0" destOrd="0" presId="urn:microsoft.com/office/officeart/2018/5/layout/IconLeafLabelList"/>
    <dgm:cxn modelId="{8162A379-2729-41A0-A41E-909867370906}" type="presParOf" srcId="{07FB248C-7475-42BD-A0FC-401A807700A9}" destId="{C8880269-59EB-4EB6-B58F-64CB8EC9C3D8}" srcOrd="1" destOrd="0" presId="urn:microsoft.com/office/officeart/2018/5/layout/IconLeafLabelList"/>
    <dgm:cxn modelId="{2BF6617B-993A-4C6B-A636-AD83D2FE7CE7}" type="presParOf" srcId="{07FB248C-7475-42BD-A0FC-401A807700A9}" destId="{613CE9D9-DF65-4CAB-BEF5-52CD126AB14C}" srcOrd="2" destOrd="0" presId="urn:microsoft.com/office/officeart/2018/5/layout/IconLeafLabelList"/>
    <dgm:cxn modelId="{9BFA97C0-5EF3-46B4-B08E-AD850FF211C0}" type="presParOf" srcId="{07FB248C-7475-42BD-A0FC-401A807700A9}" destId="{4DAA97F1-6649-4C13-8C8C-5C33DF61275E}" srcOrd="3" destOrd="0" presId="urn:microsoft.com/office/officeart/2018/5/layout/IconLeafLabelList"/>
    <dgm:cxn modelId="{326EF23D-E0A0-4A99-BF28-055FECF2044D}" type="presParOf" srcId="{C9FEDA5F-D1F4-4B94-8AF4-43E5EB482766}" destId="{1A73A4B8-6687-449F-A987-268A62E45E3D}" srcOrd="5" destOrd="0" presId="urn:microsoft.com/office/officeart/2018/5/layout/IconLeafLabelList"/>
    <dgm:cxn modelId="{3DDECF95-B038-4F4B-86FC-D786CF08E4A4}" type="presParOf" srcId="{C9FEDA5F-D1F4-4B94-8AF4-43E5EB482766}" destId="{3125288A-C279-4DBD-8603-AB208C274FD4}" srcOrd="6" destOrd="0" presId="urn:microsoft.com/office/officeart/2018/5/layout/IconLeafLabelList"/>
    <dgm:cxn modelId="{6D3BFCAD-7B4C-41F2-91D1-4D9F6EBCD1A8}" type="presParOf" srcId="{3125288A-C279-4DBD-8603-AB208C274FD4}" destId="{A12B8B52-1C57-475B-AA68-E419E3B0AF44}" srcOrd="0" destOrd="0" presId="urn:microsoft.com/office/officeart/2018/5/layout/IconLeafLabelList"/>
    <dgm:cxn modelId="{A90A26F0-3388-4981-AE87-1D1101E3AE8F}" type="presParOf" srcId="{3125288A-C279-4DBD-8603-AB208C274FD4}" destId="{2B92706F-A9F7-4815-A22F-C6795CD801B5}" srcOrd="1" destOrd="0" presId="urn:microsoft.com/office/officeart/2018/5/layout/IconLeafLabelList"/>
    <dgm:cxn modelId="{995E17E7-FF6E-459E-80B9-A77D2F127AA3}" type="presParOf" srcId="{3125288A-C279-4DBD-8603-AB208C274FD4}" destId="{C64AD0D7-2D26-406C-89A6-8D22A7FBA22C}" srcOrd="2" destOrd="0" presId="urn:microsoft.com/office/officeart/2018/5/layout/IconLeafLabelList"/>
    <dgm:cxn modelId="{DB0E84E9-40F0-43C6-92E1-3FBF221C230A}" type="presParOf" srcId="{3125288A-C279-4DBD-8603-AB208C274FD4}" destId="{524B2A00-E30A-44D2-B96D-60669013EFA3}" srcOrd="3" destOrd="0" presId="urn:microsoft.com/office/officeart/2018/5/layout/IconLeafLabelList"/>
    <dgm:cxn modelId="{8A0696C0-A655-40DE-BEFF-13D11F648DD5}" type="presParOf" srcId="{C9FEDA5F-D1F4-4B94-8AF4-43E5EB482766}" destId="{EAA7D7D1-9887-4279-A972-B4F984AEFA12}" srcOrd="7" destOrd="0" presId="urn:microsoft.com/office/officeart/2018/5/layout/IconLeafLabelList"/>
    <dgm:cxn modelId="{C08F70B0-7614-4948-BA04-A10963D2FFF7}" type="presParOf" srcId="{C9FEDA5F-D1F4-4B94-8AF4-43E5EB482766}" destId="{90DBAA6C-6317-4C87-9E8D-C3995BBA2A16}" srcOrd="8" destOrd="0" presId="urn:microsoft.com/office/officeart/2018/5/layout/IconLeafLabelList"/>
    <dgm:cxn modelId="{45360351-9B6A-4F9E-9C57-44C94B82DF46}" type="presParOf" srcId="{90DBAA6C-6317-4C87-9E8D-C3995BBA2A16}" destId="{9DEFCEEB-366E-4D98-8D56-93EA461BCF1E}" srcOrd="0" destOrd="0" presId="urn:microsoft.com/office/officeart/2018/5/layout/IconLeafLabelList"/>
    <dgm:cxn modelId="{3672D1C4-5BBA-4DE9-AFF1-9EB126D5F88D}" type="presParOf" srcId="{90DBAA6C-6317-4C87-9E8D-C3995BBA2A16}" destId="{4A4CC000-3344-4724-AEBB-4F8370F0FBD6}" srcOrd="1" destOrd="0" presId="urn:microsoft.com/office/officeart/2018/5/layout/IconLeafLabelList"/>
    <dgm:cxn modelId="{A4D3F1AF-885B-42EF-974B-E66203F31324}" type="presParOf" srcId="{90DBAA6C-6317-4C87-9E8D-C3995BBA2A16}" destId="{8771DA8D-A1F1-4C07-A589-09266B0640E4}" srcOrd="2" destOrd="0" presId="urn:microsoft.com/office/officeart/2018/5/layout/IconLeafLabelList"/>
    <dgm:cxn modelId="{989F4C3A-4D6B-4CBA-8DCE-5F72D06E470F}" type="presParOf" srcId="{90DBAA6C-6317-4C87-9E8D-C3995BBA2A16}" destId="{71F1C382-E198-4CE7-A4F4-F09C0DB52242}"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AFD606-605A-476A-B7E9-B37731C56FB2}" type="doc">
      <dgm:prSet loTypeId="urn:microsoft.com/office/officeart/2005/8/layout/default" loCatId="list" qsTypeId="urn:microsoft.com/office/officeart/2005/8/quickstyle/simple4" qsCatId="simple" csTypeId="urn:microsoft.com/office/officeart/2005/8/colors/colorful5" csCatId="colorful" phldr="1"/>
      <dgm:spPr/>
      <dgm:t>
        <a:bodyPr/>
        <a:lstStyle/>
        <a:p>
          <a:endParaRPr lang="en-US"/>
        </a:p>
      </dgm:t>
    </dgm:pt>
    <dgm:pt modelId="{2604DB14-04CD-4713-BC5B-8725F6D00049}">
      <dgm:prSet/>
      <dgm:spPr/>
      <dgm:t>
        <a:bodyPr/>
        <a:lstStyle/>
        <a:p>
          <a:r>
            <a:rPr lang="es-PE" dirty="0">
              <a:solidFill>
                <a:schemeClr val="accent1">
                  <a:lumMod val="50000"/>
                </a:schemeClr>
              </a:solidFill>
            </a:rPr>
            <a:t>IA se aplica en muchas</a:t>
          </a:r>
          <a:r>
            <a:rPr lang="es-ES" b="0" i="0" dirty="0">
              <a:solidFill>
                <a:schemeClr val="accent1">
                  <a:lumMod val="50000"/>
                </a:schemeClr>
              </a:solidFill>
            </a:rPr>
            <a:t> industrias. En el aprendizaje automático incursiona con gran éxito y</a:t>
          </a:r>
          <a:endParaRPr lang="es-PE" dirty="0">
            <a:solidFill>
              <a:schemeClr val="accent1">
                <a:lumMod val="50000"/>
              </a:schemeClr>
            </a:solidFill>
          </a:endParaRPr>
        </a:p>
        <a:p>
          <a:r>
            <a:rPr lang="es-PE" dirty="0">
              <a:solidFill>
                <a:schemeClr val="accent1">
                  <a:lumMod val="50000"/>
                </a:schemeClr>
              </a:solidFill>
            </a:rPr>
            <a:t>permite innovar los diversos servicios con mejores niveles de automatización.</a:t>
          </a:r>
          <a:endParaRPr lang="en-US" dirty="0">
            <a:solidFill>
              <a:schemeClr val="accent1">
                <a:lumMod val="50000"/>
              </a:schemeClr>
            </a:solidFill>
          </a:endParaRPr>
        </a:p>
      </dgm:t>
    </dgm:pt>
    <dgm:pt modelId="{DE1EAAB7-0B70-48B6-B2BC-0D086B5C8D8D}" type="parTrans" cxnId="{F41B3369-72D7-409B-A39B-E1211EF9AA41}">
      <dgm:prSet/>
      <dgm:spPr/>
      <dgm:t>
        <a:bodyPr/>
        <a:lstStyle/>
        <a:p>
          <a:endParaRPr lang="en-US"/>
        </a:p>
      </dgm:t>
    </dgm:pt>
    <dgm:pt modelId="{B5A1443F-0415-4B16-B0BB-3B0BD563DFC8}" type="sibTrans" cxnId="{F41B3369-72D7-409B-A39B-E1211EF9AA41}">
      <dgm:prSet/>
      <dgm:spPr/>
      <dgm:t>
        <a:bodyPr/>
        <a:lstStyle/>
        <a:p>
          <a:endParaRPr lang="en-US"/>
        </a:p>
      </dgm:t>
    </dgm:pt>
    <dgm:pt modelId="{A3AF3810-C80D-4292-AF0F-8F43677D54D2}">
      <dgm:prSet/>
      <dgm:spPr/>
      <dgm:t>
        <a:bodyPr/>
        <a:lstStyle/>
        <a:p>
          <a:r>
            <a:rPr lang="es-PE" dirty="0">
              <a:solidFill>
                <a:schemeClr val="accent1">
                  <a:lumMod val="50000"/>
                </a:schemeClr>
              </a:solidFill>
            </a:rPr>
            <a:t>Eficiencia en la gestión y servicios que el Estado ofrece. Satisfacción para ciudadanos</a:t>
          </a:r>
          <a:endParaRPr lang="en-US" dirty="0">
            <a:solidFill>
              <a:schemeClr val="accent1">
                <a:lumMod val="50000"/>
              </a:schemeClr>
            </a:solidFill>
          </a:endParaRPr>
        </a:p>
      </dgm:t>
    </dgm:pt>
    <dgm:pt modelId="{CB88928A-277F-4B33-A18C-1955B4FD2946}" type="parTrans" cxnId="{B3303B00-56DC-4913-8985-C68A554A4529}">
      <dgm:prSet/>
      <dgm:spPr/>
      <dgm:t>
        <a:bodyPr/>
        <a:lstStyle/>
        <a:p>
          <a:endParaRPr lang="en-US"/>
        </a:p>
      </dgm:t>
    </dgm:pt>
    <dgm:pt modelId="{BE8819CE-9262-404E-AE3B-74C37C15B375}" type="sibTrans" cxnId="{B3303B00-56DC-4913-8985-C68A554A4529}">
      <dgm:prSet/>
      <dgm:spPr/>
      <dgm:t>
        <a:bodyPr/>
        <a:lstStyle/>
        <a:p>
          <a:endParaRPr lang="en-US"/>
        </a:p>
      </dgm:t>
    </dgm:pt>
    <dgm:pt modelId="{799D6EFE-87AE-4F9E-B768-308D3D49314E}">
      <dgm:prSet/>
      <dgm:spPr/>
      <dgm:t>
        <a:bodyPr/>
        <a:lstStyle/>
        <a:p>
          <a:r>
            <a:rPr lang="es-PE" dirty="0">
              <a:solidFill>
                <a:schemeClr val="tx2">
                  <a:lumMod val="65000"/>
                  <a:lumOff val="35000"/>
                </a:schemeClr>
              </a:solidFill>
            </a:rPr>
            <a:t>Interacción con los ciudadanos: preguntas y respuestas en tiempo real.</a:t>
          </a:r>
          <a:endParaRPr lang="en-US" dirty="0">
            <a:solidFill>
              <a:schemeClr val="tx2">
                <a:lumMod val="65000"/>
                <a:lumOff val="35000"/>
              </a:schemeClr>
            </a:solidFill>
          </a:endParaRPr>
        </a:p>
      </dgm:t>
    </dgm:pt>
    <dgm:pt modelId="{F174F289-4CA9-4DEE-B7B7-717D51F4976A}" type="parTrans" cxnId="{96D73FD7-C801-4002-B2A7-8A9B25541476}">
      <dgm:prSet/>
      <dgm:spPr/>
      <dgm:t>
        <a:bodyPr/>
        <a:lstStyle/>
        <a:p>
          <a:endParaRPr lang="en-US"/>
        </a:p>
      </dgm:t>
    </dgm:pt>
    <dgm:pt modelId="{4DB2776F-AA0B-4393-A5A8-98C43EA88F65}" type="sibTrans" cxnId="{96D73FD7-C801-4002-B2A7-8A9B25541476}">
      <dgm:prSet/>
      <dgm:spPr/>
      <dgm:t>
        <a:bodyPr/>
        <a:lstStyle/>
        <a:p>
          <a:endParaRPr lang="en-US"/>
        </a:p>
      </dgm:t>
    </dgm:pt>
    <dgm:pt modelId="{7BC97A87-8CD7-4826-ACD1-EF913835A0EA}">
      <dgm:prSet/>
      <dgm:spPr/>
      <dgm:t>
        <a:bodyPr/>
        <a:lstStyle/>
        <a:p>
          <a:r>
            <a:rPr lang="es-PE" dirty="0"/>
            <a:t>Libro Blanco sobre la IA (Comisión Europea 2020) pone de relieve su impacto en la gestión pública.</a:t>
          </a:r>
          <a:endParaRPr lang="en-US" dirty="0"/>
        </a:p>
      </dgm:t>
    </dgm:pt>
    <dgm:pt modelId="{4F1209D3-DBD3-48A1-BA09-8234DCD43E71}" type="parTrans" cxnId="{5BF28BA8-9130-4B7C-BFE2-8D290C3F328A}">
      <dgm:prSet/>
      <dgm:spPr/>
      <dgm:t>
        <a:bodyPr/>
        <a:lstStyle/>
        <a:p>
          <a:endParaRPr lang="en-US"/>
        </a:p>
      </dgm:t>
    </dgm:pt>
    <dgm:pt modelId="{12EEA091-0667-4661-BA21-069ED49351D0}" type="sibTrans" cxnId="{5BF28BA8-9130-4B7C-BFE2-8D290C3F328A}">
      <dgm:prSet/>
      <dgm:spPr/>
      <dgm:t>
        <a:bodyPr/>
        <a:lstStyle/>
        <a:p>
          <a:endParaRPr lang="en-US"/>
        </a:p>
      </dgm:t>
    </dgm:pt>
    <dgm:pt modelId="{715C8E66-0820-4697-8E8C-2780D73158A2}">
      <dgm:prSet/>
      <dgm:spPr/>
      <dgm:t>
        <a:bodyPr/>
        <a:lstStyle/>
        <a:p>
          <a:r>
            <a:rPr lang="es-PE" dirty="0"/>
            <a:t>Muchos servicios y atenciones en línea se hacen aplicando IA: el ciudadano lo recibe y muy pocos analizan si se presentan riesgos en la vulnerabilidad de sus derechos.</a:t>
          </a:r>
          <a:endParaRPr lang="en-US" dirty="0"/>
        </a:p>
      </dgm:t>
    </dgm:pt>
    <dgm:pt modelId="{93D978A5-6BC1-46BC-B1D2-8D9D3C525EF6}" type="parTrans" cxnId="{8F78240D-3155-48AD-B7B4-6E0BAEA0579F}">
      <dgm:prSet/>
      <dgm:spPr/>
      <dgm:t>
        <a:bodyPr/>
        <a:lstStyle/>
        <a:p>
          <a:endParaRPr lang="en-US"/>
        </a:p>
      </dgm:t>
    </dgm:pt>
    <dgm:pt modelId="{EEC79469-12B6-4990-819B-F068FB6B1338}" type="sibTrans" cxnId="{8F78240D-3155-48AD-B7B4-6E0BAEA0579F}">
      <dgm:prSet/>
      <dgm:spPr/>
      <dgm:t>
        <a:bodyPr/>
        <a:lstStyle/>
        <a:p>
          <a:endParaRPr lang="en-US"/>
        </a:p>
      </dgm:t>
    </dgm:pt>
    <dgm:pt modelId="{F271849C-6902-4C0F-A262-B423B682F30B}" type="pres">
      <dgm:prSet presAssocID="{B1AFD606-605A-476A-B7E9-B37731C56FB2}" presName="diagram" presStyleCnt="0">
        <dgm:presLayoutVars>
          <dgm:dir/>
          <dgm:resizeHandles val="exact"/>
        </dgm:presLayoutVars>
      </dgm:prSet>
      <dgm:spPr/>
    </dgm:pt>
    <dgm:pt modelId="{E3119B2B-68E3-4683-B8FE-CABBC58CE78C}" type="pres">
      <dgm:prSet presAssocID="{2604DB14-04CD-4713-BC5B-8725F6D00049}" presName="node" presStyleLbl="node1" presStyleIdx="0" presStyleCnt="5" custLinFactX="12700" custLinFactNeighborX="100000" custLinFactNeighborY="-1118">
        <dgm:presLayoutVars>
          <dgm:bulletEnabled val="1"/>
        </dgm:presLayoutVars>
      </dgm:prSet>
      <dgm:spPr/>
    </dgm:pt>
    <dgm:pt modelId="{FEF02624-2A9E-4EA6-80CC-71BE3A6741CF}" type="pres">
      <dgm:prSet presAssocID="{B5A1443F-0415-4B16-B0BB-3B0BD563DFC8}" presName="sibTrans" presStyleCnt="0"/>
      <dgm:spPr/>
    </dgm:pt>
    <dgm:pt modelId="{02D6F0E2-8218-4B93-8259-3647063997BB}" type="pres">
      <dgm:prSet presAssocID="{A3AF3810-C80D-4292-AF0F-8F43677D54D2}" presName="node" presStyleLbl="node1" presStyleIdx="1" presStyleCnt="5" custLinFactX="10000" custLinFactNeighborX="100000" custLinFactNeighborY="987">
        <dgm:presLayoutVars>
          <dgm:bulletEnabled val="1"/>
        </dgm:presLayoutVars>
      </dgm:prSet>
      <dgm:spPr/>
    </dgm:pt>
    <dgm:pt modelId="{44A49B39-4C00-4CC3-A81D-C8B960878719}" type="pres">
      <dgm:prSet presAssocID="{BE8819CE-9262-404E-AE3B-74C37C15B375}" presName="sibTrans" presStyleCnt="0"/>
      <dgm:spPr/>
    </dgm:pt>
    <dgm:pt modelId="{0CCA83CC-F151-4D7B-AE1C-965005C6DBFD}" type="pres">
      <dgm:prSet presAssocID="{799D6EFE-87AE-4F9E-B768-308D3D49314E}" presName="node" presStyleLbl="node1" presStyleIdx="2" presStyleCnt="5" custScaleY="96709" custLinFactX="-55467" custLinFactY="13475" custLinFactNeighborX="-100000" custLinFactNeighborY="100000">
        <dgm:presLayoutVars>
          <dgm:bulletEnabled val="1"/>
        </dgm:presLayoutVars>
      </dgm:prSet>
      <dgm:spPr/>
    </dgm:pt>
    <dgm:pt modelId="{B81811B5-E1A7-4F14-8F0C-2575F5B5CB53}" type="pres">
      <dgm:prSet presAssocID="{4DB2776F-AA0B-4393-A5A8-98C43EA88F65}" presName="sibTrans" presStyleCnt="0"/>
      <dgm:spPr/>
    </dgm:pt>
    <dgm:pt modelId="{0066AA55-7696-4271-846C-B174F896A22E}" type="pres">
      <dgm:prSet presAssocID="{7BC97A87-8CD7-4826-ACD1-EF913835A0EA}" presName="node" presStyleLbl="node1" presStyleIdx="3" presStyleCnt="5" custLinFactY="-16379" custLinFactNeighborX="-55000" custLinFactNeighborY="-100000">
        <dgm:presLayoutVars>
          <dgm:bulletEnabled val="1"/>
        </dgm:presLayoutVars>
      </dgm:prSet>
      <dgm:spPr/>
    </dgm:pt>
    <dgm:pt modelId="{33798D5C-C3A4-4619-9418-88450CC11773}" type="pres">
      <dgm:prSet presAssocID="{12EEA091-0667-4661-BA21-069ED49351D0}" presName="sibTrans" presStyleCnt="0"/>
      <dgm:spPr/>
    </dgm:pt>
    <dgm:pt modelId="{EDF30918-37BA-4048-8D6F-DDBECCD2625D}" type="pres">
      <dgm:prSet presAssocID="{715C8E66-0820-4697-8E8C-2780D73158A2}" presName="node" presStyleLbl="node1" presStyleIdx="4" presStyleCnt="5" custScaleY="93180" custLinFactNeighborX="14389" custLinFactNeighborY="-2959">
        <dgm:presLayoutVars>
          <dgm:bulletEnabled val="1"/>
        </dgm:presLayoutVars>
      </dgm:prSet>
      <dgm:spPr/>
    </dgm:pt>
  </dgm:ptLst>
  <dgm:cxnLst>
    <dgm:cxn modelId="{B3303B00-56DC-4913-8985-C68A554A4529}" srcId="{B1AFD606-605A-476A-B7E9-B37731C56FB2}" destId="{A3AF3810-C80D-4292-AF0F-8F43677D54D2}" srcOrd="1" destOrd="0" parTransId="{CB88928A-277F-4B33-A18C-1955B4FD2946}" sibTransId="{BE8819CE-9262-404E-AE3B-74C37C15B375}"/>
    <dgm:cxn modelId="{AD3FE70C-EF9F-4AF8-A38D-DB2E4A7ACA01}" type="presOf" srcId="{799D6EFE-87AE-4F9E-B768-308D3D49314E}" destId="{0CCA83CC-F151-4D7B-AE1C-965005C6DBFD}" srcOrd="0" destOrd="0" presId="urn:microsoft.com/office/officeart/2005/8/layout/default"/>
    <dgm:cxn modelId="{8F78240D-3155-48AD-B7B4-6E0BAEA0579F}" srcId="{B1AFD606-605A-476A-B7E9-B37731C56FB2}" destId="{715C8E66-0820-4697-8E8C-2780D73158A2}" srcOrd="4" destOrd="0" parTransId="{93D978A5-6BC1-46BC-B1D2-8D9D3C525EF6}" sibTransId="{EEC79469-12B6-4990-819B-F068FB6B1338}"/>
    <dgm:cxn modelId="{A2C22715-B77C-4AE6-9045-D467347576F6}" type="presOf" srcId="{2604DB14-04CD-4713-BC5B-8725F6D00049}" destId="{E3119B2B-68E3-4683-B8FE-CABBC58CE78C}" srcOrd="0" destOrd="0" presId="urn:microsoft.com/office/officeart/2005/8/layout/default"/>
    <dgm:cxn modelId="{F41B3369-72D7-409B-A39B-E1211EF9AA41}" srcId="{B1AFD606-605A-476A-B7E9-B37731C56FB2}" destId="{2604DB14-04CD-4713-BC5B-8725F6D00049}" srcOrd="0" destOrd="0" parTransId="{DE1EAAB7-0B70-48B6-B2BC-0D086B5C8D8D}" sibTransId="{B5A1443F-0415-4B16-B0BB-3B0BD563DFC8}"/>
    <dgm:cxn modelId="{A0A70D59-F1AF-44E4-9769-FAB27B16DF3E}" type="presOf" srcId="{7BC97A87-8CD7-4826-ACD1-EF913835A0EA}" destId="{0066AA55-7696-4271-846C-B174F896A22E}" srcOrd="0" destOrd="0" presId="urn:microsoft.com/office/officeart/2005/8/layout/default"/>
    <dgm:cxn modelId="{61182484-2925-467C-AFF0-85A9CC0AF06F}" type="presOf" srcId="{B1AFD606-605A-476A-B7E9-B37731C56FB2}" destId="{F271849C-6902-4C0F-A262-B423B682F30B}" srcOrd="0" destOrd="0" presId="urn:microsoft.com/office/officeart/2005/8/layout/default"/>
    <dgm:cxn modelId="{82B3D896-F20F-47E0-A6C0-A5289AF25AE5}" type="presOf" srcId="{A3AF3810-C80D-4292-AF0F-8F43677D54D2}" destId="{02D6F0E2-8218-4B93-8259-3647063997BB}" srcOrd="0" destOrd="0" presId="urn:microsoft.com/office/officeart/2005/8/layout/default"/>
    <dgm:cxn modelId="{5BF28BA8-9130-4B7C-BFE2-8D290C3F328A}" srcId="{B1AFD606-605A-476A-B7E9-B37731C56FB2}" destId="{7BC97A87-8CD7-4826-ACD1-EF913835A0EA}" srcOrd="3" destOrd="0" parTransId="{4F1209D3-DBD3-48A1-BA09-8234DCD43E71}" sibTransId="{12EEA091-0667-4661-BA21-069ED49351D0}"/>
    <dgm:cxn modelId="{1C80A6BD-C34B-4822-AEE0-47577F56D94F}" type="presOf" srcId="{715C8E66-0820-4697-8E8C-2780D73158A2}" destId="{EDF30918-37BA-4048-8D6F-DDBECCD2625D}" srcOrd="0" destOrd="0" presId="urn:microsoft.com/office/officeart/2005/8/layout/default"/>
    <dgm:cxn modelId="{96D73FD7-C801-4002-B2A7-8A9B25541476}" srcId="{B1AFD606-605A-476A-B7E9-B37731C56FB2}" destId="{799D6EFE-87AE-4F9E-B768-308D3D49314E}" srcOrd="2" destOrd="0" parTransId="{F174F289-4CA9-4DEE-B7B7-717D51F4976A}" sibTransId="{4DB2776F-AA0B-4393-A5A8-98C43EA88F65}"/>
    <dgm:cxn modelId="{29DF217A-2174-424E-A772-00F1566692E7}" type="presParOf" srcId="{F271849C-6902-4C0F-A262-B423B682F30B}" destId="{E3119B2B-68E3-4683-B8FE-CABBC58CE78C}" srcOrd="0" destOrd="0" presId="urn:microsoft.com/office/officeart/2005/8/layout/default"/>
    <dgm:cxn modelId="{4B52074D-09EE-45FE-8F8B-08722C37F838}" type="presParOf" srcId="{F271849C-6902-4C0F-A262-B423B682F30B}" destId="{FEF02624-2A9E-4EA6-80CC-71BE3A6741CF}" srcOrd="1" destOrd="0" presId="urn:microsoft.com/office/officeart/2005/8/layout/default"/>
    <dgm:cxn modelId="{EE91ECCD-22AE-45CD-BD5E-785B46CA57F2}" type="presParOf" srcId="{F271849C-6902-4C0F-A262-B423B682F30B}" destId="{02D6F0E2-8218-4B93-8259-3647063997BB}" srcOrd="2" destOrd="0" presId="urn:microsoft.com/office/officeart/2005/8/layout/default"/>
    <dgm:cxn modelId="{6B8FDDAB-03C6-4A5B-B374-373095466C3D}" type="presParOf" srcId="{F271849C-6902-4C0F-A262-B423B682F30B}" destId="{44A49B39-4C00-4CC3-A81D-C8B960878719}" srcOrd="3" destOrd="0" presId="urn:microsoft.com/office/officeart/2005/8/layout/default"/>
    <dgm:cxn modelId="{15D33A93-AE76-4BC6-AB4E-8222AD479D57}" type="presParOf" srcId="{F271849C-6902-4C0F-A262-B423B682F30B}" destId="{0CCA83CC-F151-4D7B-AE1C-965005C6DBFD}" srcOrd="4" destOrd="0" presId="urn:microsoft.com/office/officeart/2005/8/layout/default"/>
    <dgm:cxn modelId="{E4D799A8-D007-48F0-889A-C2DB66E61320}" type="presParOf" srcId="{F271849C-6902-4C0F-A262-B423B682F30B}" destId="{B81811B5-E1A7-4F14-8F0C-2575F5B5CB53}" srcOrd="5" destOrd="0" presId="urn:microsoft.com/office/officeart/2005/8/layout/default"/>
    <dgm:cxn modelId="{20768186-22E3-49B6-946F-CD1B311505E5}" type="presParOf" srcId="{F271849C-6902-4C0F-A262-B423B682F30B}" destId="{0066AA55-7696-4271-846C-B174F896A22E}" srcOrd="6" destOrd="0" presId="urn:microsoft.com/office/officeart/2005/8/layout/default"/>
    <dgm:cxn modelId="{A78163DC-9D2C-41BC-8D57-36809739B7BD}" type="presParOf" srcId="{F271849C-6902-4C0F-A262-B423B682F30B}" destId="{33798D5C-C3A4-4619-9418-88450CC11773}" srcOrd="7" destOrd="0" presId="urn:microsoft.com/office/officeart/2005/8/layout/default"/>
    <dgm:cxn modelId="{4424D981-E71C-4261-9FD0-C0F0EBD3AABB}" type="presParOf" srcId="{F271849C-6902-4C0F-A262-B423B682F30B}" destId="{EDF30918-37BA-4048-8D6F-DDBECCD2625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110858-8720-457E-A826-27C04AB99E55}"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38447556-3ACC-48ED-8AA9-69D3B529B959}">
      <dgm:prSet custT="1"/>
      <dgm:spPr/>
      <dgm:t>
        <a:bodyPr/>
        <a:lstStyle/>
        <a:p>
          <a:r>
            <a:rPr lang="es-MX" sz="1600" dirty="0">
              <a:solidFill>
                <a:schemeClr val="accent1">
                  <a:lumMod val="50000"/>
                </a:schemeClr>
              </a:solidFill>
            </a:rPr>
            <a:t>La IA</a:t>
          </a:r>
          <a:r>
            <a:rPr lang="es-ES" sz="1600" dirty="0">
              <a:solidFill>
                <a:schemeClr val="accent1">
                  <a:lumMod val="50000"/>
                </a:schemeClr>
              </a:solidFill>
            </a:rPr>
            <a:t>, herramienta tecnológica que concita la atención del mundo en estos momentos, sugiere mucha expectativa, pero también preocupación.</a:t>
          </a:r>
          <a:endParaRPr lang="en-US" sz="1600" dirty="0">
            <a:solidFill>
              <a:schemeClr val="accent1">
                <a:lumMod val="50000"/>
              </a:schemeClr>
            </a:solidFill>
          </a:endParaRPr>
        </a:p>
      </dgm:t>
    </dgm:pt>
    <dgm:pt modelId="{919FF03F-FD08-4ABA-8993-0CBA46DC84DD}" type="parTrans" cxnId="{C31F35FF-E678-463A-BA36-B62EF91AE366}">
      <dgm:prSet/>
      <dgm:spPr/>
      <dgm:t>
        <a:bodyPr/>
        <a:lstStyle/>
        <a:p>
          <a:endParaRPr lang="en-US"/>
        </a:p>
      </dgm:t>
    </dgm:pt>
    <dgm:pt modelId="{9FE92F3D-4474-476B-86A3-DC8B1A510FCC}" type="sibTrans" cxnId="{C31F35FF-E678-463A-BA36-B62EF91AE366}">
      <dgm:prSet/>
      <dgm:spPr/>
      <dgm:t>
        <a:bodyPr/>
        <a:lstStyle/>
        <a:p>
          <a:endParaRPr lang="en-US"/>
        </a:p>
      </dgm:t>
    </dgm:pt>
    <dgm:pt modelId="{E3EEE9FA-985E-4BB3-9C5B-BB8BEC8A3A67}">
      <dgm:prSet custT="1"/>
      <dgm:spPr/>
      <dgm:t>
        <a:bodyPr/>
        <a:lstStyle/>
        <a:p>
          <a:r>
            <a:rPr lang="es-ES" sz="1600" dirty="0">
              <a:solidFill>
                <a:schemeClr val="accent1">
                  <a:lumMod val="50000"/>
                </a:schemeClr>
              </a:solidFill>
            </a:rPr>
            <a:t>Basada en los datos y algoritmos cuyos resultados inciden en la vida de las personas, despierta dudas que los Estados y los expertos en IA, actualmente, tratan de atender para definir estrategias de orden, principalmente, ético y jurídico</a:t>
          </a:r>
          <a:endParaRPr lang="en-US" sz="1600" dirty="0">
            <a:solidFill>
              <a:schemeClr val="accent1">
                <a:lumMod val="50000"/>
              </a:schemeClr>
            </a:solidFill>
          </a:endParaRPr>
        </a:p>
      </dgm:t>
    </dgm:pt>
    <dgm:pt modelId="{839F33AF-1A70-4823-AC78-0E52D0F57DD0}" type="parTrans" cxnId="{B5D3A1AA-5E95-48A6-92AC-255B541BDFED}">
      <dgm:prSet/>
      <dgm:spPr/>
      <dgm:t>
        <a:bodyPr/>
        <a:lstStyle/>
        <a:p>
          <a:endParaRPr lang="en-US"/>
        </a:p>
      </dgm:t>
    </dgm:pt>
    <dgm:pt modelId="{4234CF5C-E62F-427B-BE5D-F71ED2567BCA}" type="sibTrans" cxnId="{B5D3A1AA-5E95-48A6-92AC-255B541BDFED}">
      <dgm:prSet/>
      <dgm:spPr/>
      <dgm:t>
        <a:bodyPr/>
        <a:lstStyle/>
        <a:p>
          <a:endParaRPr lang="en-US"/>
        </a:p>
      </dgm:t>
    </dgm:pt>
    <dgm:pt modelId="{685B0A4D-6DB5-425D-9534-61F0B130832A}">
      <dgm:prSet custT="1"/>
      <dgm:spPr/>
      <dgm:t>
        <a:bodyPr/>
        <a:lstStyle/>
        <a:p>
          <a:r>
            <a:rPr lang="es-ES" sz="1600" dirty="0">
              <a:solidFill>
                <a:schemeClr val="accent1">
                  <a:lumMod val="50000"/>
                </a:schemeClr>
              </a:solidFill>
            </a:rPr>
            <a:t>Se trata de encauzar el uso de esa tecnología en la solución de problemas concretos y en favor del bien común, más no de crear problemas, aunque por el momento no se descarta la posibilidad de enormes daños a causa del uso irresponsable o delictual de la IA.</a:t>
          </a:r>
          <a:endParaRPr lang="en-US" sz="1600" dirty="0">
            <a:solidFill>
              <a:schemeClr val="accent1">
                <a:lumMod val="50000"/>
              </a:schemeClr>
            </a:solidFill>
          </a:endParaRPr>
        </a:p>
      </dgm:t>
    </dgm:pt>
    <dgm:pt modelId="{5667F638-A5FD-4163-9CB6-5CB9D9631E99}" type="parTrans" cxnId="{D4063E18-C1EB-46FE-921A-D14FC51D3E50}">
      <dgm:prSet/>
      <dgm:spPr/>
      <dgm:t>
        <a:bodyPr/>
        <a:lstStyle/>
        <a:p>
          <a:endParaRPr lang="en-US"/>
        </a:p>
      </dgm:t>
    </dgm:pt>
    <dgm:pt modelId="{E7964757-A00F-4B2A-BE90-2BEA0CCAA783}" type="sibTrans" cxnId="{D4063E18-C1EB-46FE-921A-D14FC51D3E50}">
      <dgm:prSet/>
      <dgm:spPr/>
      <dgm:t>
        <a:bodyPr/>
        <a:lstStyle/>
        <a:p>
          <a:endParaRPr lang="en-US"/>
        </a:p>
      </dgm:t>
    </dgm:pt>
    <dgm:pt modelId="{0AB4B949-DE56-4C3D-89A9-C6F82EAE6433}" type="pres">
      <dgm:prSet presAssocID="{9B110858-8720-457E-A826-27C04AB99E55}" presName="vert0" presStyleCnt="0">
        <dgm:presLayoutVars>
          <dgm:dir/>
          <dgm:animOne val="branch"/>
          <dgm:animLvl val="lvl"/>
        </dgm:presLayoutVars>
      </dgm:prSet>
      <dgm:spPr/>
    </dgm:pt>
    <dgm:pt modelId="{39E3C021-50BC-442B-A64B-DE2CAA099646}" type="pres">
      <dgm:prSet presAssocID="{38447556-3ACC-48ED-8AA9-69D3B529B959}" presName="thickLine" presStyleLbl="alignNode1" presStyleIdx="0" presStyleCnt="3"/>
      <dgm:spPr/>
    </dgm:pt>
    <dgm:pt modelId="{7BAEBB11-67B1-4472-8486-1898920DBAB1}" type="pres">
      <dgm:prSet presAssocID="{38447556-3ACC-48ED-8AA9-69D3B529B959}" presName="horz1" presStyleCnt="0"/>
      <dgm:spPr/>
    </dgm:pt>
    <dgm:pt modelId="{7BD3644C-77DB-4CF3-BCBA-54D9FE6E0085}" type="pres">
      <dgm:prSet presAssocID="{38447556-3ACC-48ED-8AA9-69D3B529B959}" presName="tx1" presStyleLbl="revTx" presStyleIdx="0" presStyleCnt="3"/>
      <dgm:spPr/>
    </dgm:pt>
    <dgm:pt modelId="{940550BB-7D31-41E2-B9BA-60E1357831CF}" type="pres">
      <dgm:prSet presAssocID="{38447556-3ACC-48ED-8AA9-69D3B529B959}" presName="vert1" presStyleCnt="0"/>
      <dgm:spPr/>
    </dgm:pt>
    <dgm:pt modelId="{8B02262F-F77A-43EF-A5BC-5463BF2B2134}" type="pres">
      <dgm:prSet presAssocID="{E3EEE9FA-985E-4BB3-9C5B-BB8BEC8A3A67}" presName="thickLine" presStyleLbl="alignNode1" presStyleIdx="1" presStyleCnt="3"/>
      <dgm:spPr/>
    </dgm:pt>
    <dgm:pt modelId="{630AFB44-193E-46E4-9763-E9EAB2DD758A}" type="pres">
      <dgm:prSet presAssocID="{E3EEE9FA-985E-4BB3-9C5B-BB8BEC8A3A67}" presName="horz1" presStyleCnt="0"/>
      <dgm:spPr/>
    </dgm:pt>
    <dgm:pt modelId="{A98E14A8-8353-4AAC-B315-B6685180166A}" type="pres">
      <dgm:prSet presAssocID="{E3EEE9FA-985E-4BB3-9C5B-BB8BEC8A3A67}" presName="tx1" presStyleLbl="revTx" presStyleIdx="1" presStyleCnt="3"/>
      <dgm:spPr/>
    </dgm:pt>
    <dgm:pt modelId="{A63FB0C4-F236-4F39-BE08-9F60B741747C}" type="pres">
      <dgm:prSet presAssocID="{E3EEE9FA-985E-4BB3-9C5B-BB8BEC8A3A67}" presName="vert1" presStyleCnt="0"/>
      <dgm:spPr/>
    </dgm:pt>
    <dgm:pt modelId="{2CD44CDE-8645-4303-A4E3-F0FDA4DBAD40}" type="pres">
      <dgm:prSet presAssocID="{685B0A4D-6DB5-425D-9534-61F0B130832A}" presName="thickLine" presStyleLbl="alignNode1" presStyleIdx="2" presStyleCnt="3"/>
      <dgm:spPr/>
    </dgm:pt>
    <dgm:pt modelId="{5E1B8CB5-A310-4251-80D0-6DA80556317E}" type="pres">
      <dgm:prSet presAssocID="{685B0A4D-6DB5-425D-9534-61F0B130832A}" presName="horz1" presStyleCnt="0"/>
      <dgm:spPr/>
    </dgm:pt>
    <dgm:pt modelId="{72F8DC14-D23A-4490-946A-D16DF4BADDF4}" type="pres">
      <dgm:prSet presAssocID="{685B0A4D-6DB5-425D-9534-61F0B130832A}" presName="tx1" presStyleLbl="revTx" presStyleIdx="2" presStyleCnt="3"/>
      <dgm:spPr/>
    </dgm:pt>
    <dgm:pt modelId="{E7BC56A2-54AC-4D8B-9113-FCF86C174FA9}" type="pres">
      <dgm:prSet presAssocID="{685B0A4D-6DB5-425D-9534-61F0B130832A}" presName="vert1" presStyleCnt="0"/>
      <dgm:spPr/>
    </dgm:pt>
  </dgm:ptLst>
  <dgm:cxnLst>
    <dgm:cxn modelId="{D4063E18-C1EB-46FE-921A-D14FC51D3E50}" srcId="{9B110858-8720-457E-A826-27C04AB99E55}" destId="{685B0A4D-6DB5-425D-9534-61F0B130832A}" srcOrd="2" destOrd="0" parTransId="{5667F638-A5FD-4163-9CB6-5CB9D9631E99}" sibTransId="{E7964757-A00F-4B2A-BE90-2BEA0CCAA783}"/>
    <dgm:cxn modelId="{D4B3311D-DE1D-4A90-ACA1-5179CABD2525}" type="presOf" srcId="{38447556-3ACC-48ED-8AA9-69D3B529B959}" destId="{7BD3644C-77DB-4CF3-BCBA-54D9FE6E0085}" srcOrd="0" destOrd="0" presId="urn:microsoft.com/office/officeart/2008/layout/LinedList"/>
    <dgm:cxn modelId="{2DF0B760-1FEE-4884-8E19-6A1FF30446C3}" type="presOf" srcId="{9B110858-8720-457E-A826-27C04AB99E55}" destId="{0AB4B949-DE56-4C3D-89A9-C6F82EAE6433}" srcOrd="0" destOrd="0" presId="urn:microsoft.com/office/officeart/2008/layout/LinedList"/>
    <dgm:cxn modelId="{B04E6D68-557A-48C9-B518-AE10609E4C1D}" type="presOf" srcId="{E3EEE9FA-985E-4BB3-9C5B-BB8BEC8A3A67}" destId="{A98E14A8-8353-4AAC-B315-B6685180166A}" srcOrd="0" destOrd="0" presId="urn:microsoft.com/office/officeart/2008/layout/LinedList"/>
    <dgm:cxn modelId="{B5D3A1AA-5E95-48A6-92AC-255B541BDFED}" srcId="{9B110858-8720-457E-A826-27C04AB99E55}" destId="{E3EEE9FA-985E-4BB3-9C5B-BB8BEC8A3A67}" srcOrd="1" destOrd="0" parTransId="{839F33AF-1A70-4823-AC78-0E52D0F57DD0}" sibTransId="{4234CF5C-E62F-427B-BE5D-F71ED2567BCA}"/>
    <dgm:cxn modelId="{83D19FC3-549A-4547-90DB-7B0779F5474B}" type="presOf" srcId="{685B0A4D-6DB5-425D-9534-61F0B130832A}" destId="{72F8DC14-D23A-4490-946A-D16DF4BADDF4}" srcOrd="0" destOrd="0" presId="urn:microsoft.com/office/officeart/2008/layout/LinedList"/>
    <dgm:cxn modelId="{C31F35FF-E678-463A-BA36-B62EF91AE366}" srcId="{9B110858-8720-457E-A826-27C04AB99E55}" destId="{38447556-3ACC-48ED-8AA9-69D3B529B959}" srcOrd="0" destOrd="0" parTransId="{919FF03F-FD08-4ABA-8993-0CBA46DC84DD}" sibTransId="{9FE92F3D-4474-476B-86A3-DC8B1A510FCC}"/>
    <dgm:cxn modelId="{0399B7FA-07F3-43C7-B17A-438A850D1472}" type="presParOf" srcId="{0AB4B949-DE56-4C3D-89A9-C6F82EAE6433}" destId="{39E3C021-50BC-442B-A64B-DE2CAA099646}" srcOrd="0" destOrd="0" presId="urn:microsoft.com/office/officeart/2008/layout/LinedList"/>
    <dgm:cxn modelId="{A71E444D-0C39-4B0D-9ABC-BDF05D9C47FB}" type="presParOf" srcId="{0AB4B949-DE56-4C3D-89A9-C6F82EAE6433}" destId="{7BAEBB11-67B1-4472-8486-1898920DBAB1}" srcOrd="1" destOrd="0" presId="urn:microsoft.com/office/officeart/2008/layout/LinedList"/>
    <dgm:cxn modelId="{2E958DF2-7D9F-4CFE-A2D3-27D35C6F97AA}" type="presParOf" srcId="{7BAEBB11-67B1-4472-8486-1898920DBAB1}" destId="{7BD3644C-77DB-4CF3-BCBA-54D9FE6E0085}" srcOrd="0" destOrd="0" presId="urn:microsoft.com/office/officeart/2008/layout/LinedList"/>
    <dgm:cxn modelId="{EFE57359-6543-4F9E-91CB-FFAFC33E3849}" type="presParOf" srcId="{7BAEBB11-67B1-4472-8486-1898920DBAB1}" destId="{940550BB-7D31-41E2-B9BA-60E1357831CF}" srcOrd="1" destOrd="0" presId="urn:microsoft.com/office/officeart/2008/layout/LinedList"/>
    <dgm:cxn modelId="{48C95D63-B03B-404E-9189-60F847441FFF}" type="presParOf" srcId="{0AB4B949-DE56-4C3D-89A9-C6F82EAE6433}" destId="{8B02262F-F77A-43EF-A5BC-5463BF2B2134}" srcOrd="2" destOrd="0" presId="urn:microsoft.com/office/officeart/2008/layout/LinedList"/>
    <dgm:cxn modelId="{8556D210-1255-4CA1-8118-FB0C2E7AE912}" type="presParOf" srcId="{0AB4B949-DE56-4C3D-89A9-C6F82EAE6433}" destId="{630AFB44-193E-46E4-9763-E9EAB2DD758A}" srcOrd="3" destOrd="0" presId="urn:microsoft.com/office/officeart/2008/layout/LinedList"/>
    <dgm:cxn modelId="{37BCF733-E3E6-4B63-8818-9B6A30FB9159}" type="presParOf" srcId="{630AFB44-193E-46E4-9763-E9EAB2DD758A}" destId="{A98E14A8-8353-4AAC-B315-B6685180166A}" srcOrd="0" destOrd="0" presId="urn:microsoft.com/office/officeart/2008/layout/LinedList"/>
    <dgm:cxn modelId="{F4F99BB1-9E76-41A6-B702-8330538E5BFD}" type="presParOf" srcId="{630AFB44-193E-46E4-9763-E9EAB2DD758A}" destId="{A63FB0C4-F236-4F39-BE08-9F60B741747C}" srcOrd="1" destOrd="0" presId="urn:microsoft.com/office/officeart/2008/layout/LinedList"/>
    <dgm:cxn modelId="{C15A3371-66C6-40BA-A4E2-D054316D4D82}" type="presParOf" srcId="{0AB4B949-DE56-4C3D-89A9-C6F82EAE6433}" destId="{2CD44CDE-8645-4303-A4E3-F0FDA4DBAD40}" srcOrd="4" destOrd="0" presId="urn:microsoft.com/office/officeart/2008/layout/LinedList"/>
    <dgm:cxn modelId="{E6C5AA62-1BA5-48F7-B328-99053DFC6A28}" type="presParOf" srcId="{0AB4B949-DE56-4C3D-89A9-C6F82EAE6433}" destId="{5E1B8CB5-A310-4251-80D0-6DA80556317E}" srcOrd="5" destOrd="0" presId="urn:microsoft.com/office/officeart/2008/layout/LinedList"/>
    <dgm:cxn modelId="{829AF708-03F6-4FA5-864E-A3E36A794CC2}" type="presParOf" srcId="{5E1B8CB5-A310-4251-80D0-6DA80556317E}" destId="{72F8DC14-D23A-4490-946A-D16DF4BADDF4}" srcOrd="0" destOrd="0" presId="urn:microsoft.com/office/officeart/2008/layout/LinedList"/>
    <dgm:cxn modelId="{6E1CA6A4-A589-4868-811E-AD66194D8917}" type="presParOf" srcId="{5E1B8CB5-A310-4251-80D0-6DA80556317E}" destId="{E7BC56A2-54AC-4D8B-9113-FCF86C174FA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ADD0AA-5374-4DD2-B39D-ECC6642C5635}"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33080A5-B82D-4BD6-9F93-AB77BA1749C1}">
      <dgm:prSet custT="1"/>
      <dgm:spPr/>
      <dgm:t>
        <a:bodyPr/>
        <a:lstStyle/>
        <a:p>
          <a:pPr algn="ctr">
            <a:lnSpc>
              <a:spcPct val="100000"/>
            </a:lnSpc>
          </a:pPr>
          <a:r>
            <a:rPr lang="es-MX" sz="1200" dirty="0">
              <a:solidFill>
                <a:schemeClr val="accent1">
                  <a:lumMod val="50000"/>
                </a:schemeClr>
              </a:solidFill>
            </a:rPr>
            <a:t>El marco legal es asumido por los profesionales directamente involucrados en los usos de la IA, se promueven normas dirigidas a minimizar los riesgos de una aplicación negativa apelando a factores democráticos  y sobre todo éticos. Se necesita aprobar leyes, son urgentes.</a:t>
          </a:r>
          <a:endParaRPr lang="en-US" sz="1200" dirty="0">
            <a:solidFill>
              <a:schemeClr val="accent1">
                <a:lumMod val="50000"/>
              </a:schemeClr>
            </a:solidFill>
          </a:endParaRPr>
        </a:p>
      </dgm:t>
    </dgm:pt>
    <dgm:pt modelId="{2E474571-A312-4065-9FC8-D78334F3C476}" type="parTrans" cxnId="{8F9C6050-1A9A-46A9-B956-A0ED39A1FC13}">
      <dgm:prSet/>
      <dgm:spPr/>
      <dgm:t>
        <a:bodyPr/>
        <a:lstStyle/>
        <a:p>
          <a:endParaRPr lang="en-US"/>
        </a:p>
      </dgm:t>
    </dgm:pt>
    <dgm:pt modelId="{670DFB54-5F68-4BF7-B586-4661DF75B4E2}" type="sibTrans" cxnId="{8F9C6050-1A9A-46A9-B956-A0ED39A1FC13}">
      <dgm:prSet/>
      <dgm:spPr/>
      <dgm:t>
        <a:bodyPr/>
        <a:lstStyle/>
        <a:p>
          <a:pPr>
            <a:lnSpc>
              <a:spcPct val="100000"/>
            </a:lnSpc>
          </a:pPr>
          <a:endParaRPr lang="en-US"/>
        </a:p>
      </dgm:t>
    </dgm:pt>
    <dgm:pt modelId="{70644126-5313-44A8-8142-021E0871152D}">
      <dgm:prSet/>
      <dgm:spPr/>
      <dgm:t>
        <a:bodyPr/>
        <a:lstStyle/>
        <a:p>
          <a:pPr>
            <a:lnSpc>
              <a:spcPct val="100000"/>
            </a:lnSpc>
          </a:pPr>
          <a:r>
            <a:rPr lang="es-MX" dirty="0">
              <a:solidFill>
                <a:schemeClr val="accent1">
                  <a:lumMod val="50000"/>
                </a:schemeClr>
              </a:solidFill>
            </a:rPr>
            <a:t>La participación de ciudadanos interesados será importante y  de manera activa, haciendo llegar sus sugerencias a través de los portales correspondientes durante el procedimiento legislativo.</a:t>
          </a:r>
          <a:endParaRPr lang="en-US" dirty="0">
            <a:solidFill>
              <a:schemeClr val="accent1">
                <a:lumMod val="50000"/>
              </a:schemeClr>
            </a:solidFill>
          </a:endParaRPr>
        </a:p>
      </dgm:t>
    </dgm:pt>
    <dgm:pt modelId="{DB56AF81-3D0C-4035-AA41-F56E22DAE222}" type="parTrans" cxnId="{4696972E-6A13-438A-9EFB-B710CF1A09A5}">
      <dgm:prSet/>
      <dgm:spPr/>
      <dgm:t>
        <a:bodyPr/>
        <a:lstStyle/>
        <a:p>
          <a:endParaRPr lang="en-US"/>
        </a:p>
      </dgm:t>
    </dgm:pt>
    <dgm:pt modelId="{8BC00DB0-957D-4066-A6E6-038539BB6F41}" type="sibTrans" cxnId="{4696972E-6A13-438A-9EFB-B710CF1A09A5}">
      <dgm:prSet/>
      <dgm:spPr/>
      <dgm:t>
        <a:bodyPr/>
        <a:lstStyle/>
        <a:p>
          <a:pPr>
            <a:lnSpc>
              <a:spcPct val="100000"/>
            </a:lnSpc>
          </a:pPr>
          <a:endParaRPr lang="en-US"/>
        </a:p>
      </dgm:t>
    </dgm:pt>
    <dgm:pt modelId="{1B460ADD-D7F2-4316-813C-9B13AE55ED35}">
      <dgm:prSet/>
      <dgm:spPr/>
      <dgm:t>
        <a:bodyPr/>
        <a:lstStyle/>
        <a:p>
          <a:pPr>
            <a:lnSpc>
              <a:spcPct val="100000"/>
            </a:lnSpc>
          </a:pPr>
          <a:r>
            <a:rPr lang="es-MX" dirty="0">
              <a:solidFill>
                <a:schemeClr val="accent1">
                  <a:lumMod val="50000"/>
                </a:schemeClr>
              </a:solidFill>
            </a:rPr>
            <a:t>Toda área de conocimiento que pretende desarrollar aplicaciones de IA deberá participar activamente</a:t>
          </a:r>
          <a:endParaRPr lang="en-US" dirty="0">
            <a:solidFill>
              <a:schemeClr val="accent1">
                <a:lumMod val="50000"/>
              </a:schemeClr>
            </a:solidFill>
          </a:endParaRPr>
        </a:p>
      </dgm:t>
    </dgm:pt>
    <dgm:pt modelId="{75B171B9-142C-45E0-B471-D7532E07A3C4}" type="parTrans" cxnId="{E9BB3117-E029-49FA-8C68-505D090C50FF}">
      <dgm:prSet/>
      <dgm:spPr/>
      <dgm:t>
        <a:bodyPr/>
        <a:lstStyle/>
        <a:p>
          <a:endParaRPr lang="en-US"/>
        </a:p>
      </dgm:t>
    </dgm:pt>
    <dgm:pt modelId="{DF5B04F1-F9A6-4D20-99DD-C53FA2B15A5A}" type="sibTrans" cxnId="{E9BB3117-E029-49FA-8C68-505D090C50FF}">
      <dgm:prSet/>
      <dgm:spPr/>
      <dgm:t>
        <a:bodyPr/>
        <a:lstStyle/>
        <a:p>
          <a:pPr>
            <a:lnSpc>
              <a:spcPct val="100000"/>
            </a:lnSpc>
          </a:pPr>
          <a:endParaRPr lang="en-US"/>
        </a:p>
      </dgm:t>
    </dgm:pt>
    <dgm:pt modelId="{33E80404-187C-446F-AFE1-195A8F079FE7}">
      <dgm:prSet/>
      <dgm:spPr/>
      <dgm:t>
        <a:bodyPr/>
        <a:lstStyle/>
        <a:p>
          <a:pPr>
            <a:lnSpc>
              <a:spcPct val="100000"/>
            </a:lnSpc>
          </a:pPr>
          <a:r>
            <a:rPr lang="es-MX" dirty="0">
              <a:solidFill>
                <a:schemeClr val="accent1">
                  <a:lumMod val="50000"/>
                </a:schemeClr>
              </a:solidFill>
            </a:rPr>
            <a:t>Los profesionales de los archivos deben participar del debate público cuando se trate de aplicaciones en los archivos,  el acceso a la información y la protección de datos personales.</a:t>
          </a:r>
          <a:endParaRPr lang="en-US" dirty="0">
            <a:solidFill>
              <a:schemeClr val="accent1">
                <a:lumMod val="50000"/>
              </a:schemeClr>
            </a:solidFill>
          </a:endParaRPr>
        </a:p>
      </dgm:t>
    </dgm:pt>
    <dgm:pt modelId="{F2CC9E7D-DBBD-4654-BA5A-E86A08D64FEB}" type="parTrans" cxnId="{E8EF972A-2C83-43D3-A74B-539E1657798D}">
      <dgm:prSet/>
      <dgm:spPr/>
      <dgm:t>
        <a:bodyPr/>
        <a:lstStyle/>
        <a:p>
          <a:endParaRPr lang="en-US"/>
        </a:p>
      </dgm:t>
    </dgm:pt>
    <dgm:pt modelId="{97B79360-D670-440A-A9F6-94D67977B734}" type="sibTrans" cxnId="{E8EF972A-2C83-43D3-A74B-539E1657798D}">
      <dgm:prSet/>
      <dgm:spPr/>
      <dgm:t>
        <a:bodyPr/>
        <a:lstStyle/>
        <a:p>
          <a:endParaRPr lang="en-US"/>
        </a:p>
      </dgm:t>
    </dgm:pt>
    <dgm:pt modelId="{E7691152-C6A7-4DEE-B8E8-B33C3E6F67DC}" type="pres">
      <dgm:prSet presAssocID="{20ADD0AA-5374-4DD2-B39D-ECC6642C5635}" presName="root" presStyleCnt="0">
        <dgm:presLayoutVars>
          <dgm:dir/>
          <dgm:resizeHandles val="exact"/>
        </dgm:presLayoutVars>
      </dgm:prSet>
      <dgm:spPr/>
    </dgm:pt>
    <dgm:pt modelId="{50027695-E0C4-44B0-8AF3-C836B59230C0}" type="pres">
      <dgm:prSet presAssocID="{20ADD0AA-5374-4DD2-B39D-ECC6642C5635}" presName="container" presStyleCnt="0">
        <dgm:presLayoutVars>
          <dgm:dir/>
          <dgm:resizeHandles val="exact"/>
        </dgm:presLayoutVars>
      </dgm:prSet>
      <dgm:spPr/>
    </dgm:pt>
    <dgm:pt modelId="{58D858B6-EFED-4F12-9DDA-09AAA878B4AD}" type="pres">
      <dgm:prSet presAssocID="{E33080A5-B82D-4BD6-9F93-AB77BA1749C1}" presName="compNode" presStyleCnt="0"/>
      <dgm:spPr/>
    </dgm:pt>
    <dgm:pt modelId="{E9EBA9C5-DD49-4A66-B17C-FA44A8981AA3}" type="pres">
      <dgm:prSet presAssocID="{E33080A5-B82D-4BD6-9F93-AB77BA1749C1}" presName="iconBgRect" presStyleLbl="bgShp" presStyleIdx="0" presStyleCnt="4" custLinFactNeighborX="-12066" custLinFactNeighborY="-2358"/>
      <dgm:spPr/>
    </dgm:pt>
    <dgm:pt modelId="{C49507BC-3513-4502-B9DB-5F5E9C7ECE28}" type="pres">
      <dgm:prSet presAssocID="{E33080A5-B82D-4BD6-9F93-AB77BA1749C1}" presName="iconRect" presStyleLbl="node1" presStyleIdx="0" presStyleCnt="4"/>
      <dgm:spPr>
        <a:noFill/>
        <a:ln>
          <a:noFill/>
        </a:ln>
      </dgm:spPr>
      <dgm:extLst>
        <a:ext uri="{E40237B7-FDA0-4F09-8148-C483321AD2D9}">
          <dgm14:cNvPr xmlns:dgm14="http://schemas.microsoft.com/office/drawing/2010/diagram" id="0" name="" descr="Juez"/>
        </a:ext>
      </dgm:extLst>
    </dgm:pt>
    <dgm:pt modelId="{D8D06B03-ED71-4DC1-A690-F82B06B35AB1}" type="pres">
      <dgm:prSet presAssocID="{E33080A5-B82D-4BD6-9F93-AB77BA1749C1}" presName="spaceRect" presStyleCnt="0"/>
      <dgm:spPr/>
    </dgm:pt>
    <dgm:pt modelId="{BBAD3B84-F9AE-46CB-A126-28C35C8A3F6A}" type="pres">
      <dgm:prSet presAssocID="{E33080A5-B82D-4BD6-9F93-AB77BA1749C1}" presName="textRect" presStyleLbl="revTx" presStyleIdx="0" presStyleCnt="4" custScaleX="119498" custScaleY="173348">
        <dgm:presLayoutVars>
          <dgm:chMax val="1"/>
          <dgm:chPref val="1"/>
        </dgm:presLayoutVars>
      </dgm:prSet>
      <dgm:spPr/>
    </dgm:pt>
    <dgm:pt modelId="{CAF8231C-831D-4F4F-B80F-B800D72C41AC}" type="pres">
      <dgm:prSet presAssocID="{670DFB54-5F68-4BF7-B586-4661DF75B4E2}" presName="sibTrans" presStyleLbl="sibTrans2D1" presStyleIdx="0" presStyleCnt="0"/>
      <dgm:spPr/>
    </dgm:pt>
    <dgm:pt modelId="{3364015F-A662-4027-942A-F3256154D123}" type="pres">
      <dgm:prSet presAssocID="{70644126-5313-44A8-8142-021E0871152D}" presName="compNode" presStyleCnt="0"/>
      <dgm:spPr/>
    </dgm:pt>
    <dgm:pt modelId="{8462E5D4-9940-461C-8D7A-B5D50D7DE9EC}" type="pres">
      <dgm:prSet presAssocID="{70644126-5313-44A8-8142-021E0871152D}" presName="iconBgRect" presStyleLbl="bgShp" presStyleIdx="1" presStyleCnt="4" custLinFactNeighborX="-11256" custLinFactNeighborY="-1696"/>
      <dgm:spPr/>
    </dgm:pt>
    <dgm:pt modelId="{1EE3C1BD-CD02-426A-A13A-50E1490A4F49}" type="pres">
      <dgm:prSet presAssocID="{70644126-5313-44A8-8142-021E0871152D}" presName="iconRect" presStyleLbl="node1" presStyleIdx="1"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upo"/>
        </a:ext>
      </dgm:extLst>
    </dgm:pt>
    <dgm:pt modelId="{DA0101EC-251D-47E7-A296-1974D6F473A4}" type="pres">
      <dgm:prSet presAssocID="{70644126-5313-44A8-8142-021E0871152D}" presName="spaceRect" presStyleCnt="0"/>
      <dgm:spPr/>
    </dgm:pt>
    <dgm:pt modelId="{9A0E0CF6-47A0-41B1-AA66-D8D30DCEF727}" type="pres">
      <dgm:prSet presAssocID="{70644126-5313-44A8-8142-021E0871152D}" presName="textRect" presStyleLbl="revTx" presStyleIdx="1" presStyleCnt="4" custScaleX="131235" custScaleY="176352" custLinFactNeighborX="19411" custLinFactNeighborY="-50076">
        <dgm:presLayoutVars>
          <dgm:chMax val="1"/>
          <dgm:chPref val="1"/>
        </dgm:presLayoutVars>
      </dgm:prSet>
      <dgm:spPr/>
    </dgm:pt>
    <dgm:pt modelId="{B0AB90D2-2CCA-4A4C-BA46-1E23B00B6698}" type="pres">
      <dgm:prSet presAssocID="{8BC00DB0-957D-4066-A6E6-038539BB6F41}" presName="sibTrans" presStyleLbl="sibTrans2D1" presStyleIdx="0" presStyleCnt="0"/>
      <dgm:spPr/>
    </dgm:pt>
    <dgm:pt modelId="{BD0263AF-DA41-4C6C-A08E-4DD8AA70E72E}" type="pres">
      <dgm:prSet presAssocID="{1B460ADD-D7F2-4316-813C-9B13AE55ED35}" presName="compNode" presStyleCnt="0"/>
      <dgm:spPr/>
    </dgm:pt>
    <dgm:pt modelId="{41314C78-A0E0-4B6C-92C0-A1781316681C}" type="pres">
      <dgm:prSet presAssocID="{1B460ADD-D7F2-4316-813C-9B13AE55ED35}" presName="iconBgRect" presStyleLbl="bgShp" presStyleIdx="2" presStyleCnt="4"/>
      <dgm:spPr/>
    </dgm:pt>
    <dgm:pt modelId="{16021B11-77AA-4119-AD55-CB6D818B1FE7}" type="pres">
      <dgm:prSet presAssocID="{1B460ADD-D7F2-4316-813C-9B13AE55ED35}" presName="iconRect" presStyleLbl="node1" presStyleIdx="2"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843EEDB6-7888-45DF-B7E5-86C24EB6E8A1}" type="pres">
      <dgm:prSet presAssocID="{1B460ADD-D7F2-4316-813C-9B13AE55ED35}" presName="spaceRect" presStyleCnt="0"/>
      <dgm:spPr/>
    </dgm:pt>
    <dgm:pt modelId="{5CBE87A7-A63D-4B69-85D1-2269410C0CDB}" type="pres">
      <dgm:prSet presAssocID="{1B460ADD-D7F2-4316-813C-9B13AE55ED35}" presName="textRect" presStyleLbl="revTx" presStyleIdx="2" presStyleCnt="4">
        <dgm:presLayoutVars>
          <dgm:chMax val="1"/>
          <dgm:chPref val="1"/>
        </dgm:presLayoutVars>
      </dgm:prSet>
      <dgm:spPr/>
    </dgm:pt>
    <dgm:pt modelId="{9D605F3F-9446-4063-BCB5-6B445812959F}" type="pres">
      <dgm:prSet presAssocID="{DF5B04F1-F9A6-4D20-99DD-C53FA2B15A5A}" presName="sibTrans" presStyleLbl="sibTrans2D1" presStyleIdx="0" presStyleCnt="0"/>
      <dgm:spPr/>
    </dgm:pt>
    <dgm:pt modelId="{4AE8D459-F634-4D0F-B13D-14A59CE4C797}" type="pres">
      <dgm:prSet presAssocID="{33E80404-187C-446F-AFE1-195A8F079FE7}" presName="compNode" presStyleCnt="0"/>
      <dgm:spPr/>
    </dgm:pt>
    <dgm:pt modelId="{09D7B75C-A1CC-4AB5-913B-126655DEA13E}" type="pres">
      <dgm:prSet presAssocID="{33E80404-187C-446F-AFE1-195A8F079FE7}" presName="iconBgRect" presStyleLbl="bgShp" presStyleIdx="3" presStyleCnt="4" custLinFactNeighborX="31371" custLinFactNeighborY="-2913"/>
      <dgm:spPr/>
    </dgm:pt>
    <dgm:pt modelId="{D2AB7659-4BF5-49A5-A805-8AD7DD577611}" type="pres">
      <dgm:prSet presAssocID="{33E80404-187C-446F-AFE1-195A8F079FE7}" presName="iconRect" presStyleLbl="node1" presStyleIdx="3" presStyleCnt="4" custLinFactNeighborX="63209" custLinFactNeighborY="-502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pen Folder"/>
        </a:ext>
      </dgm:extLst>
    </dgm:pt>
    <dgm:pt modelId="{5EEB4903-2BF4-4AE5-8B97-5F9879427DD3}" type="pres">
      <dgm:prSet presAssocID="{33E80404-187C-446F-AFE1-195A8F079FE7}" presName="spaceRect" presStyleCnt="0"/>
      <dgm:spPr/>
    </dgm:pt>
    <dgm:pt modelId="{8D404051-5E6D-49B1-B863-224EB8C103BD}" type="pres">
      <dgm:prSet presAssocID="{33E80404-187C-446F-AFE1-195A8F079FE7}" presName="textRect" presStyleLbl="revTx" presStyleIdx="3" presStyleCnt="4" custScaleX="128667" custLinFactNeighborX="27907" custLinFactNeighborY="-18789">
        <dgm:presLayoutVars>
          <dgm:chMax val="1"/>
          <dgm:chPref val="1"/>
        </dgm:presLayoutVars>
      </dgm:prSet>
      <dgm:spPr/>
    </dgm:pt>
  </dgm:ptLst>
  <dgm:cxnLst>
    <dgm:cxn modelId="{E9BB3117-E029-49FA-8C68-505D090C50FF}" srcId="{20ADD0AA-5374-4DD2-B39D-ECC6642C5635}" destId="{1B460ADD-D7F2-4316-813C-9B13AE55ED35}" srcOrd="2" destOrd="0" parTransId="{75B171B9-142C-45E0-B471-D7532E07A3C4}" sibTransId="{DF5B04F1-F9A6-4D20-99DD-C53FA2B15A5A}"/>
    <dgm:cxn modelId="{68632823-9CB3-44A5-905C-6B00B9FFE84C}" type="presOf" srcId="{E33080A5-B82D-4BD6-9F93-AB77BA1749C1}" destId="{BBAD3B84-F9AE-46CB-A126-28C35C8A3F6A}" srcOrd="0" destOrd="0" presId="urn:microsoft.com/office/officeart/2018/2/layout/IconCircleList"/>
    <dgm:cxn modelId="{4FB52828-8DCC-4F4D-8494-B347531AE34E}" type="presOf" srcId="{670DFB54-5F68-4BF7-B586-4661DF75B4E2}" destId="{CAF8231C-831D-4F4F-B80F-B800D72C41AC}" srcOrd="0" destOrd="0" presId="urn:microsoft.com/office/officeart/2018/2/layout/IconCircleList"/>
    <dgm:cxn modelId="{E8EF972A-2C83-43D3-A74B-539E1657798D}" srcId="{20ADD0AA-5374-4DD2-B39D-ECC6642C5635}" destId="{33E80404-187C-446F-AFE1-195A8F079FE7}" srcOrd="3" destOrd="0" parTransId="{F2CC9E7D-DBBD-4654-BA5A-E86A08D64FEB}" sibTransId="{97B79360-D670-440A-A9F6-94D67977B734}"/>
    <dgm:cxn modelId="{4696972E-6A13-438A-9EFB-B710CF1A09A5}" srcId="{20ADD0AA-5374-4DD2-B39D-ECC6642C5635}" destId="{70644126-5313-44A8-8142-021E0871152D}" srcOrd="1" destOrd="0" parTransId="{DB56AF81-3D0C-4035-AA41-F56E22DAE222}" sibTransId="{8BC00DB0-957D-4066-A6E6-038539BB6F41}"/>
    <dgm:cxn modelId="{F7C75E38-B632-4E6B-B593-C626EE6BCA34}" type="presOf" srcId="{70644126-5313-44A8-8142-021E0871152D}" destId="{9A0E0CF6-47A0-41B1-AA66-D8D30DCEF727}" srcOrd="0" destOrd="0" presId="urn:microsoft.com/office/officeart/2018/2/layout/IconCircleList"/>
    <dgm:cxn modelId="{FC3D714E-21BF-4CD3-A7A6-BD5500799296}" type="presOf" srcId="{1B460ADD-D7F2-4316-813C-9B13AE55ED35}" destId="{5CBE87A7-A63D-4B69-85D1-2269410C0CDB}" srcOrd="0" destOrd="0" presId="urn:microsoft.com/office/officeart/2018/2/layout/IconCircleList"/>
    <dgm:cxn modelId="{8F9C6050-1A9A-46A9-B956-A0ED39A1FC13}" srcId="{20ADD0AA-5374-4DD2-B39D-ECC6642C5635}" destId="{E33080A5-B82D-4BD6-9F93-AB77BA1749C1}" srcOrd="0" destOrd="0" parTransId="{2E474571-A312-4065-9FC8-D78334F3C476}" sibTransId="{670DFB54-5F68-4BF7-B586-4661DF75B4E2}"/>
    <dgm:cxn modelId="{0D8604BE-D0B8-458D-BC6A-1D12B250CF54}" type="presOf" srcId="{33E80404-187C-446F-AFE1-195A8F079FE7}" destId="{8D404051-5E6D-49B1-B863-224EB8C103BD}" srcOrd="0" destOrd="0" presId="urn:microsoft.com/office/officeart/2018/2/layout/IconCircleList"/>
    <dgm:cxn modelId="{D6BA97E1-1CDC-4937-AC36-838D597A9253}" type="presOf" srcId="{8BC00DB0-957D-4066-A6E6-038539BB6F41}" destId="{B0AB90D2-2CCA-4A4C-BA46-1E23B00B6698}" srcOrd="0" destOrd="0" presId="urn:microsoft.com/office/officeart/2018/2/layout/IconCircleList"/>
    <dgm:cxn modelId="{6DCEBDE2-598D-4077-8F76-289CAC4EF763}" type="presOf" srcId="{DF5B04F1-F9A6-4D20-99DD-C53FA2B15A5A}" destId="{9D605F3F-9446-4063-BCB5-6B445812959F}" srcOrd="0" destOrd="0" presId="urn:microsoft.com/office/officeart/2018/2/layout/IconCircleList"/>
    <dgm:cxn modelId="{73E94FED-E376-42AD-A59C-7B456172B96B}" type="presOf" srcId="{20ADD0AA-5374-4DD2-B39D-ECC6642C5635}" destId="{E7691152-C6A7-4DEE-B8E8-B33C3E6F67DC}" srcOrd="0" destOrd="0" presId="urn:microsoft.com/office/officeart/2018/2/layout/IconCircleList"/>
    <dgm:cxn modelId="{41290FAB-EC19-468C-A7AB-91848EF95CC2}" type="presParOf" srcId="{E7691152-C6A7-4DEE-B8E8-B33C3E6F67DC}" destId="{50027695-E0C4-44B0-8AF3-C836B59230C0}" srcOrd="0" destOrd="0" presId="urn:microsoft.com/office/officeart/2018/2/layout/IconCircleList"/>
    <dgm:cxn modelId="{A1A080AD-ABD7-4D8A-96D9-FA729EAA9250}" type="presParOf" srcId="{50027695-E0C4-44B0-8AF3-C836B59230C0}" destId="{58D858B6-EFED-4F12-9DDA-09AAA878B4AD}" srcOrd="0" destOrd="0" presId="urn:microsoft.com/office/officeart/2018/2/layout/IconCircleList"/>
    <dgm:cxn modelId="{050F938F-6983-43AF-BE32-4833D1CF38A9}" type="presParOf" srcId="{58D858B6-EFED-4F12-9DDA-09AAA878B4AD}" destId="{E9EBA9C5-DD49-4A66-B17C-FA44A8981AA3}" srcOrd="0" destOrd="0" presId="urn:microsoft.com/office/officeart/2018/2/layout/IconCircleList"/>
    <dgm:cxn modelId="{ABA79ACE-14F4-4D21-8A0F-7FB0B8E83506}" type="presParOf" srcId="{58D858B6-EFED-4F12-9DDA-09AAA878B4AD}" destId="{C49507BC-3513-4502-B9DB-5F5E9C7ECE28}" srcOrd="1" destOrd="0" presId="urn:microsoft.com/office/officeart/2018/2/layout/IconCircleList"/>
    <dgm:cxn modelId="{B24BA599-94C4-49C7-93D9-6B4D5A0C447C}" type="presParOf" srcId="{58D858B6-EFED-4F12-9DDA-09AAA878B4AD}" destId="{D8D06B03-ED71-4DC1-A690-F82B06B35AB1}" srcOrd="2" destOrd="0" presId="urn:microsoft.com/office/officeart/2018/2/layout/IconCircleList"/>
    <dgm:cxn modelId="{28AA0DA8-E24C-4BA6-9D50-50BD2898B50E}" type="presParOf" srcId="{58D858B6-EFED-4F12-9DDA-09AAA878B4AD}" destId="{BBAD3B84-F9AE-46CB-A126-28C35C8A3F6A}" srcOrd="3" destOrd="0" presId="urn:microsoft.com/office/officeart/2018/2/layout/IconCircleList"/>
    <dgm:cxn modelId="{44AC5000-0635-411E-A6D8-5EC695AFCB9D}" type="presParOf" srcId="{50027695-E0C4-44B0-8AF3-C836B59230C0}" destId="{CAF8231C-831D-4F4F-B80F-B800D72C41AC}" srcOrd="1" destOrd="0" presId="urn:microsoft.com/office/officeart/2018/2/layout/IconCircleList"/>
    <dgm:cxn modelId="{6005317B-7801-428F-AAB8-50062DA29F27}" type="presParOf" srcId="{50027695-E0C4-44B0-8AF3-C836B59230C0}" destId="{3364015F-A662-4027-942A-F3256154D123}" srcOrd="2" destOrd="0" presId="urn:microsoft.com/office/officeart/2018/2/layout/IconCircleList"/>
    <dgm:cxn modelId="{17C935C5-05D9-4A82-A91C-C8595E1D6BB6}" type="presParOf" srcId="{3364015F-A662-4027-942A-F3256154D123}" destId="{8462E5D4-9940-461C-8D7A-B5D50D7DE9EC}" srcOrd="0" destOrd="0" presId="urn:microsoft.com/office/officeart/2018/2/layout/IconCircleList"/>
    <dgm:cxn modelId="{EB9D62EB-FED6-468A-9574-0E2ECFAAEA52}" type="presParOf" srcId="{3364015F-A662-4027-942A-F3256154D123}" destId="{1EE3C1BD-CD02-426A-A13A-50E1490A4F49}" srcOrd="1" destOrd="0" presId="urn:microsoft.com/office/officeart/2018/2/layout/IconCircleList"/>
    <dgm:cxn modelId="{37F9A0ED-945F-409D-B773-60E289505D52}" type="presParOf" srcId="{3364015F-A662-4027-942A-F3256154D123}" destId="{DA0101EC-251D-47E7-A296-1974D6F473A4}" srcOrd="2" destOrd="0" presId="urn:microsoft.com/office/officeart/2018/2/layout/IconCircleList"/>
    <dgm:cxn modelId="{015FF08A-E10A-4366-98C1-8B31421C12E6}" type="presParOf" srcId="{3364015F-A662-4027-942A-F3256154D123}" destId="{9A0E0CF6-47A0-41B1-AA66-D8D30DCEF727}" srcOrd="3" destOrd="0" presId="urn:microsoft.com/office/officeart/2018/2/layout/IconCircleList"/>
    <dgm:cxn modelId="{198A47F6-5E93-4404-8888-3F7D86BC150C}" type="presParOf" srcId="{50027695-E0C4-44B0-8AF3-C836B59230C0}" destId="{B0AB90D2-2CCA-4A4C-BA46-1E23B00B6698}" srcOrd="3" destOrd="0" presId="urn:microsoft.com/office/officeart/2018/2/layout/IconCircleList"/>
    <dgm:cxn modelId="{07B70179-6FE1-4D93-972D-6C00DD4A9854}" type="presParOf" srcId="{50027695-E0C4-44B0-8AF3-C836B59230C0}" destId="{BD0263AF-DA41-4C6C-A08E-4DD8AA70E72E}" srcOrd="4" destOrd="0" presId="urn:microsoft.com/office/officeart/2018/2/layout/IconCircleList"/>
    <dgm:cxn modelId="{7BF1028B-6C7F-4604-9D29-0FB9140DDEFE}" type="presParOf" srcId="{BD0263AF-DA41-4C6C-A08E-4DD8AA70E72E}" destId="{41314C78-A0E0-4B6C-92C0-A1781316681C}" srcOrd="0" destOrd="0" presId="urn:microsoft.com/office/officeart/2018/2/layout/IconCircleList"/>
    <dgm:cxn modelId="{A109D9E1-A15A-4065-B155-80351BD7F87B}" type="presParOf" srcId="{BD0263AF-DA41-4C6C-A08E-4DD8AA70E72E}" destId="{16021B11-77AA-4119-AD55-CB6D818B1FE7}" srcOrd="1" destOrd="0" presId="urn:microsoft.com/office/officeart/2018/2/layout/IconCircleList"/>
    <dgm:cxn modelId="{F21DF5FE-DF5A-47F1-8F89-E8535CC7555C}" type="presParOf" srcId="{BD0263AF-DA41-4C6C-A08E-4DD8AA70E72E}" destId="{843EEDB6-7888-45DF-B7E5-86C24EB6E8A1}" srcOrd="2" destOrd="0" presId="urn:microsoft.com/office/officeart/2018/2/layout/IconCircleList"/>
    <dgm:cxn modelId="{6EFA2385-D9E4-4096-A5F6-9DD57FB9A5FF}" type="presParOf" srcId="{BD0263AF-DA41-4C6C-A08E-4DD8AA70E72E}" destId="{5CBE87A7-A63D-4B69-85D1-2269410C0CDB}" srcOrd="3" destOrd="0" presId="urn:microsoft.com/office/officeart/2018/2/layout/IconCircleList"/>
    <dgm:cxn modelId="{62FF2174-13E4-4505-B305-C07B13ECC666}" type="presParOf" srcId="{50027695-E0C4-44B0-8AF3-C836B59230C0}" destId="{9D605F3F-9446-4063-BCB5-6B445812959F}" srcOrd="5" destOrd="0" presId="urn:microsoft.com/office/officeart/2018/2/layout/IconCircleList"/>
    <dgm:cxn modelId="{55E53A13-DEF1-420F-A3B8-8E32622F58CA}" type="presParOf" srcId="{50027695-E0C4-44B0-8AF3-C836B59230C0}" destId="{4AE8D459-F634-4D0F-B13D-14A59CE4C797}" srcOrd="6" destOrd="0" presId="urn:microsoft.com/office/officeart/2018/2/layout/IconCircleList"/>
    <dgm:cxn modelId="{0565A768-EA83-4E38-A542-34319987733A}" type="presParOf" srcId="{4AE8D459-F634-4D0F-B13D-14A59CE4C797}" destId="{09D7B75C-A1CC-4AB5-913B-126655DEA13E}" srcOrd="0" destOrd="0" presId="urn:microsoft.com/office/officeart/2018/2/layout/IconCircleList"/>
    <dgm:cxn modelId="{CAE5B79E-CA4E-40F4-ABA7-1CB0068427A4}" type="presParOf" srcId="{4AE8D459-F634-4D0F-B13D-14A59CE4C797}" destId="{D2AB7659-4BF5-49A5-A805-8AD7DD577611}" srcOrd="1" destOrd="0" presId="urn:microsoft.com/office/officeart/2018/2/layout/IconCircleList"/>
    <dgm:cxn modelId="{A22911EF-FF4A-4791-85A0-15C5475AB330}" type="presParOf" srcId="{4AE8D459-F634-4D0F-B13D-14A59CE4C797}" destId="{5EEB4903-2BF4-4AE5-8B97-5F9879427DD3}" srcOrd="2" destOrd="0" presId="urn:microsoft.com/office/officeart/2018/2/layout/IconCircleList"/>
    <dgm:cxn modelId="{22815BC3-7AA6-4B70-8EC3-5223FEA6553D}" type="presParOf" srcId="{4AE8D459-F634-4D0F-B13D-14A59CE4C797}" destId="{8D404051-5E6D-49B1-B863-224EB8C103B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685836-C8B6-4777-B5C1-262DEAFD765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95F5CDB-546E-4EC7-BD57-5422CCA4E435}">
      <dgm:prSet/>
      <dgm:spPr/>
      <dgm:t>
        <a:bodyPr/>
        <a:lstStyle/>
        <a:p>
          <a:pPr>
            <a:lnSpc>
              <a:spcPct val="100000"/>
            </a:lnSpc>
          </a:pPr>
          <a:r>
            <a:rPr lang="es-ES" b="0" i="0" baseline="0" dirty="0">
              <a:solidFill>
                <a:schemeClr val="accent1">
                  <a:lumMod val="50000"/>
                </a:schemeClr>
              </a:solidFill>
            </a:rPr>
            <a:t>Los sistemas de gobernanza de la IA deben estar basados en un enfoque de gestión de riesgos para identificar las dificultades que pueda tener el sistema, para minimizarlos por el mal uso de la IA. </a:t>
          </a:r>
          <a:endParaRPr lang="en-US" dirty="0">
            <a:solidFill>
              <a:schemeClr val="accent1">
                <a:lumMod val="50000"/>
              </a:schemeClr>
            </a:solidFill>
          </a:endParaRPr>
        </a:p>
      </dgm:t>
    </dgm:pt>
    <dgm:pt modelId="{4026B37C-D701-417F-89B0-5A3AD9514084}" type="parTrans" cxnId="{C43FDBB6-D371-47A6-80E1-BB61504F37D2}">
      <dgm:prSet/>
      <dgm:spPr/>
      <dgm:t>
        <a:bodyPr/>
        <a:lstStyle/>
        <a:p>
          <a:endParaRPr lang="en-US"/>
        </a:p>
      </dgm:t>
    </dgm:pt>
    <dgm:pt modelId="{2CDDD1AA-ECCB-44AA-80C1-361B205AFBE6}" type="sibTrans" cxnId="{C43FDBB6-D371-47A6-80E1-BB61504F37D2}">
      <dgm:prSet phldrT="1" phldr="0"/>
      <dgm:spPr/>
      <dgm:t>
        <a:bodyPr/>
        <a:lstStyle/>
        <a:p>
          <a:endParaRPr lang="en-US"/>
        </a:p>
      </dgm:t>
    </dgm:pt>
    <dgm:pt modelId="{DA1D1676-FFE8-4977-AB0A-C7F291BC4023}">
      <dgm:prSet/>
      <dgm:spPr/>
      <dgm:t>
        <a:bodyPr/>
        <a:lstStyle/>
        <a:p>
          <a:pPr>
            <a:lnSpc>
              <a:spcPct val="100000"/>
            </a:lnSpc>
          </a:pPr>
          <a:r>
            <a:rPr lang="es-PE" dirty="0">
              <a:solidFill>
                <a:schemeClr val="accent1">
                  <a:lumMod val="50000"/>
                </a:schemeClr>
              </a:solidFill>
            </a:rPr>
            <a:t>Los datos son elementos críticos de los sistemas de IA, ambos guardan una estrecha vinculación</a:t>
          </a:r>
          <a:endParaRPr lang="en-US" dirty="0">
            <a:solidFill>
              <a:schemeClr val="accent1">
                <a:lumMod val="50000"/>
              </a:schemeClr>
            </a:solidFill>
          </a:endParaRPr>
        </a:p>
      </dgm:t>
    </dgm:pt>
    <dgm:pt modelId="{9C448E8B-9A99-46C0-B2A3-9286F1A74DAF}" type="parTrans" cxnId="{0592CD3D-6AFB-41F3-8BDE-B3B67AECB507}">
      <dgm:prSet/>
      <dgm:spPr/>
      <dgm:t>
        <a:bodyPr/>
        <a:lstStyle/>
        <a:p>
          <a:endParaRPr lang="en-US"/>
        </a:p>
      </dgm:t>
    </dgm:pt>
    <dgm:pt modelId="{1E1C3E99-1853-478C-AACF-4A3338853ED0}" type="sibTrans" cxnId="{0592CD3D-6AFB-41F3-8BDE-B3B67AECB507}">
      <dgm:prSet phldrT="2" phldr="0"/>
      <dgm:spPr/>
      <dgm:t>
        <a:bodyPr/>
        <a:lstStyle/>
        <a:p>
          <a:endParaRPr lang="en-US"/>
        </a:p>
      </dgm:t>
    </dgm:pt>
    <dgm:pt modelId="{E8B241B8-7C70-4E15-9B73-51AD727A0DA5}">
      <dgm:prSet/>
      <dgm:spPr/>
      <dgm:t>
        <a:bodyPr/>
        <a:lstStyle/>
        <a:p>
          <a:pPr>
            <a:lnSpc>
              <a:spcPct val="100000"/>
            </a:lnSpc>
          </a:pPr>
          <a:r>
            <a:rPr lang="es-PE" dirty="0">
              <a:solidFill>
                <a:schemeClr val="accent1">
                  <a:lumMod val="50000"/>
                </a:schemeClr>
              </a:solidFill>
            </a:rPr>
            <a:t>La IA puede analizar grandes volúmenes de datos e identificar tendencias y patrones, que otras técnicas podrían haber omitido.  </a:t>
          </a:r>
          <a:endParaRPr lang="en-US" dirty="0">
            <a:solidFill>
              <a:schemeClr val="accent1">
                <a:lumMod val="50000"/>
              </a:schemeClr>
            </a:solidFill>
          </a:endParaRPr>
        </a:p>
      </dgm:t>
    </dgm:pt>
    <dgm:pt modelId="{C7B8ED1C-73CB-4977-83E4-E4A69BA45459}" type="parTrans" cxnId="{8285622B-1835-4D40-AD4F-F77933A20438}">
      <dgm:prSet/>
      <dgm:spPr/>
      <dgm:t>
        <a:bodyPr/>
        <a:lstStyle/>
        <a:p>
          <a:endParaRPr lang="en-US"/>
        </a:p>
      </dgm:t>
    </dgm:pt>
    <dgm:pt modelId="{EDCD0F2F-67B1-4318-B1D7-117DBEC84E0E}" type="sibTrans" cxnId="{8285622B-1835-4D40-AD4F-F77933A20438}">
      <dgm:prSet phldrT="3" phldr="0"/>
      <dgm:spPr/>
      <dgm:t>
        <a:bodyPr/>
        <a:lstStyle/>
        <a:p>
          <a:endParaRPr lang="en-US"/>
        </a:p>
      </dgm:t>
    </dgm:pt>
    <dgm:pt modelId="{90146A66-CC02-4483-8558-D101472DCCD5}">
      <dgm:prSet/>
      <dgm:spPr/>
      <dgm:t>
        <a:bodyPr/>
        <a:lstStyle/>
        <a:p>
          <a:pPr>
            <a:lnSpc>
              <a:spcPct val="100000"/>
            </a:lnSpc>
          </a:pPr>
          <a:r>
            <a:rPr lang="es-PE" b="0" i="0" baseline="0" dirty="0">
              <a:solidFill>
                <a:schemeClr val="accent1">
                  <a:lumMod val="50000"/>
                </a:schemeClr>
              </a:solidFill>
            </a:rPr>
            <a:t>Puede ocurrir una situación de riesgos ¿Si se producen daños</a:t>
          </a:r>
          <a:r>
            <a:rPr lang="es-ES" b="0" i="0" baseline="0" dirty="0">
              <a:solidFill>
                <a:schemeClr val="accent1">
                  <a:lumMod val="50000"/>
                </a:schemeClr>
              </a:solidFill>
            </a:rPr>
            <a:t>, jurídicamente, quien responde por esos </a:t>
          </a:r>
          <a:r>
            <a:rPr lang="es-PE" b="0" i="0" baseline="0" dirty="0">
              <a:solidFill>
                <a:schemeClr val="accent1">
                  <a:lumMod val="50000"/>
                </a:schemeClr>
              </a:solidFill>
            </a:rPr>
            <a:t>daños ocasionados? ¿Cómo se precisa la responsabilidad objetiva? (Nexo causal)</a:t>
          </a:r>
          <a:endParaRPr lang="en-US" dirty="0">
            <a:solidFill>
              <a:schemeClr val="accent1">
                <a:lumMod val="50000"/>
              </a:schemeClr>
            </a:solidFill>
          </a:endParaRPr>
        </a:p>
      </dgm:t>
    </dgm:pt>
    <dgm:pt modelId="{DCE13E9A-8CA5-48ED-AA93-A78F8A797BE1}" type="parTrans" cxnId="{C6315C1A-29E6-4DD3-9A39-F5BEFE762465}">
      <dgm:prSet/>
      <dgm:spPr/>
      <dgm:t>
        <a:bodyPr/>
        <a:lstStyle/>
        <a:p>
          <a:endParaRPr lang="en-US"/>
        </a:p>
      </dgm:t>
    </dgm:pt>
    <dgm:pt modelId="{1993D1B4-F14E-4259-A3DB-7E1F0A3FC989}" type="sibTrans" cxnId="{C6315C1A-29E6-4DD3-9A39-F5BEFE762465}">
      <dgm:prSet phldrT="4" phldr="0"/>
      <dgm:spPr/>
      <dgm:t>
        <a:bodyPr/>
        <a:lstStyle/>
        <a:p>
          <a:endParaRPr lang="en-US"/>
        </a:p>
      </dgm:t>
    </dgm:pt>
    <dgm:pt modelId="{55E3D1D7-6028-4431-B463-9254430CA5C7}">
      <dgm:prSet/>
      <dgm:spPr/>
      <dgm:t>
        <a:bodyPr/>
        <a:lstStyle/>
        <a:p>
          <a:pPr>
            <a:lnSpc>
              <a:spcPct val="100000"/>
            </a:lnSpc>
          </a:pPr>
          <a:r>
            <a:rPr lang="es-ES" b="0" i="0" baseline="0" dirty="0">
              <a:solidFill>
                <a:schemeClr val="accent1">
                  <a:lumMod val="50000"/>
                </a:schemeClr>
              </a:solidFill>
            </a:rPr>
            <a:t>Algunos especialistas señalan que se debe crear un estatus jurídico especial para la IA que lo trate como un sujeto imputable de responsabilidad, otros señalan que se deben medir los costos del daño.</a:t>
          </a:r>
          <a:endParaRPr lang="en-US" dirty="0">
            <a:solidFill>
              <a:schemeClr val="accent1">
                <a:lumMod val="50000"/>
              </a:schemeClr>
            </a:solidFill>
          </a:endParaRPr>
        </a:p>
      </dgm:t>
    </dgm:pt>
    <dgm:pt modelId="{ACAFADAA-7A0A-405E-B660-779DDA498B5C}" type="parTrans" cxnId="{42D8BF4F-1A82-425E-ADFB-B0E8EDCDA5D9}">
      <dgm:prSet/>
      <dgm:spPr/>
      <dgm:t>
        <a:bodyPr/>
        <a:lstStyle/>
        <a:p>
          <a:endParaRPr lang="en-US"/>
        </a:p>
      </dgm:t>
    </dgm:pt>
    <dgm:pt modelId="{D8CB784A-A0C9-4736-B371-D3136B7E3BA2}" type="sibTrans" cxnId="{42D8BF4F-1A82-425E-ADFB-B0E8EDCDA5D9}">
      <dgm:prSet phldrT="5" phldr="0"/>
      <dgm:spPr/>
      <dgm:t>
        <a:bodyPr/>
        <a:lstStyle/>
        <a:p>
          <a:endParaRPr lang="en-US"/>
        </a:p>
      </dgm:t>
    </dgm:pt>
    <dgm:pt modelId="{3759FB1D-5F4D-4CF9-B04C-DB413337A462}" type="pres">
      <dgm:prSet presAssocID="{03685836-C8B6-4777-B5C1-262DEAFD765F}" presName="root" presStyleCnt="0">
        <dgm:presLayoutVars>
          <dgm:dir/>
          <dgm:resizeHandles val="exact"/>
        </dgm:presLayoutVars>
      </dgm:prSet>
      <dgm:spPr/>
    </dgm:pt>
    <dgm:pt modelId="{A86358A5-9CE6-4212-A744-E952CF6E8BFC}" type="pres">
      <dgm:prSet presAssocID="{695F5CDB-546E-4EC7-BD57-5422CCA4E435}" presName="compNode" presStyleCnt="0"/>
      <dgm:spPr/>
    </dgm:pt>
    <dgm:pt modelId="{7DE8B72B-1FE3-4A94-8731-92541991E565}" type="pres">
      <dgm:prSet presAssocID="{695F5CDB-546E-4EC7-BD57-5422CCA4E435}" presName="bgRect" presStyleLbl="bgShp" presStyleIdx="0" presStyleCnt="5"/>
      <dgm:spPr/>
    </dgm:pt>
    <dgm:pt modelId="{1149115C-EB00-4267-8251-13C097DA711C}" type="pres">
      <dgm:prSet presAssocID="{695F5CDB-546E-4EC7-BD57-5422CCA4E43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Advertencia"/>
        </a:ext>
      </dgm:extLst>
    </dgm:pt>
    <dgm:pt modelId="{5E5EFD35-9C7D-4EB7-BED6-86DC46C69A22}" type="pres">
      <dgm:prSet presAssocID="{695F5CDB-546E-4EC7-BD57-5422CCA4E435}" presName="spaceRect" presStyleCnt="0"/>
      <dgm:spPr/>
    </dgm:pt>
    <dgm:pt modelId="{1D51C25B-0803-4D8D-9D6C-B67FA87696F9}" type="pres">
      <dgm:prSet presAssocID="{695F5CDB-546E-4EC7-BD57-5422CCA4E435}" presName="parTx" presStyleLbl="revTx" presStyleIdx="0" presStyleCnt="5">
        <dgm:presLayoutVars>
          <dgm:chMax val="0"/>
          <dgm:chPref val="0"/>
        </dgm:presLayoutVars>
      </dgm:prSet>
      <dgm:spPr/>
    </dgm:pt>
    <dgm:pt modelId="{9E275AC2-B1BD-4701-9756-5C37CF8DEC5A}" type="pres">
      <dgm:prSet presAssocID="{2CDDD1AA-ECCB-44AA-80C1-361B205AFBE6}" presName="sibTrans" presStyleCnt="0"/>
      <dgm:spPr/>
    </dgm:pt>
    <dgm:pt modelId="{76319FA6-8319-472F-B1EE-2C3BD46E47D3}" type="pres">
      <dgm:prSet presAssocID="{DA1D1676-FFE8-4977-AB0A-C7F291BC4023}" presName="compNode" presStyleCnt="0"/>
      <dgm:spPr/>
    </dgm:pt>
    <dgm:pt modelId="{CCFF6AE5-7BD2-4E7A-9269-DD2CD3F00863}" type="pres">
      <dgm:prSet presAssocID="{DA1D1676-FFE8-4977-AB0A-C7F291BC4023}" presName="bgRect" presStyleLbl="bgShp" presStyleIdx="1" presStyleCnt="5"/>
      <dgm:spPr/>
    </dgm:pt>
    <dgm:pt modelId="{F75AC707-AC61-4FB3-9031-689DC72A8A0C}" type="pres">
      <dgm:prSet presAssocID="{DA1D1676-FFE8-4977-AB0A-C7F291BC4023}"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onectado"/>
        </a:ext>
      </dgm:extLst>
    </dgm:pt>
    <dgm:pt modelId="{99080A7D-9A82-4BC0-9DF0-B5A14B8CB8C6}" type="pres">
      <dgm:prSet presAssocID="{DA1D1676-FFE8-4977-AB0A-C7F291BC4023}" presName="spaceRect" presStyleCnt="0"/>
      <dgm:spPr/>
    </dgm:pt>
    <dgm:pt modelId="{5290ED6D-960A-473D-8BC2-95F88E537880}" type="pres">
      <dgm:prSet presAssocID="{DA1D1676-FFE8-4977-AB0A-C7F291BC4023}" presName="parTx" presStyleLbl="revTx" presStyleIdx="1" presStyleCnt="5">
        <dgm:presLayoutVars>
          <dgm:chMax val="0"/>
          <dgm:chPref val="0"/>
        </dgm:presLayoutVars>
      </dgm:prSet>
      <dgm:spPr/>
    </dgm:pt>
    <dgm:pt modelId="{BE46B748-1236-4348-9418-543CFF2F57BA}" type="pres">
      <dgm:prSet presAssocID="{1E1C3E99-1853-478C-AACF-4A3338853ED0}" presName="sibTrans" presStyleCnt="0"/>
      <dgm:spPr/>
    </dgm:pt>
    <dgm:pt modelId="{B0802B71-1664-4E8E-9E67-E27182544272}" type="pres">
      <dgm:prSet presAssocID="{E8B241B8-7C70-4E15-9B73-51AD727A0DA5}" presName="compNode" presStyleCnt="0"/>
      <dgm:spPr/>
    </dgm:pt>
    <dgm:pt modelId="{2CF821A4-D9FF-422E-9C5E-0B986BABE00A}" type="pres">
      <dgm:prSet presAssocID="{E8B241B8-7C70-4E15-9B73-51AD727A0DA5}" presName="bgRect" presStyleLbl="bgShp" presStyleIdx="2" presStyleCnt="5"/>
      <dgm:spPr/>
    </dgm:pt>
    <dgm:pt modelId="{539018DD-16B0-4A88-9A0B-EB3160F59F03}" type="pres">
      <dgm:prSet presAssocID="{E8B241B8-7C70-4E15-9B73-51AD727A0DA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ar chart"/>
        </a:ext>
      </dgm:extLst>
    </dgm:pt>
    <dgm:pt modelId="{B382A361-18B3-42A3-80EC-CE6CCF32D797}" type="pres">
      <dgm:prSet presAssocID="{E8B241B8-7C70-4E15-9B73-51AD727A0DA5}" presName="spaceRect" presStyleCnt="0"/>
      <dgm:spPr/>
    </dgm:pt>
    <dgm:pt modelId="{52758DA1-F385-49E1-80D0-330FA96238C2}" type="pres">
      <dgm:prSet presAssocID="{E8B241B8-7C70-4E15-9B73-51AD727A0DA5}" presName="parTx" presStyleLbl="revTx" presStyleIdx="2" presStyleCnt="5">
        <dgm:presLayoutVars>
          <dgm:chMax val="0"/>
          <dgm:chPref val="0"/>
        </dgm:presLayoutVars>
      </dgm:prSet>
      <dgm:spPr/>
    </dgm:pt>
    <dgm:pt modelId="{66BC13E0-F7FA-49A9-B9A1-A6FEA0DCA4BF}" type="pres">
      <dgm:prSet presAssocID="{EDCD0F2F-67B1-4318-B1D7-117DBEC84E0E}" presName="sibTrans" presStyleCnt="0"/>
      <dgm:spPr/>
    </dgm:pt>
    <dgm:pt modelId="{D3A3809D-FB1B-4B29-98A9-A868EA95DEEB}" type="pres">
      <dgm:prSet presAssocID="{90146A66-CC02-4483-8558-D101472DCCD5}" presName="compNode" presStyleCnt="0"/>
      <dgm:spPr/>
    </dgm:pt>
    <dgm:pt modelId="{10F87FAE-6250-44AA-906B-090B35904FB4}" type="pres">
      <dgm:prSet presAssocID="{90146A66-CC02-4483-8558-D101472DCCD5}" presName="bgRect" presStyleLbl="bgShp" presStyleIdx="3" presStyleCnt="5" custLinFactNeighborX="8194" custLinFactNeighborY="71997"/>
      <dgm:spPr/>
    </dgm:pt>
    <dgm:pt modelId="{E4EEA40C-4437-4796-A1E6-61A8E4F57AA6}" type="pres">
      <dgm:prSet presAssocID="{90146A66-CC02-4483-8558-D101472DCCD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Peligro"/>
        </a:ext>
      </dgm:extLst>
    </dgm:pt>
    <dgm:pt modelId="{B0A062E6-BB84-45D9-96E4-6AA2659837D0}" type="pres">
      <dgm:prSet presAssocID="{90146A66-CC02-4483-8558-D101472DCCD5}" presName="spaceRect" presStyleCnt="0"/>
      <dgm:spPr/>
    </dgm:pt>
    <dgm:pt modelId="{48EB0420-4719-4D0D-BEAD-C38DED3F23A3}" type="pres">
      <dgm:prSet presAssocID="{90146A66-CC02-4483-8558-D101472DCCD5}" presName="parTx" presStyleLbl="revTx" presStyleIdx="3" presStyleCnt="5">
        <dgm:presLayoutVars>
          <dgm:chMax val="0"/>
          <dgm:chPref val="0"/>
        </dgm:presLayoutVars>
      </dgm:prSet>
      <dgm:spPr/>
    </dgm:pt>
    <dgm:pt modelId="{1E3106F9-556F-4005-B824-9334DB7F1A72}" type="pres">
      <dgm:prSet presAssocID="{1993D1B4-F14E-4259-A3DB-7E1F0A3FC989}" presName="sibTrans" presStyleCnt="0"/>
      <dgm:spPr/>
    </dgm:pt>
    <dgm:pt modelId="{96BD126E-B7B3-492E-88E3-E561CC6C3ACD}" type="pres">
      <dgm:prSet presAssocID="{55E3D1D7-6028-4431-B463-9254430CA5C7}" presName="compNode" presStyleCnt="0"/>
      <dgm:spPr/>
    </dgm:pt>
    <dgm:pt modelId="{9269D7BB-63A5-4C8D-8057-582733AECF8B}" type="pres">
      <dgm:prSet presAssocID="{55E3D1D7-6028-4431-B463-9254430CA5C7}" presName="bgRect" presStyleLbl="bgShp" presStyleIdx="4" presStyleCnt="5"/>
      <dgm:spPr/>
    </dgm:pt>
    <dgm:pt modelId="{184E4591-3434-41AE-A3DB-882FFD714837}" type="pres">
      <dgm:prSet presAssocID="{55E3D1D7-6028-4431-B463-9254430CA5C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Irritante"/>
        </a:ext>
      </dgm:extLst>
    </dgm:pt>
    <dgm:pt modelId="{A9D0D5D7-9916-4CA7-8D1A-763F8268488E}" type="pres">
      <dgm:prSet presAssocID="{55E3D1D7-6028-4431-B463-9254430CA5C7}" presName="spaceRect" presStyleCnt="0"/>
      <dgm:spPr/>
    </dgm:pt>
    <dgm:pt modelId="{ED7B2A8B-B73B-434E-A521-7C9533CE3368}" type="pres">
      <dgm:prSet presAssocID="{55E3D1D7-6028-4431-B463-9254430CA5C7}" presName="parTx" presStyleLbl="revTx" presStyleIdx="4" presStyleCnt="5">
        <dgm:presLayoutVars>
          <dgm:chMax val="0"/>
          <dgm:chPref val="0"/>
        </dgm:presLayoutVars>
      </dgm:prSet>
      <dgm:spPr/>
    </dgm:pt>
  </dgm:ptLst>
  <dgm:cxnLst>
    <dgm:cxn modelId="{AB18D002-1C20-4E8A-8F33-B1CE764CEBFF}" type="presOf" srcId="{DA1D1676-FFE8-4977-AB0A-C7F291BC4023}" destId="{5290ED6D-960A-473D-8BC2-95F88E537880}" srcOrd="0" destOrd="0" presId="urn:microsoft.com/office/officeart/2018/2/layout/IconVerticalSolidList"/>
    <dgm:cxn modelId="{C6315C1A-29E6-4DD3-9A39-F5BEFE762465}" srcId="{03685836-C8B6-4777-B5C1-262DEAFD765F}" destId="{90146A66-CC02-4483-8558-D101472DCCD5}" srcOrd="3" destOrd="0" parTransId="{DCE13E9A-8CA5-48ED-AA93-A78F8A797BE1}" sibTransId="{1993D1B4-F14E-4259-A3DB-7E1F0A3FC989}"/>
    <dgm:cxn modelId="{8285622B-1835-4D40-AD4F-F77933A20438}" srcId="{03685836-C8B6-4777-B5C1-262DEAFD765F}" destId="{E8B241B8-7C70-4E15-9B73-51AD727A0DA5}" srcOrd="2" destOrd="0" parTransId="{C7B8ED1C-73CB-4977-83E4-E4A69BA45459}" sibTransId="{EDCD0F2F-67B1-4318-B1D7-117DBEC84E0E}"/>
    <dgm:cxn modelId="{0592CD3D-6AFB-41F3-8BDE-B3B67AECB507}" srcId="{03685836-C8B6-4777-B5C1-262DEAFD765F}" destId="{DA1D1676-FFE8-4977-AB0A-C7F291BC4023}" srcOrd="1" destOrd="0" parTransId="{9C448E8B-9A99-46C0-B2A3-9286F1A74DAF}" sibTransId="{1E1C3E99-1853-478C-AACF-4A3338853ED0}"/>
    <dgm:cxn modelId="{BA26995B-83B6-4B60-9877-B69BED0A9227}" type="presOf" srcId="{55E3D1D7-6028-4431-B463-9254430CA5C7}" destId="{ED7B2A8B-B73B-434E-A521-7C9533CE3368}" srcOrd="0" destOrd="0" presId="urn:microsoft.com/office/officeart/2018/2/layout/IconVerticalSolidList"/>
    <dgm:cxn modelId="{6F3FBA42-709C-49E0-B0CB-92ECEBFBEF88}" type="presOf" srcId="{90146A66-CC02-4483-8558-D101472DCCD5}" destId="{48EB0420-4719-4D0D-BEAD-C38DED3F23A3}" srcOrd="0" destOrd="0" presId="urn:microsoft.com/office/officeart/2018/2/layout/IconVerticalSolidList"/>
    <dgm:cxn modelId="{42D8BF4F-1A82-425E-ADFB-B0E8EDCDA5D9}" srcId="{03685836-C8B6-4777-B5C1-262DEAFD765F}" destId="{55E3D1D7-6028-4431-B463-9254430CA5C7}" srcOrd="4" destOrd="0" parTransId="{ACAFADAA-7A0A-405E-B660-779DDA498B5C}" sibTransId="{D8CB784A-A0C9-4736-B371-D3136B7E3BA2}"/>
    <dgm:cxn modelId="{82E99577-AC3B-4DA0-A8C0-9D468CC1667D}" type="presOf" srcId="{E8B241B8-7C70-4E15-9B73-51AD727A0DA5}" destId="{52758DA1-F385-49E1-80D0-330FA96238C2}" srcOrd="0" destOrd="0" presId="urn:microsoft.com/office/officeart/2018/2/layout/IconVerticalSolidList"/>
    <dgm:cxn modelId="{1DB7CF80-A4B1-437D-901D-1AEB627F4D2F}" type="presOf" srcId="{03685836-C8B6-4777-B5C1-262DEAFD765F}" destId="{3759FB1D-5F4D-4CF9-B04C-DB413337A462}" srcOrd="0" destOrd="0" presId="urn:microsoft.com/office/officeart/2018/2/layout/IconVerticalSolidList"/>
    <dgm:cxn modelId="{C43FDBB6-D371-47A6-80E1-BB61504F37D2}" srcId="{03685836-C8B6-4777-B5C1-262DEAFD765F}" destId="{695F5CDB-546E-4EC7-BD57-5422CCA4E435}" srcOrd="0" destOrd="0" parTransId="{4026B37C-D701-417F-89B0-5A3AD9514084}" sibTransId="{2CDDD1AA-ECCB-44AA-80C1-361B205AFBE6}"/>
    <dgm:cxn modelId="{E4EFC0BE-0857-4809-B9F9-268B38E50FCA}" type="presOf" srcId="{695F5CDB-546E-4EC7-BD57-5422CCA4E435}" destId="{1D51C25B-0803-4D8D-9D6C-B67FA87696F9}" srcOrd="0" destOrd="0" presId="urn:microsoft.com/office/officeart/2018/2/layout/IconVerticalSolidList"/>
    <dgm:cxn modelId="{286660F2-FD7F-467C-944C-6CB562D4F253}" type="presParOf" srcId="{3759FB1D-5F4D-4CF9-B04C-DB413337A462}" destId="{A86358A5-9CE6-4212-A744-E952CF6E8BFC}" srcOrd="0" destOrd="0" presId="urn:microsoft.com/office/officeart/2018/2/layout/IconVerticalSolidList"/>
    <dgm:cxn modelId="{A853A260-7E9E-4DD2-94A1-795252EC6BA6}" type="presParOf" srcId="{A86358A5-9CE6-4212-A744-E952CF6E8BFC}" destId="{7DE8B72B-1FE3-4A94-8731-92541991E565}" srcOrd="0" destOrd="0" presId="urn:microsoft.com/office/officeart/2018/2/layout/IconVerticalSolidList"/>
    <dgm:cxn modelId="{B41B45F6-37B7-4CF7-A48C-503AC3BEB5E8}" type="presParOf" srcId="{A86358A5-9CE6-4212-A744-E952CF6E8BFC}" destId="{1149115C-EB00-4267-8251-13C097DA711C}" srcOrd="1" destOrd="0" presId="urn:microsoft.com/office/officeart/2018/2/layout/IconVerticalSolidList"/>
    <dgm:cxn modelId="{BFA35232-17A5-4A21-A92A-D81CB431FFE8}" type="presParOf" srcId="{A86358A5-9CE6-4212-A744-E952CF6E8BFC}" destId="{5E5EFD35-9C7D-4EB7-BED6-86DC46C69A22}" srcOrd="2" destOrd="0" presId="urn:microsoft.com/office/officeart/2018/2/layout/IconVerticalSolidList"/>
    <dgm:cxn modelId="{69B56F03-B2DB-4979-A92F-64E8C36E3352}" type="presParOf" srcId="{A86358A5-9CE6-4212-A744-E952CF6E8BFC}" destId="{1D51C25B-0803-4D8D-9D6C-B67FA87696F9}" srcOrd="3" destOrd="0" presId="urn:microsoft.com/office/officeart/2018/2/layout/IconVerticalSolidList"/>
    <dgm:cxn modelId="{C1CFB2CE-3EFF-4B3D-BC50-37BF3B7A1636}" type="presParOf" srcId="{3759FB1D-5F4D-4CF9-B04C-DB413337A462}" destId="{9E275AC2-B1BD-4701-9756-5C37CF8DEC5A}" srcOrd="1" destOrd="0" presId="urn:microsoft.com/office/officeart/2018/2/layout/IconVerticalSolidList"/>
    <dgm:cxn modelId="{E55355DA-A90F-4795-98AD-4B5136D89811}" type="presParOf" srcId="{3759FB1D-5F4D-4CF9-B04C-DB413337A462}" destId="{76319FA6-8319-472F-B1EE-2C3BD46E47D3}" srcOrd="2" destOrd="0" presId="urn:microsoft.com/office/officeart/2018/2/layout/IconVerticalSolidList"/>
    <dgm:cxn modelId="{AF8E0EEF-6AD6-4958-9CDB-72A9024C565B}" type="presParOf" srcId="{76319FA6-8319-472F-B1EE-2C3BD46E47D3}" destId="{CCFF6AE5-7BD2-4E7A-9269-DD2CD3F00863}" srcOrd="0" destOrd="0" presId="urn:microsoft.com/office/officeart/2018/2/layout/IconVerticalSolidList"/>
    <dgm:cxn modelId="{5C6A8DFF-D91C-49AC-B80D-C96B32E2D619}" type="presParOf" srcId="{76319FA6-8319-472F-B1EE-2C3BD46E47D3}" destId="{F75AC707-AC61-4FB3-9031-689DC72A8A0C}" srcOrd="1" destOrd="0" presId="urn:microsoft.com/office/officeart/2018/2/layout/IconVerticalSolidList"/>
    <dgm:cxn modelId="{B6436427-DF48-440C-A682-B442C77863C3}" type="presParOf" srcId="{76319FA6-8319-472F-B1EE-2C3BD46E47D3}" destId="{99080A7D-9A82-4BC0-9DF0-B5A14B8CB8C6}" srcOrd="2" destOrd="0" presId="urn:microsoft.com/office/officeart/2018/2/layout/IconVerticalSolidList"/>
    <dgm:cxn modelId="{CF9475DF-83A2-4EBA-A235-8DA098C35987}" type="presParOf" srcId="{76319FA6-8319-472F-B1EE-2C3BD46E47D3}" destId="{5290ED6D-960A-473D-8BC2-95F88E537880}" srcOrd="3" destOrd="0" presId="urn:microsoft.com/office/officeart/2018/2/layout/IconVerticalSolidList"/>
    <dgm:cxn modelId="{D0970E05-BE58-400E-9753-0B03210B67F5}" type="presParOf" srcId="{3759FB1D-5F4D-4CF9-B04C-DB413337A462}" destId="{BE46B748-1236-4348-9418-543CFF2F57BA}" srcOrd="3" destOrd="0" presId="urn:microsoft.com/office/officeart/2018/2/layout/IconVerticalSolidList"/>
    <dgm:cxn modelId="{ECD5F9DE-830C-47B8-8419-3CE6807B6985}" type="presParOf" srcId="{3759FB1D-5F4D-4CF9-B04C-DB413337A462}" destId="{B0802B71-1664-4E8E-9E67-E27182544272}" srcOrd="4" destOrd="0" presId="urn:microsoft.com/office/officeart/2018/2/layout/IconVerticalSolidList"/>
    <dgm:cxn modelId="{DB20E174-776A-4B55-A723-9236E0E198F6}" type="presParOf" srcId="{B0802B71-1664-4E8E-9E67-E27182544272}" destId="{2CF821A4-D9FF-422E-9C5E-0B986BABE00A}" srcOrd="0" destOrd="0" presId="urn:microsoft.com/office/officeart/2018/2/layout/IconVerticalSolidList"/>
    <dgm:cxn modelId="{FA29B768-1255-4A10-931B-000824E08A2A}" type="presParOf" srcId="{B0802B71-1664-4E8E-9E67-E27182544272}" destId="{539018DD-16B0-4A88-9A0B-EB3160F59F03}" srcOrd="1" destOrd="0" presId="urn:microsoft.com/office/officeart/2018/2/layout/IconVerticalSolidList"/>
    <dgm:cxn modelId="{571B8FAF-3A47-48D6-8101-6B3656EE88A9}" type="presParOf" srcId="{B0802B71-1664-4E8E-9E67-E27182544272}" destId="{B382A361-18B3-42A3-80EC-CE6CCF32D797}" srcOrd="2" destOrd="0" presId="urn:microsoft.com/office/officeart/2018/2/layout/IconVerticalSolidList"/>
    <dgm:cxn modelId="{D43FD534-5AB3-45AD-89D9-126396333ABE}" type="presParOf" srcId="{B0802B71-1664-4E8E-9E67-E27182544272}" destId="{52758DA1-F385-49E1-80D0-330FA96238C2}" srcOrd="3" destOrd="0" presId="urn:microsoft.com/office/officeart/2018/2/layout/IconVerticalSolidList"/>
    <dgm:cxn modelId="{082C6830-B929-4149-A55E-928EAE676E36}" type="presParOf" srcId="{3759FB1D-5F4D-4CF9-B04C-DB413337A462}" destId="{66BC13E0-F7FA-49A9-B9A1-A6FEA0DCA4BF}" srcOrd="5" destOrd="0" presId="urn:microsoft.com/office/officeart/2018/2/layout/IconVerticalSolidList"/>
    <dgm:cxn modelId="{D90B3D17-3291-431B-94CD-8914F102E21A}" type="presParOf" srcId="{3759FB1D-5F4D-4CF9-B04C-DB413337A462}" destId="{D3A3809D-FB1B-4B29-98A9-A868EA95DEEB}" srcOrd="6" destOrd="0" presId="urn:microsoft.com/office/officeart/2018/2/layout/IconVerticalSolidList"/>
    <dgm:cxn modelId="{9E23E5E5-E25C-4480-BD8A-099CD4CF8D4F}" type="presParOf" srcId="{D3A3809D-FB1B-4B29-98A9-A868EA95DEEB}" destId="{10F87FAE-6250-44AA-906B-090B35904FB4}" srcOrd="0" destOrd="0" presId="urn:microsoft.com/office/officeart/2018/2/layout/IconVerticalSolidList"/>
    <dgm:cxn modelId="{EAC941A5-0922-484B-8704-3E423813C0DF}" type="presParOf" srcId="{D3A3809D-FB1B-4B29-98A9-A868EA95DEEB}" destId="{E4EEA40C-4437-4796-A1E6-61A8E4F57AA6}" srcOrd="1" destOrd="0" presId="urn:microsoft.com/office/officeart/2018/2/layout/IconVerticalSolidList"/>
    <dgm:cxn modelId="{D6DA04B5-B364-4B81-94A9-CD8A19B02539}" type="presParOf" srcId="{D3A3809D-FB1B-4B29-98A9-A868EA95DEEB}" destId="{B0A062E6-BB84-45D9-96E4-6AA2659837D0}" srcOrd="2" destOrd="0" presId="urn:microsoft.com/office/officeart/2018/2/layout/IconVerticalSolidList"/>
    <dgm:cxn modelId="{4FB36ACE-0D8A-4DD4-96AE-B3C107A3BFA9}" type="presParOf" srcId="{D3A3809D-FB1B-4B29-98A9-A868EA95DEEB}" destId="{48EB0420-4719-4D0D-BEAD-C38DED3F23A3}" srcOrd="3" destOrd="0" presId="urn:microsoft.com/office/officeart/2018/2/layout/IconVerticalSolidList"/>
    <dgm:cxn modelId="{1D492E20-B015-435F-A983-59E5E10A51D1}" type="presParOf" srcId="{3759FB1D-5F4D-4CF9-B04C-DB413337A462}" destId="{1E3106F9-556F-4005-B824-9334DB7F1A72}" srcOrd="7" destOrd="0" presId="urn:microsoft.com/office/officeart/2018/2/layout/IconVerticalSolidList"/>
    <dgm:cxn modelId="{54278B6D-1770-4E95-9E61-A4B9F2EE6D50}" type="presParOf" srcId="{3759FB1D-5F4D-4CF9-B04C-DB413337A462}" destId="{96BD126E-B7B3-492E-88E3-E561CC6C3ACD}" srcOrd="8" destOrd="0" presId="urn:microsoft.com/office/officeart/2018/2/layout/IconVerticalSolidList"/>
    <dgm:cxn modelId="{4CA471A3-AB77-4C90-8578-C257DAECBDDD}" type="presParOf" srcId="{96BD126E-B7B3-492E-88E3-E561CC6C3ACD}" destId="{9269D7BB-63A5-4C8D-8057-582733AECF8B}" srcOrd="0" destOrd="0" presId="urn:microsoft.com/office/officeart/2018/2/layout/IconVerticalSolidList"/>
    <dgm:cxn modelId="{0AD35C3C-D6FF-4737-9845-2AD814DFF5F4}" type="presParOf" srcId="{96BD126E-B7B3-492E-88E3-E561CC6C3ACD}" destId="{184E4591-3434-41AE-A3DB-882FFD714837}" srcOrd="1" destOrd="0" presId="urn:microsoft.com/office/officeart/2018/2/layout/IconVerticalSolidList"/>
    <dgm:cxn modelId="{31AB4C1A-2ABF-40AC-8DE3-8D5CE5718069}" type="presParOf" srcId="{96BD126E-B7B3-492E-88E3-E561CC6C3ACD}" destId="{A9D0D5D7-9916-4CA7-8D1A-763F8268488E}" srcOrd="2" destOrd="0" presId="urn:microsoft.com/office/officeart/2018/2/layout/IconVerticalSolidList"/>
    <dgm:cxn modelId="{5A355E36-AD89-4347-8FB0-2D1A7844CCD0}" type="presParOf" srcId="{96BD126E-B7B3-492E-88E3-E561CC6C3ACD}" destId="{ED7B2A8B-B73B-434E-A521-7C9533CE336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DC76B7F-03BA-4F0B-9926-2C360909D8E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F83EDA5-61EB-42D6-BF10-8A052DE25FB0}">
      <dgm:prSet/>
      <dgm:spPr/>
      <dgm:t>
        <a:bodyPr/>
        <a:lstStyle/>
        <a:p>
          <a:r>
            <a:rPr lang="es-PE" dirty="0">
              <a:solidFill>
                <a:schemeClr val="accent1">
                  <a:lumMod val="50000"/>
                </a:schemeClr>
              </a:solidFill>
            </a:rPr>
            <a:t>Necesidad de un marco legal amplio, basado en los usos y aplicación de la IA que comprenda elementos éticos. Es fundamental. </a:t>
          </a:r>
          <a:endParaRPr lang="en-US" dirty="0">
            <a:solidFill>
              <a:schemeClr val="accent1">
                <a:lumMod val="50000"/>
              </a:schemeClr>
            </a:solidFill>
          </a:endParaRPr>
        </a:p>
      </dgm:t>
    </dgm:pt>
    <dgm:pt modelId="{F43AE595-DDFE-444B-A7EE-7C151F8C7750}" type="parTrans" cxnId="{2ED9BA44-0E06-4C3B-B34E-5C977C4EB551}">
      <dgm:prSet/>
      <dgm:spPr/>
      <dgm:t>
        <a:bodyPr/>
        <a:lstStyle/>
        <a:p>
          <a:endParaRPr lang="en-US"/>
        </a:p>
      </dgm:t>
    </dgm:pt>
    <dgm:pt modelId="{EF1AE61D-6299-46E6-B626-F4F7A54152FD}" type="sibTrans" cxnId="{2ED9BA44-0E06-4C3B-B34E-5C977C4EB551}">
      <dgm:prSet/>
      <dgm:spPr/>
      <dgm:t>
        <a:bodyPr/>
        <a:lstStyle/>
        <a:p>
          <a:endParaRPr lang="en-US"/>
        </a:p>
      </dgm:t>
    </dgm:pt>
    <dgm:pt modelId="{77D5DB2B-8ADD-4186-B413-7CD7C85829AA}">
      <dgm:prSet/>
      <dgm:spPr/>
      <dgm:t>
        <a:bodyPr/>
        <a:lstStyle/>
        <a:p>
          <a:r>
            <a:rPr lang="es-PE" dirty="0">
              <a:solidFill>
                <a:schemeClr val="accent1">
                  <a:lumMod val="50000"/>
                </a:schemeClr>
              </a:solidFill>
            </a:rPr>
            <a:t>La responsabilidad de cada actor según el rol que adopte en las decisiones de valoración documental debe ser precisada con cierto rigor, estableciendo gradación de responsabilidades respecto de quienes tomen decisiones, en concordancia con la normativa existente que define los roles de valoración en cada país.</a:t>
          </a:r>
          <a:endParaRPr lang="en-US" dirty="0">
            <a:solidFill>
              <a:schemeClr val="accent1">
                <a:lumMod val="50000"/>
              </a:schemeClr>
            </a:solidFill>
          </a:endParaRPr>
        </a:p>
      </dgm:t>
    </dgm:pt>
    <dgm:pt modelId="{4A0C3EE1-8A65-42D4-A552-1658C9BBF51F}" type="parTrans" cxnId="{1C2B4613-D4EA-4199-8254-E1B57B9564E4}">
      <dgm:prSet/>
      <dgm:spPr/>
      <dgm:t>
        <a:bodyPr/>
        <a:lstStyle/>
        <a:p>
          <a:endParaRPr lang="en-US"/>
        </a:p>
      </dgm:t>
    </dgm:pt>
    <dgm:pt modelId="{7FF2EF00-7C11-4220-B05D-D3A4EF6D696F}" type="sibTrans" cxnId="{1C2B4613-D4EA-4199-8254-E1B57B9564E4}">
      <dgm:prSet/>
      <dgm:spPr/>
      <dgm:t>
        <a:bodyPr/>
        <a:lstStyle/>
        <a:p>
          <a:endParaRPr lang="en-US"/>
        </a:p>
      </dgm:t>
    </dgm:pt>
    <dgm:pt modelId="{0B9E750A-8460-4501-8EA1-41E45E47EEA2}" type="pres">
      <dgm:prSet presAssocID="{EDC76B7F-03BA-4F0B-9926-2C360909D8ED}" presName="hierChild1" presStyleCnt="0">
        <dgm:presLayoutVars>
          <dgm:chPref val="1"/>
          <dgm:dir/>
          <dgm:animOne val="branch"/>
          <dgm:animLvl val="lvl"/>
          <dgm:resizeHandles/>
        </dgm:presLayoutVars>
      </dgm:prSet>
      <dgm:spPr/>
    </dgm:pt>
    <dgm:pt modelId="{1357CA0D-531E-46B8-808D-6A2CF780F615}" type="pres">
      <dgm:prSet presAssocID="{DF83EDA5-61EB-42D6-BF10-8A052DE25FB0}" presName="hierRoot1" presStyleCnt="0"/>
      <dgm:spPr/>
    </dgm:pt>
    <dgm:pt modelId="{7A2E8FE6-6258-48DC-A76D-808514A417E0}" type="pres">
      <dgm:prSet presAssocID="{DF83EDA5-61EB-42D6-BF10-8A052DE25FB0}" presName="composite" presStyleCnt="0"/>
      <dgm:spPr/>
    </dgm:pt>
    <dgm:pt modelId="{26A6E31B-BF3F-4FCF-8F2C-23D4A3E22FF6}" type="pres">
      <dgm:prSet presAssocID="{DF83EDA5-61EB-42D6-BF10-8A052DE25FB0}" presName="background" presStyleLbl="node0" presStyleIdx="0" presStyleCnt="2"/>
      <dgm:spPr/>
    </dgm:pt>
    <dgm:pt modelId="{D3FAF0A1-546B-4945-AF1B-35B23D984D0B}" type="pres">
      <dgm:prSet presAssocID="{DF83EDA5-61EB-42D6-BF10-8A052DE25FB0}" presName="text" presStyleLbl="fgAcc0" presStyleIdx="0" presStyleCnt="2">
        <dgm:presLayoutVars>
          <dgm:chPref val="3"/>
        </dgm:presLayoutVars>
      </dgm:prSet>
      <dgm:spPr/>
    </dgm:pt>
    <dgm:pt modelId="{0463E0F2-6ABF-4D07-A9A5-1A1F7F3C176E}" type="pres">
      <dgm:prSet presAssocID="{DF83EDA5-61EB-42D6-BF10-8A052DE25FB0}" presName="hierChild2" presStyleCnt="0"/>
      <dgm:spPr/>
    </dgm:pt>
    <dgm:pt modelId="{79E8F656-EFC4-4A81-8E6C-0BE1E77341EA}" type="pres">
      <dgm:prSet presAssocID="{77D5DB2B-8ADD-4186-B413-7CD7C85829AA}" presName="hierRoot1" presStyleCnt="0"/>
      <dgm:spPr/>
    </dgm:pt>
    <dgm:pt modelId="{636B7C83-B003-45A2-ACEE-2006C2CF8902}" type="pres">
      <dgm:prSet presAssocID="{77D5DB2B-8ADD-4186-B413-7CD7C85829AA}" presName="composite" presStyleCnt="0"/>
      <dgm:spPr/>
    </dgm:pt>
    <dgm:pt modelId="{33C39985-C22C-49E1-8B8F-E22A1404CC05}" type="pres">
      <dgm:prSet presAssocID="{77D5DB2B-8ADD-4186-B413-7CD7C85829AA}" presName="background" presStyleLbl="node0" presStyleIdx="1" presStyleCnt="2"/>
      <dgm:spPr/>
    </dgm:pt>
    <dgm:pt modelId="{A41A4507-5CBA-4466-BC31-CFE6B27EBEED}" type="pres">
      <dgm:prSet presAssocID="{77D5DB2B-8ADD-4186-B413-7CD7C85829AA}" presName="text" presStyleLbl="fgAcc0" presStyleIdx="1" presStyleCnt="2">
        <dgm:presLayoutVars>
          <dgm:chPref val="3"/>
        </dgm:presLayoutVars>
      </dgm:prSet>
      <dgm:spPr/>
    </dgm:pt>
    <dgm:pt modelId="{1CA9F565-6D3E-4E3B-95EF-01A1F552DAA3}" type="pres">
      <dgm:prSet presAssocID="{77D5DB2B-8ADD-4186-B413-7CD7C85829AA}" presName="hierChild2" presStyleCnt="0"/>
      <dgm:spPr/>
    </dgm:pt>
  </dgm:ptLst>
  <dgm:cxnLst>
    <dgm:cxn modelId="{4D771807-68DA-46A6-BE92-7CFA4649BB03}" type="presOf" srcId="{DF83EDA5-61EB-42D6-BF10-8A052DE25FB0}" destId="{D3FAF0A1-546B-4945-AF1B-35B23D984D0B}" srcOrd="0" destOrd="0" presId="urn:microsoft.com/office/officeart/2005/8/layout/hierarchy1"/>
    <dgm:cxn modelId="{12445B08-43F7-43C8-B146-6247EC0A642D}" type="presOf" srcId="{77D5DB2B-8ADD-4186-B413-7CD7C85829AA}" destId="{A41A4507-5CBA-4466-BC31-CFE6B27EBEED}" srcOrd="0" destOrd="0" presId="urn:microsoft.com/office/officeart/2005/8/layout/hierarchy1"/>
    <dgm:cxn modelId="{1C2B4613-D4EA-4199-8254-E1B57B9564E4}" srcId="{EDC76B7F-03BA-4F0B-9926-2C360909D8ED}" destId="{77D5DB2B-8ADD-4186-B413-7CD7C85829AA}" srcOrd="1" destOrd="0" parTransId="{4A0C3EE1-8A65-42D4-A552-1658C9BBF51F}" sibTransId="{7FF2EF00-7C11-4220-B05D-D3A4EF6D696F}"/>
    <dgm:cxn modelId="{2ED9BA44-0E06-4C3B-B34E-5C977C4EB551}" srcId="{EDC76B7F-03BA-4F0B-9926-2C360909D8ED}" destId="{DF83EDA5-61EB-42D6-BF10-8A052DE25FB0}" srcOrd="0" destOrd="0" parTransId="{F43AE595-DDFE-444B-A7EE-7C151F8C7750}" sibTransId="{EF1AE61D-6299-46E6-B626-F4F7A54152FD}"/>
    <dgm:cxn modelId="{AA12B0BD-536F-4BB0-B100-351C651B7376}" type="presOf" srcId="{EDC76B7F-03BA-4F0B-9926-2C360909D8ED}" destId="{0B9E750A-8460-4501-8EA1-41E45E47EEA2}" srcOrd="0" destOrd="0" presId="urn:microsoft.com/office/officeart/2005/8/layout/hierarchy1"/>
    <dgm:cxn modelId="{A0D567B5-2C87-402A-8CA2-8F9887A0A50A}" type="presParOf" srcId="{0B9E750A-8460-4501-8EA1-41E45E47EEA2}" destId="{1357CA0D-531E-46B8-808D-6A2CF780F615}" srcOrd="0" destOrd="0" presId="urn:microsoft.com/office/officeart/2005/8/layout/hierarchy1"/>
    <dgm:cxn modelId="{20B516AF-B652-4AF4-8A2B-0D6B27D50D20}" type="presParOf" srcId="{1357CA0D-531E-46B8-808D-6A2CF780F615}" destId="{7A2E8FE6-6258-48DC-A76D-808514A417E0}" srcOrd="0" destOrd="0" presId="urn:microsoft.com/office/officeart/2005/8/layout/hierarchy1"/>
    <dgm:cxn modelId="{D53B00E0-517C-4AF7-8242-86A4D8A23B10}" type="presParOf" srcId="{7A2E8FE6-6258-48DC-A76D-808514A417E0}" destId="{26A6E31B-BF3F-4FCF-8F2C-23D4A3E22FF6}" srcOrd="0" destOrd="0" presId="urn:microsoft.com/office/officeart/2005/8/layout/hierarchy1"/>
    <dgm:cxn modelId="{C172323A-B35B-4B52-A10D-66DAB2F0BC31}" type="presParOf" srcId="{7A2E8FE6-6258-48DC-A76D-808514A417E0}" destId="{D3FAF0A1-546B-4945-AF1B-35B23D984D0B}" srcOrd="1" destOrd="0" presId="urn:microsoft.com/office/officeart/2005/8/layout/hierarchy1"/>
    <dgm:cxn modelId="{91196C51-4165-49D9-A2CF-36746C4D672B}" type="presParOf" srcId="{1357CA0D-531E-46B8-808D-6A2CF780F615}" destId="{0463E0F2-6ABF-4D07-A9A5-1A1F7F3C176E}" srcOrd="1" destOrd="0" presId="urn:microsoft.com/office/officeart/2005/8/layout/hierarchy1"/>
    <dgm:cxn modelId="{8E088E75-225C-4DBA-8BCE-424D38CB05FE}" type="presParOf" srcId="{0B9E750A-8460-4501-8EA1-41E45E47EEA2}" destId="{79E8F656-EFC4-4A81-8E6C-0BE1E77341EA}" srcOrd="1" destOrd="0" presId="urn:microsoft.com/office/officeart/2005/8/layout/hierarchy1"/>
    <dgm:cxn modelId="{0479156B-51D4-4B8C-A88F-EE781D4D95B1}" type="presParOf" srcId="{79E8F656-EFC4-4A81-8E6C-0BE1E77341EA}" destId="{636B7C83-B003-45A2-ACEE-2006C2CF8902}" srcOrd="0" destOrd="0" presId="urn:microsoft.com/office/officeart/2005/8/layout/hierarchy1"/>
    <dgm:cxn modelId="{F339D8FA-DE64-43B5-A538-3F3214BA3272}" type="presParOf" srcId="{636B7C83-B003-45A2-ACEE-2006C2CF8902}" destId="{33C39985-C22C-49E1-8B8F-E22A1404CC05}" srcOrd="0" destOrd="0" presId="urn:microsoft.com/office/officeart/2005/8/layout/hierarchy1"/>
    <dgm:cxn modelId="{B3E12DC9-E8F7-42E5-936B-16420D5389DB}" type="presParOf" srcId="{636B7C83-B003-45A2-ACEE-2006C2CF8902}" destId="{A41A4507-5CBA-4466-BC31-CFE6B27EBEED}" srcOrd="1" destOrd="0" presId="urn:microsoft.com/office/officeart/2005/8/layout/hierarchy1"/>
    <dgm:cxn modelId="{F2226A6A-6D1E-4ADB-A0F0-4020791ACE1D}" type="presParOf" srcId="{79E8F656-EFC4-4A81-8E6C-0BE1E77341EA}" destId="{1CA9F565-6D3E-4E3B-95EF-01A1F552DAA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D90B9C3-B7B7-4611-9DE0-0A0EBB6505C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6C87108-1717-4B1E-BD06-DBC7C612F606}">
      <dgm:prSet/>
      <dgm:spPr/>
      <dgm:t>
        <a:bodyPr/>
        <a:lstStyle/>
        <a:p>
          <a:pPr>
            <a:lnSpc>
              <a:spcPct val="100000"/>
            </a:lnSpc>
          </a:pPr>
          <a:r>
            <a:rPr lang="es-PE" dirty="0">
              <a:solidFill>
                <a:schemeClr val="accent1">
                  <a:lumMod val="50000"/>
                </a:schemeClr>
              </a:solidFill>
            </a:rPr>
            <a:t>Las políticas públicas pueden ser un inicio importante en aplicación de la IA</a:t>
          </a:r>
          <a:endParaRPr lang="en-US" dirty="0">
            <a:solidFill>
              <a:schemeClr val="accent1">
                <a:lumMod val="50000"/>
              </a:schemeClr>
            </a:solidFill>
          </a:endParaRPr>
        </a:p>
      </dgm:t>
    </dgm:pt>
    <dgm:pt modelId="{3B28FEDA-0ADB-4230-B497-E471E61BAB56}" type="parTrans" cxnId="{CB19A487-87B4-4213-ACCD-89741A0799FA}">
      <dgm:prSet/>
      <dgm:spPr/>
      <dgm:t>
        <a:bodyPr/>
        <a:lstStyle/>
        <a:p>
          <a:endParaRPr lang="en-US"/>
        </a:p>
      </dgm:t>
    </dgm:pt>
    <dgm:pt modelId="{508BDBFC-06E3-4682-97E1-FBC186742F38}" type="sibTrans" cxnId="{CB19A487-87B4-4213-ACCD-89741A0799FA}">
      <dgm:prSet/>
      <dgm:spPr/>
      <dgm:t>
        <a:bodyPr/>
        <a:lstStyle/>
        <a:p>
          <a:endParaRPr lang="en-US"/>
        </a:p>
      </dgm:t>
    </dgm:pt>
    <dgm:pt modelId="{38E456A9-5451-4718-9335-F97C53A2ADF5}">
      <dgm:prSet/>
      <dgm:spPr/>
      <dgm:t>
        <a:bodyPr/>
        <a:lstStyle/>
        <a:p>
          <a:pPr>
            <a:lnSpc>
              <a:spcPct val="100000"/>
            </a:lnSpc>
          </a:pPr>
          <a:r>
            <a:rPr lang="es-PE" dirty="0">
              <a:solidFill>
                <a:schemeClr val="accent1">
                  <a:lumMod val="50000"/>
                </a:schemeClr>
              </a:solidFill>
            </a:rPr>
            <a:t>Luego viene la normativa donde los aspectos jurídicos podrán ser regulados de acuerdo con las decisiones de aplicación de la IA en los documentos de archivo. </a:t>
          </a:r>
          <a:endParaRPr lang="en-US" dirty="0">
            <a:solidFill>
              <a:schemeClr val="accent1">
                <a:lumMod val="50000"/>
              </a:schemeClr>
            </a:solidFill>
          </a:endParaRPr>
        </a:p>
      </dgm:t>
    </dgm:pt>
    <dgm:pt modelId="{26D780DA-D8D1-4697-86CD-C17645369BB2}" type="parTrans" cxnId="{7C5CB799-1672-420A-9C35-81EF5CB4A4CF}">
      <dgm:prSet/>
      <dgm:spPr/>
      <dgm:t>
        <a:bodyPr/>
        <a:lstStyle/>
        <a:p>
          <a:endParaRPr lang="en-US"/>
        </a:p>
      </dgm:t>
    </dgm:pt>
    <dgm:pt modelId="{7322D512-3BB3-4FCF-8D1D-49F920F84E52}" type="sibTrans" cxnId="{7C5CB799-1672-420A-9C35-81EF5CB4A4CF}">
      <dgm:prSet/>
      <dgm:spPr/>
      <dgm:t>
        <a:bodyPr/>
        <a:lstStyle/>
        <a:p>
          <a:endParaRPr lang="en-US"/>
        </a:p>
      </dgm:t>
    </dgm:pt>
    <dgm:pt modelId="{20B3B5BE-B169-4FA3-BD61-0E2684336970}">
      <dgm:prSet/>
      <dgm:spPr/>
      <dgm:t>
        <a:bodyPr/>
        <a:lstStyle/>
        <a:p>
          <a:pPr>
            <a:lnSpc>
              <a:spcPct val="100000"/>
            </a:lnSpc>
          </a:pPr>
          <a:r>
            <a:rPr lang="es-PE" dirty="0">
              <a:solidFill>
                <a:schemeClr val="accent1">
                  <a:lumMod val="50000"/>
                </a:schemeClr>
              </a:solidFill>
            </a:rPr>
            <a:t>Las políticas públicas constituyen toma de decisiones efectivas para atender las necesidades ciudadanas y los servicios que demandan a los gobiernos. Parten de la voluntad de los niveles decisorios más altos en la administración pública.  </a:t>
          </a:r>
          <a:endParaRPr lang="en-US" dirty="0">
            <a:solidFill>
              <a:schemeClr val="accent1">
                <a:lumMod val="50000"/>
              </a:schemeClr>
            </a:solidFill>
          </a:endParaRPr>
        </a:p>
      </dgm:t>
    </dgm:pt>
    <dgm:pt modelId="{56E43DCE-DC3A-4D37-AC66-C3BA584FD824}" type="parTrans" cxnId="{BF4EE73B-A872-4285-98DF-376A5A45E082}">
      <dgm:prSet/>
      <dgm:spPr/>
      <dgm:t>
        <a:bodyPr/>
        <a:lstStyle/>
        <a:p>
          <a:endParaRPr lang="en-US"/>
        </a:p>
      </dgm:t>
    </dgm:pt>
    <dgm:pt modelId="{0883678F-510A-49B4-B6F2-D5F5DB043820}" type="sibTrans" cxnId="{BF4EE73B-A872-4285-98DF-376A5A45E082}">
      <dgm:prSet/>
      <dgm:spPr/>
      <dgm:t>
        <a:bodyPr/>
        <a:lstStyle/>
        <a:p>
          <a:endParaRPr lang="en-US"/>
        </a:p>
      </dgm:t>
    </dgm:pt>
    <dgm:pt modelId="{11936188-0386-4D3A-8606-1BD79BAC120E}">
      <dgm:prSet/>
      <dgm:spPr/>
      <dgm:t>
        <a:bodyPr/>
        <a:lstStyle/>
        <a:p>
          <a:pPr>
            <a:lnSpc>
              <a:spcPct val="100000"/>
            </a:lnSpc>
          </a:pPr>
          <a:r>
            <a:rPr lang="es-PE" dirty="0">
              <a:solidFill>
                <a:schemeClr val="accent1">
                  <a:lumMod val="50000"/>
                </a:schemeClr>
              </a:solidFill>
            </a:rPr>
            <a:t>Las políticas públicas son compromisos gubernamentales contienen actividades, estrategias, programas y lineamientos que conducen a tomar medidas adecuadas sobre la protección de datos, la ética y el uso de la IA. </a:t>
          </a:r>
          <a:endParaRPr lang="en-US" dirty="0">
            <a:solidFill>
              <a:schemeClr val="accent1">
                <a:lumMod val="50000"/>
              </a:schemeClr>
            </a:solidFill>
          </a:endParaRPr>
        </a:p>
      </dgm:t>
    </dgm:pt>
    <dgm:pt modelId="{4A847E96-9F84-4EE3-AEFD-3420557BE27C}" type="parTrans" cxnId="{3EA76EA6-174C-4493-920F-4DED997C0446}">
      <dgm:prSet/>
      <dgm:spPr/>
      <dgm:t>
        <a:bodyPr/>
        <a:lstStyle/>
        <a:p>
          <a:endParaRPr lang="en-US"/>
        </a:p>
      </dgm:t>
    </dgm:pt>
    <dgm:pt modelId="{B9BD140C-AE7B-4B3A-828D-50B11D37211B}" type="sibTrans" cxnId="{3EA76EA6-174C-4493-920F-4DED997C0446}">
      <dgm:prSet/>
      <dgm:spPr/>
      <dgm:t>
        <a:bodyPr/>
        <a:lstStyle/>
        <a:p>
          <a:endParaRPr lang="en-US"/>
        </a:p>
      </dgm:t>
    </dgm:pt>
    <dgm:pt modelId="{286AA234-BC09-4601-82F2-0B6A314BBAB2}">
      <dgm:prSet/>
      <dgm:spPr/>
      <dgm:t>
        <a:bodyPr/>
        <a:lstStyle/>
        <a:p>
          <a:pPr>
            <a:lnSpc>
              <a:spcPct val="100000"/>
            </a:lnSpc>
          </a:pPr>
          <a:r>
            <a:rPr lang="es-PE" dirty="0">
              <a:solidFill>
                <a:schemeClr val="accent1">
                  <a:lumMod val="50000"/>
                </a:schemeClr>
              </a:solidFill>
            </a:rPr>
            <a:t>Cada política o estrategia asumida, puede derivar en una norma o ley específica sobre IA</a:t>
          </a:r>
          <a:r>
            <a:rPr lang="es-PE" dirty="0"/>
            <a:t>.</a:t>
          </a:r>
          <a:endParaRPr lang="en-US" dirty="0"/>
        </a:p>
      </dgm:t>
    </dgm:pt>
    <dgm:pt modelId="{BA86FCE7-01EC-43B1-AEAD-BFD6927FBF9A}" type="parTrans" cxnId="{9B6B0DF2-76B6-4191-97A2-4C9A812EAAA3}">
      <dgm:prSet/>
      <dgm:spPr/>
      <dgm:t>
        <a:bodyPr/>
        <a:lstStyle/>
        <a:p>
          <a:endParaRPr lang="en-US"/>
        </a:p>
      </dgm:t>
    </dgm:pt>
    <dgm:pt modelId="{69398343-DE1E-4944-B8F6-0F6B2F070140}" type="sibTrans" cxnId="{9B6B0DF2-76B6-4191-97A2-4C9A812EAAA3}">
      <dgm:prSet/>
      <dgm:spPr/>
      <dgm:t>
        <a:bodyPr/>
        <a:lstStyle/>
        <a:p>
          <a:endParaRPr lang="en-US"/>
        </a:p>
      </dgm:t>
    </dgm:pt>
    <dgm:pt modelId="{0CFDC2A7-E3E7-47C3-99F7-8AD2DE96FC00}" type="pres">
      <dgm:prSet presAssocID="{BD90B9C3-B7B7-4611-9DE0-0A0EBB6505CB}" presName="root" presStyleCnt="0">
        <dgm:presLayoutVars>
          <dgm:dir/>
          <dgm:resizeHandles val="exact"/>
        </dgm:presLayoutVars>
      </dgm:prSet>
      <dgm:spPr/>
    </dgm:pt>
    <dgm:pt modelId="{B48435C6-FAB1-427F-935A-3170894A8C8D}" type="pres">
      <dgm:prSet presAssocID="{36C87108-1717-4B1E-BD06-DBC7C612F606}" presName="compNode" presStyleCnt="0"/>
      <dgm:spPr/>
    </dgm:pt>
    <dgm:pt modelId="{F78E704C-FDAF-4A82-9AF1-45D8AF2F14DF}" type="pres">
      <dgm:prSet presAssocID="{36C87108-1717-4B1E-BD06-DBC7C612F606}" presName="bgRect" presStyleLbl="bgShp" presStyleIdx="0" presStyleCnt="5"/>
      <dgm:spPr/>
    </dgm:pt>
    <dgm:pt modelId="{242A39F1-5245-4D41-B40D-D145D64508AA}" type="pres">
      <dgm:prSet presAssocID="{36C87108-1717-4B1E-BD06-DBC7C612F60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anco"/>
        </a:ext>
      </dgm:extLst>
    </dgm:pt>
    <dgm:pt modelId="{0395564C-E74B-4BB4-AC69-7A05F2F3D707}" type="pres">
      <dgm:prSet presAssocID="{36C87108-1717-4B1E-BD06-DBC7C612F606}" presName="spaceRect" presStyleCnt="0"/>
      <dgm:spPr/>
    </dgm:pt>
    <dgm:pt modelId="{8827DBEA-7567-411A-983D-A37E993F5874}" type="pres">
      <dgm:prSet presAssocID="{36C87108-1717-4B1E-BD06-DBC7C612F606}" presName="parTx" presStyleLbl="revTx" presStyleIdx="0" presStyleCnt="5">
        <dgm:presLayoutVars>
          <dgm:chMax val="0"/>
          <dgm:chPref val="0"/>
        </dgm:presLayoutVars>
      </dgm:prSet>
      <dgm:spPr/>
    </dgm:pt>
    <dgm:pt modelId="{1F4D960B-AF0B-4C1B-96FA-5A3B9503D819}" type="pres">
      <dgm:prSet presAssocID="{508BDBFC-06E3-4682-97E1-FBC186742F38}" presName="sibTrans" presStyleCnt="0"/>
      <dgm:spPr/>
    </dgm:pt>
    <dgm:pt modelId="{353ACABC-9AF4-4EC0-A4DE-B8C986286D95}" type="pres">
      <dgm:prSet presAssocID="{38E456A9-5451-4718-9335-F97C53A2ADF5}" presName="compNode" presStyleCnt="0"/>
      <dgm:spPr/>
    </dgm:pt>
    <dgm:pt modelId="{5307C55B-554E-4376-8901-9A7ED92AF113}" type="pres">
      <dgm:prSet presAssocID="{38E456A9-5451-4718-9335-F97C53A2ADF5}" presName="bgRect" presStyleLbl="bgShp" presStyleIdx="1" presStyleCnt="5" custLinFactNeighborX="5250" custLinFactNeighborY="21194"/>
      <dgm:spPr/>
    </dgm:pt>
    <dgm:pt modelId="{FC58BE06-B03D-4C78-9CD4-CAE3904A611D}" type="pres">
      <dgm:prSet presAssocID="{38E456A9-5451-4718-9335-F97C53A2ADF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resentation with Checklist"/>
        </a:ext>
      </dgm:extLst>
    </dgm:pt>
    <dgm:pt modelId="{2E268A7A-198D-40FC-89A7-43212F862751}" type="pres">
      <dgm:prSet presAssocID="{38E456A9-5451-4718-9335-F97C53A2ADF5}" presName="spaceRect" presStyleCnt="0"/>
      <dgm:spPr/>
    </dgm:pt>
    <dgm:pt modelId="{0A4E44D5-693C-42CE-9ED0-E1C4599CF64F}" type="pres">
      <dgm:prSet presAssocID="{38E456A9-5451-4718-9335-F97C53A2ADF5}" presName="parTx" presStyleLbl="revTx" presStyleIdx="1" presStyleCnt="5">
        <dgm:presLayoutVars>
          <dgm:chMax val="0"/>
          <dgm:chPref val="0"/>
        </dgm:presLayoutVars>
      </dgm:prSet>
      <dgm:spPr/>
    </dgm:pt>
    <dgm:pt modelId="{1011D10C-C83D-487C-89CE-DB0F65B518A0}" type="pres">
      <dgm:prSet presAssocID="{7322D512-3BB3-4FCF-8D1D-49F920F84E52}" presName="sibTrans" presStyleCnt="0"/>
      <dgm:spPr/>
    </dgm:pt>
    <dgm:pt modelId="{EA526558-E09F-45A8-B1A2-A7C17DBD46BB}" type="pres">
      <dgm:prSet presAssocID="{20B3B5BE-B169-4FA3-BD61-0E2684336970}" presName="compNode" presStyleCnt="0"/>
      <dgm:spPr/>
    </dgm:pt>
    <dgm:pt modelId="{44359B29-CCE4-45DF-BB6D-9E8025612B2C}" type="pres">
      <dgm:prSet presAssocID="{20B3B5BE-B169-4FA3-BD61-0E2684336970}" presName="bgRect" presStyleLbl="bgShp" presStyleIdx="2" presStyleCnt="5"/>
      <dgm:spPr/>
    </dgm:pt>
    <dgm:pt modelId="{F9BB1EEA-FEE1-44FB-B976-1EC9DDE63069}" type="pres">
      <dgm:prSet presAssocID="{20B3B5BE-B169-4FA3-BD61-0E268433697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artillo de juez"/>
        </a:ext>
      </dgm:extLst>
    </dgm:pt>
    <dgm:pt modelId="{24C04DE6-77E6-49E7-9777-CC7077067D50}" type="pres">
      <dgm:prSet presAssocID="{20B3B5BE-B169-4FA3-BD61-0E2684336970}" presName="spaceRect" presStyleCnt="0"/>
      <dgm:spPr/>
    </dgm:pt>
    <dgm:pt modelId="{BCCE4CE2-A6A3-4BE8-B713-20E9E268AAF5}" type="pres">
      <dgm:prSet presAssocID="{20B3B5BE-B169-4FA3-BD61-0E2684336970}" presName="parTx" presStyleLbl="revTx" presStyleIdx="2" presStyleCnt="5">
        <dgm:presLayoutVars>
          <dgm:chMax val="0"/>
          <dgm:chPref val="0"/>
        </dgm:presLayoutVars>
      </dgm:prSet>
      <dgm:spPr/>
    </dgm:pt>
    <dgm:pt modelId="{688E02F8-632E-48E8-9899-D09F71BB94D4}" type="pres">
      <dgm:prSet presAssocID="{0883678F-510A-49B4-B6F2-D5F5DB043820}" presName="sibTrans" presStyleCnt="0"/>
      <dgm:spPr/>
    </dgm:pt>
    <dgm:pt modelId="{BAE5CB92-B413-4F79-AF88-7DB93B43ABA1}" type="pres">
      <dgm:prSet presAssocID="{11936188-0386-4D3A-8606-1BD79BAC120E}" presName="compNode" presStyleCnt="0"/>
      <dgm:spPr/>
    </dgm:pt>
    <dgm:pt modelId="{493E598B-54E0-49C6-865A-95B757AFE743}" type="pres">
      <dgm:prSet presAssocID="{11936188-0386-4D3A-8606-1BD79BAC120E}" presName="bgRect" presStyleLbl="bgShp" presStyleIdx="3" presStyleCnt="5"/>
      <dgm:spPr/>
    </dgm:pt>
    <dgm:pt modelId="{6E2DBC50-F6ED-47E0-8FE7-FEC6AC4F7D89}" type="pres">
      <dgm:prSet presAssocID="{11936188-0386-4D3A-8606-1BD79BAC120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Reunión"/>
        </a:ext>
      </dgm:extLst>
    </dgm:pt>
    <dgm:pt modelId="{C5E60E61-E4DD-48C1-8E3F-A8FB1A9B824A}" type="pres">
      <dgm:prSet presAssocID="{11936188-0386-4D3A-8606-1BD79BAC120E}" presName="spaceRect" presStyleCnt="0"/>
      <dgm:spPr/>
    </dgm:pt>
    <dgm:pt modelId="{71E883BF-F529-4E6A-95CC-1A68154158E6}" type="pres">
      <dgm:prSet presAssocID="{11936188-0386-4D3A-8606-1BD79BAC120E}" presName="parTx" presStyleLbl="revTx" presStyleIdx="3" presStyleCnt="5">
        <dgm:presLayoutVars>
          <dgm:chMax val="0"/>
          <dgm:chPref val="0"/>
        </dgm:presLayoutVars>
      </dgm:prSet>
      <dgm:spPr/>
    </dgm:pt>
    <dgm:pt modelId="{4649A9EC-16D0-44D6-92AA-1B0787DD8C22}" type="pres">
      <dgm:prSet presAssocID="{B9BD140C-AE7B-4B3A-828D-50B11D37211B}" presName="sibTrans" presStyleCnt="0"/>
      <dgm:spPr/>
    </dgm:pt>
    <dgm:pt modelId="{8D54055A-9B06-482E-902A-5A86BF21105C}" type="pres">
      <dgm:prSet presAssocID="{286AA234-BC09-4601-82F2-0B6A314BBAB2}" presName="compNode" presStyleCnt="0"/>
      <dgm:spPr/>
    </dgm:pt>
    <dgm:pt modelId="{399C5108-8D95-4607-9CAC-8D3814ADF9E8}" type="pres">
      <dgm:prSet presAssocID="{286AA234-BC09-4601-82F2-0B6A314BBAB2}" presName="bgRect" presStyleLbl="bgShp" presStyleIdx="4" presStyleCnt="5" custLinFactNeighborX="-875" custLinFactNeighborY="-7241"/>
      <dgm:spPr/>
    </dgm:pt>
    <dgm:pt modelId="{06D945AD-FD37-48D6-94B7-2446C8FF15DE}" type="pres">
      <dgm:prSet presAssocID="{286AA234-BC09-4601-82F2-0B6A314BBAB2}"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Juez"/>
        </a:ext>
      </dgm:extLst>
    </dgm:pt>
    <dgm:pt modelId="{3B398132-9EC1-4D9A-94C3-B757B09DDEF2}" type="pres">
      <dgm:prSet presAssocID="{286AA234-BC09-4601-82F2-0B6A314BBAB2}" presName="spaceRect" presStyleCnt="0"/>
      <dgm:spPr/>
    </dgm:pt>
    <dgm:pt modelId="{8501A462-CDD6-42CE-A2C4-44B168AE23A7}" type="pres">
      <dgm:prSet presAssocID="{286AA234-BC09-4601-82F2-0B6A314BBAB2}" presName="parTx" presStyleLbl="revTx" presStyleIdx="4" presStyleCnt="5">
        <dgm:presLayoutVars>
          <dgm:chMax val="0"/>
          <dgm:chPref val="0"/>
        </dgm:presLayoutVars>
      </dgm:prSet>
      <dgm:spPr/>
    </dgm:pt>
  </dgm:ptLst>
  <dgm:cxnLst>
    <dgm:cxn modelId="{3E38AC1D-E816-4F85-B56E-1DFF6DB184FA}" type="presOf" srcId="{36C87108-1717-4B1E-BD06-DBC7C612F606}" destId="{8827DBEA-7567-411A-983D-A37E993F5874}" srcOrd="0" destOrd="0" presId="urn:microsoft.com/office/officeart/2018/2/layout/IconVerticalSolidList"/>
    <dgm:cxn modelId="{CB2BDA31-216B-4B17-9BB6-4D098EBC6ABB}" type="presOf" srcId="{20B3B5BE-B169-4FA3-BD61-0E2684336970}" destId="{BCCE4CE2-A6A3-4BE8-B713-20E9E268AAF5}" srcOrd="0" destOrd="0" presId="urn:microsoft.com/office/officeart/2018/2/layout/IconVerticalSolidList"/>
    <dgm:cxn modelId="{BF4EE73B-A872-4285-98DF-376A5A45E082}" srcId="{BD90B9C3-B7B7-4611-9DE0-0A0EBB6505CB}" destId="{20B3B5BE-B169-4FA3-BD61-0E2684336970}" srcOrd="2" destOrd="0" parTransId="{56E43DCE-DC3A-4D37-AC66-C3BA584FD824}" sibTransId="{0883678F-510A-49B4-B6F2-D5F5DB043820}"/>
    <dgm:cxn modelId="{894EC678-7DB6-4E97-BF92-B1E957831F59}" type="presOf" srcId="{BD90B9C3-B7B7-4611-9DE0-0A0EBB6505CB}" destId="{0CFDC2A7-E3E7-47C3-99F7-8AD2DE96FC00}" srcOrd="0" destOrd="0" presId="urn:microsoft.com/office/officeart/2018/2/layout/IconVerticalSolidList"/>
    <dgm:cxn modelId="{CB19A487-87B4-4213-ACCD-89741A0799FA}" srcId="{BD90B9C3-B7B7-4611-9DE0-0A0EBB6505CB}" destId="{36C87108-1717-4B1E-BD06-DBC7C612F606}" srcOrd="0" destOrd="0" parTransId="{3B28FEDA-0ADB-4230-B497-E471E61BAB56}" sibTransId="{508BDBFC-06E3-4682-97E1-FBC186742F38}"/>
    <dgm:cxn modelId="{27D4898E-D268-4908-BD02-C65BF226DE01}" type="presOf" srcId="{286AA234-BC09-4601-82F2-0B6A314BBAB2}" destId="{8501A462-CDD6-42CE-A2C4-44B168AE23A7}" srcOrd="0" destOrd="0" presId="urn:microsoft.com/office/officeart/2018/2/layout/IconVerticalSolidList"/>
    <dgm:cxn modelId="{7C5CB799-1672-420A-9C35-81EF5CB4A4CF}" srcId="{BD90B9C3-B7B7-4611-9DE0-0A0EBB6505CB}" destId="{38E456A9-5451-4718-9335-F97C53A2ADF5}" srcOrd="1" destOrd="0" parTransId="{26D780DA-D8D1-4697-86CD-C17645369BB2}" sibTransId="{7322D512-3BB3-4FCF-8D1D-49F920F84E52}"/>
    <dgm:cxn modelId="{3EA76EA6-174C-4493-920F-4DED997C0446}" srcId="{BD90B9C3-B7B7-4611-9DE0-0A0EBB6505CB}" destId="{11936188-0386-4D3A-8606-1BD79BAC120E}" srcOrd="3" destOrd="0" parTransId="{4A847E96-9F84-4EE3-AEFD-3420557BE27C}" sibTransId="{B9BD140C-AE7B-4B3A-828D-50B11D37211B}"/>
    <dgm:cxn modelId="{187F8CCE-4AA9-4068-AA29-5331BF003823}" type="presOf" srcId="{11936188-0386-4D3A-8606-1BD79BAC120E}" destId="{71E883BF-F529-4E6A-95CC-1A68154158E6}" srcOrd="0" destOrd="0" presId="urn:microsoft.com/office/officeart/2018/2/layout/IconVerticalSolidList"/>
    <dgm:cxn modelId="{862577F0-2CF1-4859-BEAA-DA99E7F26E2D}" type="presOf" srcId="{38E456A9-5451-4718-9335-F97C53A2ADF5}" destId="{0A4E44D5-693C-42CE-9ED0-E1C4599CF64F}" srcOrd="0" destOrd="0" presId="urn:microsoft.com/office/officeart/2018/2/layout/IconVerticalSolidList"/>
    <dgm:cxn modelId="{9B6B0DF2-76B6-4191-97A2-4C9A812EAAA3}" srcId="{BD90B9C3-B7B7-4611-9DE0-0A0EBB6505CB}" destId="{286AA234-BC09-4601-82F2-0B6A314BBAB2}" srcOrd="4" destOrd="0" parTransId="{BA86FCE7-01EC-43B1-AEAD-BFD6927FBF9A}" sibTransId="{69398343-DE1E-4944-B8F6-0F6B2F070140}"/>
    <dgm:cxn modelId="{EB362282-127A-4907-B078-68EBA813D3A1}" type="presParOf" srcId="{0CFDC2A7-E3E7-47C3-99F7-8AD2DE96FC00}" destId="{B48435C6-FAB1-427F-935A-3170894A8C8D}" srcOrd="0" destOrd="0" presId="urn:microsoft.com/office/officeart/2018/2/layout/IconVerticalSolidList"/>
    <dgm:cxn modelId="{6F75EB30-AE84-46DA-98D7-5E2066F51BDA}" type="presParOf" srcId="{B48435C6-FAB1-427F-935A-3170894A8C8D}" destId="{F78E704C-FDAF-4A82-9AF1-45D8AF2F14DF}" srcOrd="0" destOrd="0" presId="urn:microsoft.com/office/officeart/2018/2/layout/IconVerticalSolidList"/>
    <dgm:cxn modelId="{4C30A714-6185-4773-89DC-4A976752E3C1}" type="presParOf" srcId="{B48435C6-FAB1-427F-935A-3170894A8C8D}" destId="{242A39F1-5245-4D41-B40D-D145D64508AA}" srcOrd="1" destOrd="0" presId="urn:microsoft.com/office/officeart/2018/2/layout/IconVerticalSolidList"/>
    <dgm:cxn modelId="{342C61B3-BE9A-4546-8EFC-BCDD14C0578D}" type="presParOf" srcId="{B48435C6-FAB1-427F-935A-3170894A8C8D}" destId="{0395564C-E74B-4BB4-AC69-7A05F2F3D707}" srcOrd="2" destOrd="0" presId="urn:microsoft.com/office/officeart/2018/2/layout/IconVerticalSolidList"/>
    <dgm:cxn modelId="{7D89B315-36DB-481C-B723-EBB1AE91AF9D}" type="presParOf" srcId="{B48435C6-FAB1-427F-935A-3170894A8C8D}" destId="{8827DBEA-7567-411A-983D-A37E993F5874}" srcOrd="3" destOrd="0" presId="urn:microsoft.com/office/officeart/2018/2/layout/IconVerticalSolidList"/>
    <dgm:cxn modelId="{CFF8A175-4ACB-4B6D-811A-DC4765553F02}" type="presParOf" srcId="{0CFDC2A7-E3E7-47C3-99F7-8AD2DE96FC00}" destId="{1F4D960B-AF0B-4C1B-96FA-5A3B9503D819}" srcOrd="1" destOrd="0" presId="urn:microsoft.com/office/officeart/2018/2/layout/IconVerticalSolidList"/>
    <dgm:cxn modelId="{0D337908-217C-4AE5-9911-C56A16A772C8}" type="presParOf" srcId="{0CFDC2A7-E3E7-47C3-99F7-8AD2DE96FC00}" destId="{353ACABC-9AF4-4EC0-A4DE-B8C986286D95}" srcOrd="2" destOrd="0" presId="urn:microsoft.com/office/officeart/2018/2/layout/IconVerticalSolidList"/>
    <dgm:cxn modelId="{4AFE0EE5-D74D-4674-8288-80D2292D457A}" type="presParOf" srcId="{353ACABC-9AF4-4EC0-A4DE-B8C986286D95}" destId="{5307C55B-554E-4376-8901-9A7ED92AF113}" srcOrd="0" destOrd="0" presId="urn:microsoft.com/office/officeart/2018/2/layout/IconVerticalSolidList"/>
    <dgm:cxn modelId="{6BAEAE0F-26F6-4AA6-A968-FC02150B67BC}" type="presParOf" srcId="{353ACABC-9AF4-4EC0-A4DE-B8C986286D95}" destId="{FC58BE06-B03D-4C78-9CD4-CAE3904A611D}" srcOrd="1" destOrd="0" presId="urn:microsoft.com/office/officeart/2018/2/layout/IconVerticalSolidList"/>
    <dgm:cxn modelId="{A95EC680-DA9E-4E23-9973-83A01F358A7B}" type="presParOf" srcId="{353ACABC-9AF4-4EC0-A4DE-B8C986286D95}" destId="{2E268A7A-198D-40FC-89A7-43212F862751}" srcOrd="2" destOrd="0" presId="urn:microsoft.com/office/officeart/2018/2/layout/IconVerticalSolidList"/>
    <dgm:cxn modelId="{C23CE938-C88E-41F6-8188-44CB571EF2CD}" type="presParOf" srcId="{353ACABC-9AF4-4EC0-A4DE-B8C986286D95}" destId="{0A4E44D5-693C-42CE-9ED0-E1C4599CF64F}" srcOrd="3" destOrd="0" presId="urn:microsoft.com/office/officeart/2018/2/layout/IconVerticalSolidList"/>
    <dgm:cxn modelId="{2BA0ADEE-8B37-4A75-8469-F8032543BF06}" type="presParOf" srcId="{0CFDC2A7-E3E7-47C3-99F7-8AD2DE96FC00}" destId="{1011D10C-C83D-487C-89CE-DB0F65B518A0}" srcOrd="3" destOrd="0" presId="urn:microsoft.com/office/officeart/2018/2/layout/IconVerticalSolidList"/>
    <dgm:cxn modelId="{F7D93D5E-5F9D-4A99-B832-7782001FC884}" type="presParOf" srcId="{0CFDC2A7-E3E7-47C3-99F7-8AD2DE96FC00}" destId="{EA526558-E09F-45A8-B1A2-A7C17DBD46BB}" srcOrd="4" destOrd="0" presId="urn:microsoft.com/office/officeart/2018/2/layout/IconVerticalSolidList"/>
    <dgm:cxn modelId="{A628869B-67FD-4A9E-9AC7-2F03A56B3F50}" type="presParOf" srcId="{EA526558-E09F-45A8-B1A2-A7C17DBD46BB}" destId="{44359B29-CCE4-45DF-BB6D-9E8025612B2C}" srcOrd="0" destOrd="0" presId="urn:microsoft.com/office/officeart/2018/2/layout/IconVerticalSolidList"/>
    <dgm:cxn modelId="{AA40070F-0CD2-4BD5-B1C8-9C30713873A6}" type="presParOf" srcId="{EA526558-E09F-45A8-B1A2-A7C17DBD46BB}" destId="{F9BB1EEA-FEE1-44FB-B976-1EC9DDE63069}" srcOrd="1" destOrd="0" presId="urn:microsoft.com/office/officeart/2018/2/layout/IconVerticalSolidList"/>
    <dgm:cxn modelId="{244026B9-7402-4558-B1A7-A30B815A2420}" type="presParOf" srcId="{EA526558-E09F-45A8-B1A2-A7C17DBD46BB}" destId="{24C04DE6-77E6-49E7-9777-CC7077067D50}" srcOrd="2" destOrd="0" presId="urn:microsoft.com/office/officeart/2018/2/layout/IconVerticalSolidList"/>
    <dgm:cxn modelId="{F507E9D2-192F-453D-ABB8-893B6A3C797D}" type="presParOf" srcId="{EA526558-E09F-45A8-B1A2-A7C17DBD46BB}" destId="{BCCE4CE2-A6A3-4BE8-B713-20E9E268AAF5}" srcOrd="3" destOrd="0" presId="urn:microsoft.com/office/officeart/2018/2/layout/IconVerticalSolidList"/>
    <dgm:cxn modelId="{7CFE097A-C52B-4118-ABCF-C0DD9D221853}" type="presParOf" srcId="{0CFDC2A7-E3E7-47C3-99F7-8AD2DE96FC00}" destId="{688E02F8-632E-48E8-9899-D09F71BB94D4}" srcOrd="5" destOrd="0" presId="urn:microsoft.com/office/officeart/2018/2/layout/IconVerticalSolidList"/>
    <dgm:cxn modelId="{3F7F9DBE-AA05-4A0C-9A8D-017E6C028ABA}" type="presParOf" srcId="{0CFDC2A7-E3E7-47C3-99F7-8AD2DE96FC00}" destId="{BAE5CB92-B413-4F79-AF88-7DB93B43ABA1}" srcOrd="6" destOrd="0" presId="urn:microsoft.com/office/officeart/2018/2/layout/IconVerticalSolidList"/>
    <dgm:cxn modelId="{921D79B2-2484-41F4-9647-EE744C9CE68B}" type="presParOf" srcId="{BAE5CB92-B413-4F79-AF88-7DB93B43ABA1}" destId="{493E598B-54E0-49C6-865A-95B757AFE743}" srcOrd="0" destOrd="0" presId="urn:microsoft.com/office/officeart/2018/2/layout/IconVerticalSolidList"/>
    <dgm:cxn modelId="{405EF343-EB1C-4DD2-A64B-E670032DEBA5}" type="presParOf" srcId="{BAE5CB92-B413-4F79-AF88-7DB93B43ABA1}" destId="{6E2DBC50-F6ED-47E0-8FE7-FEC6AC4F7D89}" srcOrd="1" destOrd="0" presId="urn:microsoft.com/office/officeart/2018/2/layout/IconVerticalSolidList"/>
    <dgm:cxn modelId="{9185B6A0-7991-4BAD-A371-962CD87FE14D}" type="presParOf" srcId="{BAE5CB92-B413-4F79-AF88-7DB93B43ABA1}" destId="{C5E60E61-E4DD-48C1-8E3F-A8FB1A9B824A}" srcOrd="2" destOrd="0" presId="urn:microsoft.com/office/officeart/2018/2/layout/IconVerticalSolidList"/>
    <dgm:cxn modelId="{FB44FE17-8F37-4682-9150-99422C7D0FC7}" type="presParOf" srcId="{BAE5CB92-B413-4F79-AF88-7DB93B43ABA1}" destId="{71E883BF-F529-4E6A-95CC-1A68154158E6}" srcOrd="3" destOrd="0" presId="urn:microsoft.com/office/officeart/2018/2/layout/IconVerticalSolidList"/>
    <dgm:cxn modelId="{B51F41A7-7B79-47CB-8AEF-EA692F1F6B86}" type="presParOf" srcId="{0CFDC2A7-E3E7-47C3-99F7-8AD2DE96FC00}" destId="{4649A9EC-16D0-44D6-92AA-1B0787DD8C22}" srcOrd="7" destOrd="0" presId="urn:microsoft.com/office/officeart/2018/2/layout/IconVerticalSolidList"/>
    <dgm:cxn modelId="{91DE29A1-92A6-4D78-AB43-26B2710DBDE7}" type="presParOf" srcId="{0CFDC2A7-E3E7-47C3-99F7-8AD2DE96FC00}" destId="{8D54055A-9B06-482E-902A-5A86BF21105C}" srcOrd="8" destOrd="0" presId="urn:microsoft.com/office/officeart/2018/2/layout/IconVerticalSolidList"/>
    <dgm:cxn modelId="{CD783EBD-0B3C-4AC2-A355-E0E69C98FD11}" type="presParOf" srcId="{8D54055A-9B06-482E-902A-5A86BF21105C}" destId="{399C5108-8D95-4607-9CAC-8D3814ADF9E8}" srcOrd="0" destOrd="0" presId="urn:microsoft.com/office/officeart/2018/2/layout/IconVerticalSolidList"/>
    <dgm:cxn modelId="{20ACD7EF-170F-4741-A3F1-574EB10A47CF}" type="presParOf" srcId="{8D54055A-9B06-482E-902A-5A86BF21105C}" destId="{06D945AD-FD37-48D6-94B7-2446C8FF15DE}" srcOrd="1" destOrd="0" presId="urn:microsoft.com/office/officeart/2018/2/layout/IconVerticalSolidList"/>
    <dgm:cxn modelId="{EDE9A59F-8AE6-405D-B020-F6A044685243}" type="presParOf" srcId="{8D54055A-9B06-482E-902A-5A86BF21105C}" destId="{3B398132-9EC1-4D9A-94C3-B757B09DDEF2}" srcOrd="2" destOrd="0" presId="urn:microsoft.com/office/officeart/2018/2/layout/IconVerticalSolidList"/>
    <dgm:cxn modelId="{D06CBD66-3057-462F-9351-53C8A66AB48E}" type="presParOf" srcId="{8D54055A-9B06-482E-902A-5A86BF21105C}" destId="{8501A462-CDD6-42CE-A2C4-44B168AE23A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D3C45CF-0622-4DFB-9D2A-EF13E17E5B8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45DFFDD-87C4-4044-BBC0-34CAFBED8E08}">
      <dgm:prSet/>
      <dgm:spPr/>
      <dgm:t>
        <a:bodyPr/>
        <a:lstStyle/>
        <a:p>
          <a:r>
            <a:rPr lang="es-PE" dirty="0">
              <a:solidFill>
                <a:schemeClr val="accent1">
                  <a:lumMod val="50000"/>
                </a:schemeClr>
              </a:solidFill>
            </a:rPr>
            <a:t>La ley otorga confianza y seguridad jurídica. </a:t>
          </a:r>
        </a:p>
        <a:p>
          <a:r>
            <a:rPr lang="es-PE" dirty="0">
              <a:solidFill>
                <a:schemeClr val="accent1">
                  <a:lumMod val="50000"/>
                </a:schemeClr>
              </a:solidFill>
            </a:rPr>
            <a:t>Archivos fuentes documentales de consulta y prueba por excelencia</a:t>
          </a:r>
          <a:endParaRPr lang="en-US" dirty="0">
            <a:solidFill>
              <a:schemeClr val="accent1">
                <a:lumMod val="50000"/>
              </a:schemeClr>
            </a:solidFill>
          </a:endParaRPr>
        </a:p>
      </dgm:t>
    </dgm:pt>
    <dgm:pt modelId="{EB28685B-0BFC-4925-89B4-B6680975D828}" type="parTrans" cxnId="{8FA45E43-D765-4775-959C-4EB1D9F1519C}">
      <dgm:prSet/>
      <dgm:spPr/>
      <dgm:t>
        <a:bodyPr/>
        <a:lstStyle/>
        <a:p>
          <a:endParaRPr lang="en-US"/>
        </a:p>
      </dgm:t>
    </dgm:pt>
    <dgm:pt modelId="{A4693114-D32E-4C40-B24D-2945FA14A1A3}" type="sibTrans" cxnId="{8FA45E43-D765-4775-959C-4EB1D9F1519C}">
      <dgm:prSet/>
      <dgm:spPr/>
      <dgm:t>
        <a:bodyPr/>
        <a:lstStyle/>
        <a:p>
          <a:endParaRPr lang="en-US"/>
        </a:p>
      </dgm:t>
    </dgm:pt>
    <dgm:pt modelId="{239498A4-4E2B-46C8-BE77-95DC04B744F4}">
      <dgm:prSet/>
      <dgm:spPr/>
      <dgm:t>
        <a:bodyPr/>
        <a:lstStyle/>
        <a:p>
          <a:r>
            <a:rPr lang="es-PE" dirty="0">
              <a:solidFill>
                <a:schemeClr val="accent1">
                  <a:lumMod val="50000"/>
                </a:schemeClr>
              </a:solidFill>
            </a:rPr>
            <a:t>¿Existe o es necesaria una normativa específica sobre la base de una ley sobre IA para su aplicación?</a:t>
          </a:r>
        </a:p>
        <a:p>
          <a:r>
            <a:rPr lang="es-PE" dirty="0">
              <a:solidFill>
                <a:schemeClr val="accent1">
                  <a:lumMod val="50000"/>
                </a:schemeClr>
              </a:solidFill>
            </a:rPr>
            <a:t>Norma general y normas técnicas en archivos</a:t>
          </a:r>
          <a:endParaRPr lang="en-US" dirty="0">
            <a:solidFill>
              <a:schemeClr val="accent1">
                <a:lumMod val="50000"/>
              </a:schemeClr>
            </a:solidFill>
          </a:endParaRPr>
        </a:p>
      </dgm:t>
    </dgm:pt>
    <dgm:pt modelId="{5D9A1091-06F8-4E3F-A4C8-EED0C4611FFB}" type="parTrans" cxnId="{483EF053-1462-432D-BFF3-4E0FAACDE56E}">
      <dgm:prSet/>
      <dgm:spPr/>
      <dgm:t>
        <a:bodyPr/>
        <a:lstStyle/>
        <a:p>
          <a:endParaRPr lang="en-US"/>
        </a:p>
      </dgm:t>
    </dgm:pt>
    <dgm:pt modelId="{C1566AD6-CCA8-4470-959A-12F0B6DF3347}" type="sibTrans" cxnId="{483EF053-1462-432D-BFF3-4E0FAACDE56E}">
      <dgm:prSet/>
      <dgm:spPr/>
      <dgm:t>
        <a:bodyPr/>
        <a:lstStyle/>
        <a:p>
          <a:endParaRPr lang="en-US"/>
        </a:p>
      </dgm:t>
    </dgm:pt>
    <dgm:pt modelId="{80080E4C-33B5-46AF-8109-546583A8ADC6}">
      <dgm:prSet/>
      <dgm:spPr/>
      <dgm:t>
        <a:bodyPr/>
        <a:lstStyle/>
        <a:p>
          <a:r>
            <a:rPr lang="es-PE" dirty="0">
              <a:solidFill>
                <a:schemeClr val="accent1">
                  <a:lumMod val="50000"/>
                </a:schemeClr>
              </a:solidFill>
            </a:rPr>
            <a:t>Las normas existentes puede ser una referencia que a partir de una base jurídica hace posible la aplicación de la IA en los procesos archivísticos.</a:t>
          </a:r>
          <a:endParaRPr lang="en-US" dirty="0">
            <a:solidFill>
              <a:schemeClr val="accent1">
                <a:lumMod val="50000"/>
              </a:schemeClr>
            </a:solidFill>
          </a:endParaRPr>
        </a:p>
      </dgm:t>
    </dgm:pt>
    <dgm:pt modelId="{3DC75A10-D273-4AA1-97D8-371772249641}" type="parTrans" cxnId="{F794BB43-2583-46BE-A5BA-1DD47611B9B1}">
      <dgm:prSet/>
      <dgm:spPr/>
      <dgm:t>
        <a:bodyPr/>
        <a:lstStyle/>
        <a:p>
          <a:endParaRPr lang="en-US"/>
        </a:p>
      </dgm:t>
    </dgm:pt>
    <dgm:pt modelId="{13839E36-4EC6-4745-BD75-E37C9E66A018}" type="sibTrans" cxnId="{F794BB43-2583-46BE-A5BA-1DD47611B9B1}">
      <dgm:prSet/>
      <dgm:spPr/>
      <dgm:t>
        <a:bodyPr/>
        <a:lstStyle/>
        <a:p>
          <a:endParaRPr lang="en-US"/>
        </a:p>
      </dgm:t>
    </dgm:pt>
    <dgm:pt modelId="{FCAD14C5-7834-4377-8B6E-8F534B043965}">
      <dgm:prSet/>
      <dgm:spPr/>
      <dgm:t>
        <a:bodyPr/>
        <a:lstStyle/>
        <a:p>
          <a:r>
            <a:rPr lang="es-PE" dirty="0">
              <a:solidFill>
                <a:schemeClr val="accent1">
                  <a:lumMod val="50000"/>
                </a:schemeClr>
              </a:solidFill>
            </a:rPr>
            <a:t>La administración pública demanda normativa puntual para el uso de la IA.</a:t>
          </a:r>
        </a:p>
        <a:p>
          <a:r>
            <a:rPr lang="es-PE" dirty="0">
              <a:solidFill>
                <a:schemeClr val="accent1">
                  <a:lumMod val="50000"/>
                </a:schemeClr>
              </a:solidFill>
            </a:rPr>
            <a:t>Protección de derechos del ciudadano</a:t>
          </a:r>
          <a:endParaRPr lang="en-US" dirty="0">
            <a:solidFill>
              <a:schemeClr val="accent1">
                <a:lumMod val="50000"/>
              </a:schemeClr>
            </a:solidFill>
          </a:endParaRPr>
        </a:p>
      </dgm:t>
    </dgm:pt>
    <dgm:pt modelId="{89610E28-E711-420C-874A-7475EF092D82}" type="parTrans" cxnId="{FDB96472-8422-48DB-BD75-0B0306EF82AA}">
      <dgm:prSet/>
      <dgm:spPr/>
      <dgm:t>
        <a:bodyPr/>
        <a:lstStyle/>
        <a:p>
          <a:endParaRPr lang="en-US"/>
        </a:p>
      </dgm:t>
    </dgm:pt>
    <dgm:pt modelId="{711F87E8-2A55-44CF-A2E5-819BE56110C6}" type="sibTrans" cxnId="{FDB96472-8422-48DB-BD75-0B0306EF82AA}">
      <dgm:prSet/>
      <dgm:spPr/>
      <dgm:t>
        <a:bodyPr/>
        <a:lstStyle/>
        <a:p>
          <a:endParaRPr lang="en-US"/>
        </a:p>
      </dgm:t>
    </dgm:pt>
    <dgm:pt modelId="{5E4370A1-5C2B-4192-BC09-3DDDCFEE66D3}">
      <dgm:prSet/>
      <dgm:spPr/>
      <dgm:t>
        <a:bodyPr/>
        <a:lstStyle/>
        <a:p>
          <a:r>
            <a:rPr lang="es-PE" dirty="0">
              <a:solidFill>
                <a:schemeClr val="accent1">
                  <a:lumMod val="50000"/>
                </a:schemeClr>
              </a:solidFill>
            </a:rPr>
            <a:t>Interpretación de la norma restringida como garantía jurídica</a:t>
          </a:r>
          <a:endParaRPr lang="en-US" dirty="0">
            <a:solidFill>
              <a:schemeClr val="accent1">
                <a:lumMod val="50000"/>
              </a:schemeClr>
            </a:solidFill>
          </a:endParaRPr>
        </a:p>
      </dgm:t>
    </dgm:pt>
    <dgm:pt modelId="{964CEAE6-804E-4517-A29C-03D8E67CBB63}" type="parTrans" cxnId="{9C23DFC4-F925-4C6A-A1F2-E0F830A6474C}">
      <dgm:prSet/>
      <dgm:spPr/>
      <dgm:t>
        <a:bodyPr/>
        <a:lstStyle/>
        <a:p>
          <a:endParaRPr lang="en-US"/>
        </a:p>
      </dgm:t>
    </dgm:pt>
    <dgm:pt modelId="{DA1E47B7-0673-4949-A45E-4FF3A14C0ABC}" type="sibTrans" cxnId="{9C23DFC4-F925-4C6A-A1F2-E0F830A6474C}">
      <dgm:prSet/>
      <dgm:spPr/>
      <dgm:t>
        <a:bodyPr/>
        <a:lstStyle/>
        <a:p>
          <a:endParaRPr lang="en-US"/>
        </a:p>
      </dgm:t>
    </dgm:pt>
    <dgm:pt modelId="{EEDC375C-D642-4232-A56B-CBF8A49F0F0C}">
      <dgm:prSet/>
      <dgm:spPr/>
      <dgm:t>
        <a:bodyPr/>
        <a:lstStyle/>
        <a:p>
          <a:r>
            <a:rPr lang="es-PE" dirty="0">
              <a:solidFill>
                <a:schemeClr val="accent1">
                  <a:lumMod val="50000"/>
                </a:schemeClr>
              </a:solidFill>
            </a:rPr>
            <a:t>Normativa de menor nivel jerárquico o técnica se desarrollará con precisión por cada proceso archivístico en aplicación de IA</a:t>
          </a:r>
          <a:endParaRPr lang="en-US" dirty="0">
            <a:solidFill>
              <a:schemeClr val="accent1">
                <a:lumMod val="50000"/>
              </a:schemeClr>
            </a:solidFill>
          </a:endParaRPr>
        </a:p>
      </dgm:t>
    </dgm:pt>
    <dgm:pt modelId="{C583AD86-3731-418A-A3C0-75C4636AF9F6}" type="parTrans" cxnId="{7EF6951D-2A7A-4633-A6CB-120296EB6F2D}">
      <dgm:prSet/>
      <dgm:spPr/>
      <dgm:t>
        <a:bodyPr/>
        <a:lstStyle/>
        <a:p>
          <a:endParaRPr lang="en-US"/>
        </a:p>
      </dgm:t>
    </dgm:pt>
    <dgm:pt modelId="{347B47E5-473C-4C45-920A-212E10D73B51}" type="sibTrans" cxnId="{7EF6951D-2A7A-4633-A6CB-120296EB6F2D}">
      <dgm:prSet/>
      <dgm:spPr/>
      <dgm:t>
        <a:bodyPr/>
        <a:lstStyle/>
        <a:p>
          <a:endParaRPr lang="en-US"/>
        </a:p>
      </dgm:t>
    </dgm:pt>
    <dgm:pt modelId="{F6AEA74B-D966-4413-8BA1-960C64D795DF}" type="pres">
      <dgm:prSet presAssocID="{DD3C45CF-0622-4DFB-9D2A-EF13E17E5B8D}" presName="hierChild1" presStyleCnt="0">
        <dgm:presLayoutVars>
          <dgm:chPref val="1"/>
          <dgm:dir/>
          <dgm:animOne val="branch"/>
          <dgm:animLvl val="lvl"/>
          <dgm:resizeHandles/>
        </dgm:presLayoutVars>
      </dgm:prSet>
      <dgm:spPr/>
    </dgm:pt>
    <dgm:pt modelId="{D75597E5-E2E6-4A7B-9455-A971F684ED99}" type="pres">
      <dgm:prSet presAssocID="{345DFFDD-87C4-4044-BBC0-34CAFBED8E08}" presName="hierRoot1" presStyleCnt="0"/>
      <dgm:spPr/>
    </dgm:pt>
    <dgm:pt modelId="{861D3F5F-9194-418A-873C-45F75C9BD54D}" type="pres">
      <dgm:prSet presAssocID="{345DFFDD-87C4-4044-BBC0-34CAFBED8E08}" presName="composite" presStyleCnt="0"/>
      <dgm:spPr/>
    </dgm:pt>
    <dgm:pt modelId="{10F8AAA3-3D8B-47C7-B1B5-A615B0F4B2F3}" type="pres">
      <dgm:prSet presAssocID="{345DFFDD-87C4-4044-BBC0-34CAFBED8E08}" presName="background" presStyleLbl="node0" presStyleIdx="0" presStyleCnt="3"/>
      <dgm:spPr/>
    </dgm:pt>
    <dgm:pt modelId="{381F33EB-C90A-4096-B465-43FD6D6B7D4F}" type="pres">
      <dgm:prSet presAssocID="{345DFFDD-87C4-4044-BBC0-34CAFBED8E08}" presName="text" presStyleLbl="fgAcc0" presStyleIdx="0" presStyleCnt="3">
        <dgm:presLayoutVars>
          <dgm:chPref val="3"/>
        </dgm:presLayoutVars>
      </dgm:prSet>
      <dgm:spPr/>
    </dgm:pt>
    <dgm:pt modelId="{7B25FACA-4065-49B5-A02B-F4410CDF6889}" type="pres">
      <dgm:prSet presAssocID="{345DFFDD-87C4-4044-BBC0-34CAFBED8E08}" presName="hierChild2" presStyleCnt="0"/>
      <dgm:spPr/>
    </dgm:pt>
    <dgm:pt modelId="{7A20B93C-C193-4F11-862A-A671720CA06F}" type="pres">
      <dgm:prSet presAssocID="{239498A4-4E2B-46C8-BE77-95DC04B744F4}" presName="hierRoot1" presStyleCnt="0"/>
      <dgm:spPr/>
    </dgm:pt>
    <dgm:pt modelId="{39B4192C-11FB-45CD-B566-06D259235A10}" type="pres">
      <dgm:prSet presAssocID="{239498A4-4E2B-46C8-BE77-95DC04B744F4}" presName="composite" presStyleCnt="0"/>
      <dgm:spPr/>
    </dgm:pt>
    <dgm:pt modelId="{B764FCEE-E91B-449A-89B0-911658F6888E}" type="pres">
      <dgm:prSet presAssocID="{239498A4-4E2B-46C8-BE77-95DC04B744F4}" presName="background" presStyleLbl="node0" presStyleIdx="1" presStyleCnt="3"/>
      <dgm:spPr/>
    </dgm:pt>
    <dgm:pt modelId="{2E5184BB-3E0D-46E0-8686-DC91E8743AB4}" type="pres">
      <dgm:prSet presAssocID="{239498A4-4E2B-46C8-BE77-95DC04B744F4}" presName="text" presStyleLbl="fgAcc0" presStyleIdx="1" presStyleCnt="3">
        <dgm:presLayoutVars>
          <dgm:chPref val="3"/>
        </dgm:presLayoutVars>
      </dgm:prSet>
      <dgm:spPr/>
    </dgm:pt>
    <dgm:pt modelId="{6CBBF71B-0665-46BE-BE76-8BFFC1FADEBE}" type="pres">
      <dgm:prSet presAssocID="{239498A4-4E2B-46C8-BE77-95DC04B744F4}" presName="hierChild2" presStyleCnt="0"/>
      <dgm:spPr/>
    </dgm:pt>
    <dgm:pt modelId="{06F09A4F-33F7-4914-90ED-7A6DF0D1BFE5}" type="pres">
      <dgm:prSet presAssocID="{80080E4C-33B5-46AF-8109-546583A8ADC6}" presName="hierRoot1" presStyleCnt="0"/>
      <dgm:spPr/>
    </dgm:pt>
    <dgm:pt modelId="{3D787640-B6DA-4568-80C5-058D0EC65FD6}" type="pres">
      <dgm:prSet presAssocID="{80080E4C-33B5-46AF-8109-546583A8ADC6}" presName="composite" presStyleCnt="0"/>
      <dgm:spPr/>
    </dgm:pt>
    <dgm:pt modelId="{803518BA-5C6E-4E39-AD12-6C02DBAB56C4}" type="pres">
      <dgm:prSet presAssocID="{80080E4C-33B5-46AF-8109-546583A8ADC6}" presName="background" presStyleLbl="node0" presStyleIdx="2" presStyleCnt="3"/>
      <dgm:spPr/>
    </dgm:pt>
    <dgm:pt modelId="{58E9E41C-4DFF-4FCF-8BCC-03F28F9898C0}" type="pres">
      <dgm:prSet presAssocID="{80080E4C-33B5-46AF-8109-546583A8ADC6}" presName="text" presStyleLbl="fgAcc0" presStyleIdx="2" presStyleCnt="3">
        <dgm:presLayoutVars>
          <dgm:chPref val="3"/>
        </dgm:presLayoutVars>
      </dgm:prSet>
      <dgm:spPr/>
    </dgm:pt>
    <dgm:pt modelId="{1DC0A1A5-B18B-47A5-9763-950B6FE67F20}" type="pres">
      <dgm:prSet presAssocID="{80080E4C-33B5-46AF-8109-546583A8ADC6}" presName="hierChild2" presStyleCnt="0"/>
      <dgm:spPr/>
    </dgm:pt>
    <dgm:pt modelId="{F51F8984-041F-450C-8938-FFC44FA8935F}" type="pres">
      <dgm:prSet presAssocID="{89610E28-E711-420C-874A-7475EF092D82}" presName="Name10" presStyleLbl="parChTrans1D2" presStyleIdx="0" presStyleCnt="3"/>
      <dgm:spPr/>
    </dgm:pt>
    <dgm:pt modelId="{101D564B-7DF7-49C0-89DC-C5E87906D6A8}" type="pres">
      <dgm:prSet presAssocID="{FCAD14C5-7834-4377-8B6E-8F534B043965}" presName="hierRoot2" presStyleCnt="0"/>
      <dgm:spPr/>
    </dgm:pt>
    <dgm:pt modelId="{93E7C545-B66B-4855-A0DE-4FA0B3FC0C85}" type="pres">
      <dgm:prSet presAssocID="{FCAD14C5-7834-4377-8B6E-8F534B043965}" presName="composite2" presStyleCnt="0"/>
      <dgm:spPr/>
    </dgm:pt>
    <dgm:pt modelId="{FF115BB6-F354-4AD7-B9C0-A232DAA9B8E7}" type="pres">
      <dgm:prSet presAssocID="{FCAD14C5-7834-4377-8B6E-8F534B043965}" presName="background2" presStyleLbl="node2" presStyleIdx="0" presStyleCnt="3"/>
      <dgm:spPr/>
    </dgm:pt>
    <dgm:pt modelId="{120C85E9-CFC5-4E27-A3CB-7241ACE13A2B}" type="pres">
      <dgm:prSet presAssocID="{FCAD14C5-7834-4377-8B6E-8F534B043965}" presName="text2" presStyleLbl="fgAcc2" presStyleIdx="0" presStyleCnt="3">
        <dgm:presLayoutVars>
          <dgm:chPref val="3"/>
        </dgm:presLayoutVars>
      </dgm:prSet>
      <dgm:spPr/>
    </dgm:pt>
    <dgm:pt modelId="{466EDA3D-D829-49B2-9461-1DE5518EBAFD}" type="pres">
      <dgm:prSet presAssocID="{FCAD14C5-7834-4377-8B6E-8F534B043965}" presName="hierChild3" presStyleCnt="0"/>
      <dgm:spPr/>
    </dgm:pt>
    <dgm:pt modelId="{970DF0A7-E072-4078-BE3D-6214E711EB8A}" type="pres">
      <dgm:prSet presAssocID="{964CEAE6-804E-4517-A29C-03D8E67CBB63}" presName="Name10" presStyleLbl="parChTrans1D2" presStyleIdx="1" presStyleCnt="3"/>
      <dgm:spPr/>
    </dgm:pt>
    <dgm:pt modelId="{CE1F5F2D-7069-4D19-AA49-963170F94CAE}" type="pres">
      <dgm:prSet presAssocID="{5E4370A1-5C2B-4192-BC09-3DDDCFEE66D3}" presName="hierRoot2" presStyleCnt="0"/>
      <dgm:spPr/>
    </dgm:pt>
    <dgm:pt modelId="{1039C70F-557E-43D6-A4CB-2E3E0D6B1F2E}" type="pres">
      <dgm:prSet presAssocID="{5E4370A1-5C2B-4192-BC09-3DDDCFEE66D3}" presName="composite2" presStyleCnt="0"/>
      <dgm:spPr/>
    </dgm:pt>
    <dgm:pt modelId="{DB131002-51F4-48EA-8105-17C82714D53C}" type="pres">
      <dgm:prSet presAssocID="{5E4370A1-5C2B-4192-BC09-3DDDCFEE66D3}" presName="background2" presStyleLbl="node2" presStyleIdx="1" presStyleCnt="3"/>
      <dgm:spPr/>
    </dgm:pt>
    <dgm:pt modelId="{28896783-2766-4926-8511-308021C02513}" type="pres">
      <dgm:prSet presAssocID="{5E4370A1-5C2B-4192-BC09-3DDDCFEE66D3}" presName="text2" presStyleLbl="fgAcc2" presStyleIdx="1" presStyleCnt="3">
        <dgm:presLayoutVars>
          <dgm:chPref val="3"/>
        </dgm:presLayoutVars>
      </dgm:prSet>
      <dgm:spPr/>
    </dgm:pt>
    <dgm:pt modelId="{E8E25A75-4A73-46C8-9F3E-CA690C83A574}" type="pres">
      <dgm:prSet presAssocID="{5E4370A1-5C2B-4192-BC09-3DDDCFEE66D3}" presName="hierChild3" presStyleCnt="0"/>
      <dgm:spPr/>
    </dgm:pt>
    <dgm:pt modelId="{E6DF8D36-BA5C-400C-BA82-AACACE725D87}" type="pres">
      <dgm:prSet presAssocID="{C583AD86-3731-418A-A3C0-75C4636AF9F6}" presName="Name10" presStyleLbl="parChTrans1D2" presStyleIdx="2" presStyleCnt="3"/>
      <dgm:spPr/>
    </dgm:pt>
    <dgm:pt modelId="{41F314F3-2395-47F7-A93E-54AC8BB0F84D}" type="pres">
      <dgm:prSet presAssocID="{EEDC375C-D642-4232-A56B-CBF8A49F0F0C}" presName="hierRoot2" presStyleCnt="0"/>
      <dgm:spPr/>
    </dgm:pt>
    <dgm:pt modelId="{33888E17-D8F4-4984-A653-6B36F41358D5}" type="pres">
      <dgm:prSet presAssocID="{EEDC375C-D642-4232-A56B-CBF8A49F0F0C}" presName="composite2" presStyleCnt="0"/>
      <dgm:spPr/>
    </dgm:pt>
    <dgm:pt modelId="{C6D07C0E-911B-4D2D-8955-D140192ACA28}" type="pres">
      <dgm:prSet presAssocID="{EEDC375C-D642-4232-A56B-CBF8A49F0F0C}" presName="background2" presStyleLbl="node2" presStyleIdx="2" presStyleCnt="3"/>
      <dgm:spPr/>
    </dgm:pt>
    <dgm:pt modelId="{3E3682F2-6F40-4C85-852C-AB9F16EA9155}" type="pres">
      <dgm:prSet presAssocID="{EEDC375C-D642-4232-A56B-CBF8A49F0F0C}" presName="text2" presStyleLbl="fgAcc2" presStyleIdx="2" presStyleCnt="3">
        <dgm:presLayoutVars>
          <dgm:chPref val="3"/>
        </dgm:presLayoutVars>
      </dgm:prSet>
      <dgm:spPr/>
    </dgm:pt>
    <dgm:pt modelId="{FD75D3F6-170A-4208-9A3C-B7731777CF1D}" type="pres">
      <dgm:prSet presAssocID="{EEDC375C-D642-4232-A56B-CBF8A49F0F0C}" presName="hierChild3" presStyleCnt="0"/>
      <dgm:spPr/>
    </dgm:pt>
  </dgm:ptLst>
  <dgm:cxnLst>
    <dgm:cxn modelId="{406EDB14-4846-4E77-A5FD-339A3062C9D1}" type="presOf" srcId="{EEDC375C-D642-4232-A56B-CBF8A49F0F0C}" destId="{3E3682F2-6F40-4C85-852C-AB9F16EA9155}" srcOrd="0" destOrd="0" presId="urn:microsoft.com/office/officeart/2005/8/layout/hierarchy1"/>
    <dgm:cxn modelId="{7EF6951D-2A7A-4633-A6CB-120296EB6F2D}" srcId="{80080E4C-33B5-46AF-8109-546583A8ADC6}" destId="{EEDC375C-D642-4232-A56B-CBF8A49F0F0C}" srcOrd="2" destOrd="0" parTransId="{C583AD86-3731-418A-A3C0-75C4636AF9F6}" sibTransId="{347B47E5-473C-4C45-920A-212E10D73B51}"/>
    <dgm:cxn modelId="{E2FBC32F-CB40-4BC1-887A-C00F508C5ECA}" type="presOf" srcId="{345DFFDD-87C4-4044-BBC0-34CAFBED8E08}" destId="{381F33EB-C90A-4096-B465-43FD6D6B7D4F}" srcOrd="0" destOrd="0" presId="urn:microsoft.com/office/officeart/2005/8/layout/hierarchy1"/>
    <dgm:cxn modelId="{2D4AC235-3CF6-409F-9060-11E441ED73C6}" type="presOf" srcId="{FCAD14C5-7834-4377-8B6E-8F534B043965}" destId="{120C85E9-CFC5-4E27-A3CB-7241ACE13A2B}" srcOrd="0" destOrd="0" presId="urn:microsoft.com/office/officeart/2005/8/layout/hierarchy1"/>
    <dgm:cxn modelId="{E077D339-A495-4963-B6D3-695F0FD04AF4}" type="presOf" srcId="{89610E28-E711-420C-874A-7475EF092D82}" destId="{F51F8984-041F-450C-8938-FFC44FA8935F}" srcOrd="0" destOrd="0" presId="urn:microsoft.com/office/officeart/2005/8/layout/hierarchy1"/>
    <dgm:cxn modelId="{DB432B3C-CFBF-4990-82AA-177BCB9DBC1D}" type="presOf" srcId="{5E4370A1-5C2B-4192-BC09-3DDDCFEE66D3}" destId="{28896783-2766-4926-8511-308021C02513}" srcOrd="0" destOrd="0" presId="urn:microsoft.com/office/officeart/2005/8/layout/hierarchy1"/>
    <dgm:cxn modelId="{D130FD3F-9C6B-40AA-B3CB-A9B4C2D3E53B}" type="presOf" srcId="{239498A4-4E2B-46C8-BE77-95DC04B744F4}" destId="{2E5184BB-3E0D-46E0-8686-DC91E8743AB4}" srcOrd="0" destOrd="0" presId="urn:microsoft.com/office/officeart/2005/8/layout/hierarchy1"/>
    <dgm:cxn modelId="{8FA45E43-D765-4775-959C-4EB1D9F1519C}" srcId="{DD3C45CF-0622-4DFB-9D2A-EF13E17E5B8D}" destId="{345DFFDD-87C4-4044-BBC0-34CAFBED8E08}" srcOrd="0" destOrd="0" parTransId="{EB28685B-0BFC-4925-89B4-B6680975D828}" sibTransId="{A4693114-D32E-4C40-B24D-2945FA14A1A3}"/>
    <dgm:cxn modelId="{F794BB43-2583-46BE-A5BA-1DD47611B9B1}" srcId="{DD3C45CF-0622-4DFB-9D2A-EF13E17E5B8D}" destId="{80080E4C-33B5-46AF-8109-546583A8ADC6}" srcOrd="2" destOrd="0" parTransId="{3DC75A10-D273-4AA1-97D8-371772249641}" sibTransId="{13839E36-4EC6-4745-BD75-E37C9E66A018}"/>
    <dgm:cxn modelId="{FDB96472-8422-48DB-BD75-0B0306EF82AA}" srcId="{80080E4C-33B5-46AF-8109-546583A8ADC6}" destId="{FCAD14C5-7834-4377-8B6E-8F534B043965}" srcOrd="0" destOrd="0" parTransId="{89610E28-E711-420C-874A-7475EF092D82}" sibTransId="{711F87E8-2A55-44CF-A2E5-819BE56110C6}"/>
    <dgm:cxn modelId="{483EF053-1462-432D-BFF3-4E0FAACDE56E}" srcId="{DD3C45CF-0622-4DFB-9D2A-EF13E17E5B8D}" destId="{239498A4-4E2B-46C8-BE77-95DC04B744F4}" srcOrd="1" destOrd="0" parTransId="{5D9A1091-06F8-4E3F-A4C8-EED0C4611FFB}" sibTransId="{C1566AD6-CCA8-4470-959A-12F0B6DF3347}"/>
    <dgm:cxn modelId="{E1392A8F-5C87-476B-9111-08710B21BCBD}" type="presOf" srcId="{DD3C45CF-0622-4DFB-9D2A-EF13E17E5B8D}" destId="{F6AEA74B-D966-4413-8BA1-960C64D795DF}" srcOrd="0" destOrd="0" presId="urn:microsoft.com/office/officeart/2005/8/layout/hierarchy1"/>
    <dgm:cxn modelId="{9B8BABC0-2AD0-4A8D-A6B7-66831A157DFB}" type="presOf" srcId="{80080E4C-33B5-46AF-8109-546583A8ADC6}" destId="{58E9E41C-4DFF-4FCF-8BCC-03F28F9898C0}" srcOrd="0" destOrd="0" presId="urn:microsoft.com/office/officeart/2005/8/layout/hierarchy1"/>
    <dgm:cxn modelId="{9C23DFC4-F925-4C6A-A1F2-E0F830A6474C}" srcId="{80080E4C-33B5-46AF-8109-546583A8ADC6}" destId="{5E4370A1-5C2B-4192-BC09-3DDDCFEE66D3}" srcOrd="1" destOrd="0" parTransId="{964CEAE6-804E-4517-A29C-03D8E67CBB63}" sibTransId="{DA1E47B7-0673-4949-A45E-4FF3A14C0ABC}"/>
    <dgm:cxn modelId="{B0FD1BED-C53E-47D1-9198-5B0C02195111}" type="presOf" srcId="{C583AD86-3731-418A-A3C0-75C4636AF9F6}" destId="{E6DF8D36-BA5C-400C-BA82-AACACE725D87}" srcOrd="0" destOrd="0" presId="urn:microsoft.com/office/officeart/2005/8/layout/hierarchy1"/>
    <dgm:cxn modelId="{DFDA44F7-D08B-4748-9CED-0A1706B768DF}" type="presOf" srcId="{964CEAE6-804E-4517-A29C-03D8E67CBB63}" destId="{970DF0A7-E072-4078-BE3D-6214E711EB8A}" srcOrd="0" destOrd="0" presId="urn:microsoft.com/office/officeart/2005/8/layout/hierarchy1"/>
    <dgm:cxn modelId="{ACB495E6-0924-49A7-B5EF-8CF45AA69C85}" type="presParOf" srcId="{F6AEA74B-D966-4413-8BA1-960C64D795DF}" destId="{D75597E5-E2E6-4A7B-9455-A971F684ED99}" srcOrd="0" destOrd="0" presId="urn:microsoft.com/office/officeart/2005/8/layout/hierarchy1"/>
    <dgm:cxn modelId="{ADEBF57B-4332-4586-8A97-B85D53A978CD}" type="presParOf" srcId="{D75597E5-E2E6-4A7B-9455-A971F684ED99}" destId="{861D3F5F-9194-418A-873C-45F75C9BD54D}" srcOrd="0" destOrd="0" presId="urn:microsoft.com/office/officeart/2005/8/layout/hierarchy1"/>
    <dgm:cxn modelId="{09D6654B-F367-4E5B-9A89-CD36AD2B214C}" type="presParOf" srcId="{861D3F5F-9194-418A-873C-45F75C9BD54D}" destId="{10F8AAA3-3D8B-47C7-B1B5-A615B0F4B2F3}" srcOrd="0" destOrd="0" presId="urn:microsoft.com/office/officeart/2005/8/layout/hierarchy1"/>
    <dgm:cxn modelId="{179288D6-036D-4891-9EB5-2215CC5194D6}" type="presParOf" srcId="{861D3F5F-9194-418A-873C-45F75C9BD54D}" destId="{381F33EB-C90A-4096-B465-43FD6D6B7D4F}" srcOrd="1" destOrd="0" presId="urn:microsoft.com/office/officeart/2005/8/layout/hierarchy1"/>
    <dgm:cxn modelId="{03FF6975-A030-40BE-A673-CC1C38A6B506}" type="presParOf" srcId="{D75597E5-E2E6-4A7B-9455-A971F684ED99}" destId="{7B25FACA-4065-49B5-A02B-F4410CDF6889}" srcOrd="1" destOrd="0" presId="urn:microsoft.com/office/officeart/2005/8/layout/hierarchy1"/>
    <dgm:cxn modelId="{5D90F19A-6986-4803-9647-56DC62261A6A}" type="presParOf" srcId="{F6AEA74B-D966-4413-8BA1-960C64D795DF}" destId="{7A20B93C-C193-4F11-862A-A671720CA06F}" srcOrd="1" destOrd="0" presId="urn:microsoft.com/office/officeart/2005/8/layout/hierarchy1"/>
    <dgm:cxn modelId="{C99CF288-5C10-4533-AEDF-CDEFFF92C8EB}" type="presParOf" srcId="{7A20B93C-C193-4F11-862A-A671720CA06F}" destId="{39B4192C-11FB-45CD-B566-06D259235A10}" srcOrd="0" destOrd="0" presId="urn:microsoft.com/office/officeart/2005/8/layout/hierarchy1"/>
    <dgm:cxn modelId="{6C01EABA-528D-4D3C-9E15-0AACF88FC6DF}" type="presParOf" srcId="{39B4192C-11FB-45CD-B566-06D259235A10}" destId="{B764FCEE-E91B-449A-89B0-911658F6888E}" srcOrd="0" destOrd="0" presId="urn:microsoft.com/office/officeart/2005/8/layout/hierarchy1"/>
    <dgm:cxn modelId="{7603FFCD-1440-422A-BC68-51A2EC61A130}" type="presParOf" srcId="{39B4192C-11FB-45CD-B566-06D259235A10}" destId="{2E5184BB-3E0D-46E0-8686-DC91E8743AB4}" srcOrd="1" destOrd="0" presId="urn:microsoft.com/office/officeart/2005/8/layout/hierarchy1"/>
    <dgm:cxn modelId="{E52B32F8-E63B-4B1A-93DE-8BDDA8E61076}" type="presParOf" srcId="{7A20B93C-C193-4F11-862A-A671720CA06F}" destId="{6CBBF71B-0665-46BE-BE76-8BFFC1FADEBE}" srcOrd="1" destOrd="0" presId="urn:microsoft.com/office/officeart/2005/8/layout/hierarchy1"/>
    <dgm:cxn modelId="{46C3FC2C-DB78-443E-9220-BE760220BDD0}" type="presParOf" srcId="{F6AEA74B-D966-4413-8BA1-960C64D795DF}" destId="{06F09A4F-33F7-4914-90ED-7A6DF0D1BFE5}" srcOrd="2" destOrd="0" presId="urn:microsoft.com/office/officeart/2005/8/layout/hierarchy1"/>
    <dgm:cxn modelId="{0A858E45-3608-461D-B9EA-B8656221A6C6}" type="presParOf" srcId="{06F09A4F-33F7-4914-90ED-7A6DF0D1BFE5}" destId="{3D787640-B6DA-4568-80C5-058D0EC65FD6}" srcOrd="0" destOrd="0" presId="urn:microsoft.com/office/officeart/2005/8/layout/hierarchy1"/>
    <dgm:cxn modelId="{AFF3AE0C-EC6B-4745-8921-966B930918A9}" type="presParOf" srcId="{3D787640-B6DA-4568-80C5-058D0EC65FD6}" destId="{803518BA-5C6E-4E39-AD12-6C02DBAB56C4}" srcOrd="0" destOrd="0" presId="urn:microsoft.com/office/officeart/2005/8/layout/hierarchy1"/>
    <dgm:cxn modelId="{45838A6F-CBA0-4A37-87A1-E64AC7E49488}" type="presParOf" srcId="{3D787640-B6DA-4568-80C5-058D0EC65FD6}" destId="{58E9E41C-4DFF-4FCF-8BCC-03F28F9898C0}" srcOrd="1" destOrd="0" presId="urn:microsoft.com/office/officeart/2005/8/layout/hierarchy1"/>
    <dgm:cxn modelId="{737A1FC4-F031-4CA8-8443-D552BD249126}" type="presParOf" srcId="{06F09A4F-33F7-4914-90ED-7A6DF0D1BFE5}" destId="{1DC0A1A5-B18B-47A5-9763-950B6FE67F20}" srcOrd="1" destOrd="0" presId="urn:microsoft.com/office/officeart/2005/8/layout/hierarchy1"/>
    <dgm:cxn modelId="{616066FB-8EA3-4C62-A903-B510B46D2563}" type="presParOf" srcId="{1DC0A1A5-B18B-47A5-9763-950B6FE67F20}" destId="{F51F8984-041F-450C-8938-FFC44FA8935F}" srcOrd="0" destOrd="0" presId="urn:microsoft.com/office/officeart/2005/8/layout/hierarchy1"/>
    <dgm:cxn modelId="{2D789E58-F73F-4B17-B43A-42EC29075669}" type="presParOf" srcId="{1DC0A1A5-B18B-47A5-9763-950B6FE67F20}" destId="{101D564B-7DF7-49C0-89DC-C5E87906D6A8}" srcOrd="1" destOrd="0" presId="urn:microsoft.com/office/officeart/2005/8/layout/hierarchy1"/>
    <dgm:cxn modelId="{8D93E494-47E0-4625-BF39-6675A23A6EC5}" type="presParOf" srcId="{101D564B-7DF7-49C0-89DC-C5E87906D6A8}" destId="{93E7C545-B66B-4855-A0DE-4FA0B3FC0C85}" srcOrd="0" destOrd="0" presId="urn:microsoft.com/office/officeart/2005/8/layout/hierarchy1"/>
    <dgm:cxn modelId="{1422C0BA-B826-475E-9E60-03F16CBC6CB3}" type="presParOf" srcId="{93E7C545-B66B-4855-A0DE-4FA0B3FC0C85}" destId="{FF115BB6-F354-4AD7-B9C0-A232DAA9B8E7}" srcOrd="0" destOrd="0" presId="urn:microsoft.com/office/officeart/2005/8/layout/hierarchy1"/>
    <dgm:cxn modelId="{87808D91-D0F6-4DC3-AD49-6762FC8E8019}" type="presParOf" srcId="{93E7C545-B66B-4855-A0DE-4FA0B3FC0C85}" destId="{120C85E9-CFC5-4E27-A3CB-7241ACE13A2B}" srcOrd="1" destOrd="0" presId="urn:microsoft.com/office/officeart/2005/8/layout/hierarchy1"/>
    <dgm:cxn modelId="{E8CEC4A8-D60F-48E1-900F-8F082EBB6FE0}" type="presParOf" srcId="{101D564B-7DF7-49C0-89DC-C5E87906D6A8}" destId="{466EDA3D-D829-49B2-9461-1DE5518EBAFD}" srcOrd="1" destOrd="0" presId="urn:microsoft.com/office/officeart/2005/8/layout/hierarchy1"/>
    <dgm:cxn modelId="{53197117-0D02-435F-BFBB-E1B3A412D42F}" type="presParOf" srcId="{1DC0A1A5-B18B-47A5-9763-950B6FE67F20}" destId="{970DF0A7-E072-4078-BE3D-6214E711EB8A}" srcOrd="2" destOrd="0" presId="urn:microsoft.com/office/officeart/2005/8/layout/hierarchy1"/>
    <dgm:cxn modelId="{F03A2217-743F-4135-8FC1-943ED8D6708D}" type="presParOf" srcId="{1DC0A1A5-B18B-47A5-9763-950B6FE67F20}" destId="{CE1F5F2D-7069-4D19-AA49-963170F94CAE}" srcOrd="3" destOrd="0" presId="urn:microsoft.com/office/officeart/2005/8/layout/hierarchy1"/>
    <dgm:cxn modelId="{6F7FE212-B20F-4BAC-9A59-78C4E6C13F82}" type="presParOf" srcId="{CE1F5F2D-7069-4D19-AA49-963170F94CAE}" destId="{1039C70F-557E-43D6-A4CB-2E3E0D6B1F2E}" srcOrd="0" destOrd="0" presId="urn:microsoft.com/office/officeart/2005/8/layout/hierarchy1"/>
    <dgm:cxn modelId="{203EEE82-23A4-42D9-AD59-12BDB6702108}" type="presParOf" srcId="{1039C70F-557E-43D6-A4CB-2E3E0D6B1F2E}" destId="{DB131002-51F4-48EA-8105-17C82714D53C}" srcOrd="0" destOrd="0" presId="urn:microsoft.com/office/officeart/2005/8/layout/hierarchy1"/>
    <dgm:cxn modelId="{1DDA455F-1192-4EDC-B887-4B0AAFC2A955}" type="presParOf" srcId="{1039C70F-557E-43D6-A4CB-2E3E0D6B1F2E}" destId="{28896783-2766-4926-8511-308021C02513}" srcOrd="1" destOrd="0" presId="urn:microsoft.com/office/officeart/2005/8/layout/hierarchy1"/>
    <dgm:cxn modelId="{BF0BCB94-7ED9-4D80-9589-DFA863AEC9CD}" type="presParOf" srcId="{CE1F5F2D-7069-4D19-AA49-963170F94CAE}" destId="{E8E25A75-4A73-46C8-9F3E-CA690C83A574}" srcOrd="1" destOrd="0" presId="urn:microsoft.com/office/officeart/2005/8/layout/hierarchy1"/>
    <dgm:cxn modelId="{AF679AE2-2BCD-49DA-8FDC-12084183667F}" type="presParOf" srcId="{1DC0A1A5-B18B-47A5-9763-950B6FE67F20}" destId="{E6DF8D36-BA5C-400C-BA82-AACACE725D87}" srcOrd="4" destOrd="0" presId="urn:microsoft.com/office/officeart/2005/8/layout/hierarchy1"/>
    <dgm:cxn modelId="{59A55CBB-E847-44DA-B864-2C7835D65C79}" type="presParOf" srcId="{1DC0A1A5-B18B-47A5-9763-950B6FE67F20}" destId="{41F314F3-2395-47F7-A93E-54AC8BB0F84D}" srcOrd="5" destOrd="0" presId="urn:microsoft.com/office/officeart/2005/8/layout/hierarchy1"/>
    <dgm:cxn modelId="{3FF0E0F5-3846-41DA-94E9-FAB886D8D2BF}" type="presParOf" srcId="{41F314F3-2395-47F7-A93E-54AC8BB0F84D}" destId="{33888E17-D8F4-4984-A653-6B36F41358D5}" srcOrd="0" destOrd="0" presId="urn:microsoft.com/office/officeart/2005/8/layout/hierarchy1"/>
    <dgm:cxn modelId="{F561F5D3-9405-4CBC-9F80-33411F126506}" type="presParOf" srcId="{33888E17-D8F4-4984-A653-6B36F41358D5}" destId="{C6D07C0E-911B-4D2D-8955-D140192ACA28}" srcOrd="0" destOrd="0" presId="urn:microsoft.com/office/officeart/2005/8/layout/hierarchy1"/>
    <dgm:cxn modelId="{9455BBDC-077E-408F-9D01-01821F743139}" type="presParOf" srcId="{33888E17-D8F4-4984-A653-6B36F41358D5}" destId="{3E3682F2-6F40-4C85-852C-AB9F16EA9155}" srcOrd="1" destOrd="0" presId="urn:microsoft.com/office/officeart/2005/8/layout/hierarchy1"/>
    <dgm:cxn modelId="{34C9FF92-9FC4-4593-AF48-52BE2ECD3529}" type="presParOf" srcId="{41F314F3-2395-47F7-A93E-54AC8BB0F84D}" destId="{FD75D3F6-170A-4208-9A3C-B7731777CF1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5C3D5-7D0A-49F5-AF5A-AB912EE3FDAC}">
      <dsp:nvSpPr>
        <dsp:cNvPr id="0" name=""/>
        <dsp:cNvSpPr/>
      </dsp:nvSpPr>
      <dsp:spPr>
        <a:xfrm>
          <a:off x="901930" y="37886"/>
          <a:ext cx="726996" cy="726996"/>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F331A2-D239-4A8F-8746-F2293B8680AE}">
      <dsp:nvSpPr>
        <dsp:cNvPr id="0" name=""/>
        <dsp:cNvSpPr/>
      </dsp:nvSpPr>
      <dsp:spPr>
        <a:xfrm>
          <a:off x="1056863" y="192819"/>
          <a:ext cx="417128" cy="41712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5F4B8F5-E81A-443F-A853-1D2C4A96874D}">
      <dsp:nvSpPr>
        <dsp:cNvPr id="0" name=""/>
        <dsp:cNvSpPr/>
      </dsp:nvSpPr>
      <dsp:spPr>
        <a:xfrm>
          <a:off x="669529" y="1014996"/>
          <a:ext cx="1191796" cy="103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66725">
            <a:lnSpc>
              <a:spcPct val="100000"/>
            </a:lnSpc>
            <a:spcBef>
              <a:spcPct val="0"/>
            </a:spcBef>
            <a:spcAft>
              <a:spcPct val="35000"/>
            </a:spcAft>
            <a:buNone/>
            <a:defRPr cap="all"/>
          </a:pPr>
          <a:r>
            <a:rPr lang="es-PE" sz="1050" kern="1200" cap="none" dirty="0">
              <a:solidFill>
                <a:schemeClr val="accent1">
                  <a:lumMod val="50000"/>
                </a:schemeClr>
              </a:solidFill>
            </a:rPr>
            <a:t>Revisión de un marco normativo base en materia de valoración, retención y disposición documental</a:t>
          </a:r>
          <a:r>
            <a:rPr lang="es-PE" sz="1100" kern="1200" dirty="0">
              <a:solidFill>
                <a:schemeClr val="accent1">
                  <a:lumMod val="50000"/>
                </a:schemeClr>
              </a:solidFill>
            </a:rPr>
            <a:t>.</a:t>
          </a:r>
          <a:endParaRPr lang="en-US" sz="1100" kern="1200" dirty="0">
            <a:solidFill>
              <a:schemeClr val="accent1">
                <a:lumMod val="50000"/>
              </a:schemeClr>
            </a:solidFill>
          </a:endParaRPr>
        </a:p>
      </dsp:txBody>
      <dsp:txXfrm>
        <a:off x="669529" y="1014996"/>
        <a:ext cx="1191796" cy="1035349"/>
      </dsp:txXfrm>
    </dsp:sp>
    <dsp:sp modelId="{5442C866-E6F6-4DCE-8CC9-A73FD6A3EDA7}">
      <dsp:nvSpPr>
        <dsp:cNvPr id="0" name=""/>
        <dsp:cNvSpPr/>
      </dsp:nvSpPr>
      <dsp:spPr>
        <a:xfrm>
          <a:off x="2302291" y="26049"/>
          <a:ext cx="726996" cy="726996"/>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921D7F-1287-47AA-953A-499C5E8E3CDC}">
      <dsp:nvSpPr>
        <dsp:cNvPr id="0" name=""/>
        <dsp:cNvSpPr/>
      </dsp:nvSpPr>
      <dsp:spPr>
        <a:xfrm>
          <a:off x="2457225" y="180983"/>
          <a:ext cx="417128" cy="41712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091026F-E549-452E-B205-CFDB2AEC1D6D}">
      <dsp:nvSpPr>
        <dsp:cNvPr id="0" name=""/>
        <dsp:cNvSpPr/>
      </dsp:nvSpPr>
      <dsp:spPr>
        <a:xfrm>
          <a:off x="2087458" y="1005536"/>
          <a:ext cx="1191796" cy="108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s-PE" sz="1100" kern="1200" cap="none" dirty="0">
              <a:solidFill>
                <a:schemeClr val="accent1">
                  <a:lumMod val="50000"/>
                </a:schemeClr>
              </a:solidFill>
            </a:rPr>
            <a:t>Localización de normativa dirigida en exclusiva al tratamiento de los documentos de archivo</a:t>
          </a:r>
          <a:r>
            <a:rPr lang="es-PE" sz="1100" kern="1200" dirty="0">
              <a:solidFill>
                <a:schemeClr val="accent1">
                  <a:lumMod val="50000"/>
                </a:schemeClr>
              </a:solidFill>
            </a:rPr>
            <a:t>.</a:t>
          </a:r>
          <a:endParaRPr lang="en-US" sz="1100" kern="1200" dirty="0">
            <a:solidFill>
              <a:schemeClr val="accent1">
                <a:lumMod val="50000"/>
              </a:schemeClr>
            </a:solidFill>
          </a:endParaRPr>
        </a:p>
      </dsp:txBody>
      <dsp:txXfrm>
        <a:off x="2087458" y="1005536"/>
        <a:ext cx="1191796" cy="1082695"/>
      </dsp:txXfrm>
    </dsp:sp>
    <dsp:sp modelId="{B28AABB5-AE3F-4A01-83B9-84660E25AA0B}">
      <dsp:nvSpPr>
        <dsp:cNvPr id="0" name=""/>
        <dsp:cNvSpPr/>
      </dsp:nvSpPr>
      <dsp:spPr>
        <a:xfrm>
          <a:off x="3702652" y="26049"/>
          <a:ext cx="726996" cy="726996"/>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880269-59EB-4EB6-B58F-64CB8EC9C3D8}">
      <dsp:nvSpPr>
        <dsp:cNvPr id="0" name=""/>
        <dsp:cNvSpPr/>
      </dsp:nvSpPr>
      <dsp:spPr>
        <a:xfrm>
          <a:off x="3857586" y="180983"/>
          <a:ext cx="417128" cy="417128"/>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DAA97F1-6649-4C13-8C8C-5C33DF61275E}">
      <dsp:nvSpPr>
        <dsp:cNvPr id="0" name=""/>
        <dsp:cNvSpPr/>
      </dsp:nvSpPr>
      <dsp:spPr>
        <a:xfrm>
          <a:off x="3470252" y="979486"/>
          <a:ext cx="1191796" cy="108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44500">
            <a:lnSpc>
              <a:spcPct val="100000"/>
            </a:lnSpc>
            <a:spcBef>
              <a:spcPct val="0"/>
            </a:spcBef>
            <a:spcAft>
              <a:spcPct val="35000"/>
            </a:spcAft>
            <a:buNone/>
            <a:defRPr cap="all"/>
          </a:pPr>
          <a:r>
            <a:rPr lang="es-PE" sz="1000" kern="1200" cap="none" dirty="0">
              <a:solidFill>
                <a:schemeClr val="accent1">
                  <a:lumMod val="50000"/>
                </a:schemeClr>
              </a:solidFill>
            </a:rPr>
            <a:t>Se requiere que tenga un enfoque basado en el riesgo sobre la protección de datos personales, la protección de documentos que contengan derechos y obligaciones de las personas cuando se opte por los plazos de retención para disposición documental o para el patrimonio documental de la nación. </a:t>
          </a:r>
          <a:endParaRPr lang="en-US" sz="1000" kern="1200" cap="none" dirty="0">
            <a:solidFill>
              <a:schemeClr val="accent1">
                <a:lumMod val="50000"/>
              </a:schemeClr>
            </a:solidFill>
          </a:endParaRPr>
        </a:p>
      </dsp:txBody>
      <dsp:txXfrm>
        <a:off x="3470252" y="979486"/>
        <a:ext cx="1191796" cy="1082695"/>
      </dsp:txXfrm>
    </dsp:sp>
    <dsp:sp modelId="{A12B8B52-1C57-475B-AA68-E419E3B0AF44}">
      <dsp:nvSpPr>
        <dsp:cNvPr id="0" name=""/>
        <dsp:cNvSpPr/>
      </dsp:nvSpPr>
      <dsp:spPr>
        <a:xfrm>
          <a:off x="5103014" y="26049"/>
          <a:ext cx="726996" cy="726996"/>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92706F-A9F7-4815-A22F-C6795CD801B5}">
      <dsp:nvSpPr>
        <dsp:cNvPr id="0" name=""/>
        <dsp:cNvSpPr/>
      </dsp:nvSpPr>
      <dsp:spPr>
        <a:xfrm>
          <a:off x="5257947" y="180983"/>
          <a:ext cx="417128" cy="41712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4B2A00-E30A-44D2-B96D-60669013EFA3}">
      <dsp:nvSpPr>
        <dsp:cNvPr id="0" name=""/>
        <dsp:cNvSpPr/>
      </dsp:nvSpPr>
      <dsp:spPr>
        <a:xfrm>
          <a:off x="4870613" y="979486"/>
          <a:ext cx="1191796" cy="108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s-PE" sz="1100" kern="1200" cap="none" dirty="0">
              <a:solidFill>
                <a:schemeClr val="accent1">
                  <a:lumMod val="50000"/>
                </a:schemeClr>
              </a:solidFill>
            </a:rPr>
            <a:t>Políticas nacionales sobre IA: ¿qué decisiones de políticas se han tomado sobre servicios públicos o gestión  pública, protección de datos personales  y regulación de la IA</a:t>
          </a:r>
          <a:endParaRPr lang="en-US" sz="1100" kern="1200" cap="none" dirty="0">
            <a:solidFill>
              <a:schemeClr val="accent1">
                <a:lumMod val="50000"/>
              </a:schemeClr>
            </a:solidFill>
          </a:endParaRPr>
        </a:p>
      </dsp:txBody>
      <dsp:txXfrm>
        <a:off x="4870613" y="979486"/>
        <a:ext cx="1191796" cy="1082695"/>
      </dsp:txXfrm>
    </dsp:sp>
    <dsp:sp modelId="{9DEFCEEB-366E-4D98-8D56-93EA461BCF1E}">
      <dsp:nvSpPr>
        <dsp:cNvPr id="0" name=""/>
        <dsp:cNvSpPr/>
      </dsp:nvSpPr>
      <dsp:spPr>
        <a:xfrm>
          <a:off x="6552024" y="26049"/>
          <a:ext cx="726996" cy="726996"/>
        </a:xfrm>
        <a:prstGeom prst="round2DiagRect">
          <a:avLst>
            <a:gd name="adj1" fmla="val 29727"/>
            <a:gd name="adj2" fmla="val 0"/>
          </a:avLst>
        </a:prstGeom>
        <a:solidFill>
          <a:schemeClr val="bg2">
            <a:lumMod val="40000"/>
            <a:lumOff val="60000"/>
          </a:schemeClr>
        </a:solidFill>
        <a:ln>
          <a:noFill/>
        </a:ln>
        <a:effectLst/>
      </dsp:spPr>
      <dsp:style>
        <a:lnRef idx="0">
          <a:scrgbClr r="0" g="0" b="0"/>
        </a:lnRef>
        <a:fillRef idx="1">
          <a:scrgbClr r="0" g="0" b="0"/>
        </a:fillRef>
        <a:effectRef idx="0">
          <a:scrgbClr r="0" g="0" b="0"/>
        </a:effectRef>
        <a:fontRef idx="minor"/>
      </dsp:style>
    </dsp:sp>
    <dsp:sp modelId="{4A4CC000-3344-4724-AEBB-4F8370F0FBD6}">
      <dsp:nvSpPr>
        <dsp:cNvPr id="0" name=""/>
        <dsp:cNvSpPr/>
      </dsp:nvSpPr>
      <dsp:spPr>
        <a:xfrm>
          <a:off x="6706958" y="180983"/>
          <a:ext cx="417128" cy="417128"/>
        </a:xfrm>
        <a:prstGeom prst="rect">
          <a:avLst/>
        </a:prstGeom>
        <a:no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F1C382-E198-4CE7-A4F4-F09C0DB52242}">
      <dsp:nvSpPr>
        <dsp:cNvPr id="0" name=""/>
        <dsp:cNvSpPr/>
      </dsp:nvSpPr>
      <dsp:spPr>
        <a:xfrm>
          <a:off x="6270975" y="979486"/>
          <a:ext cx="1289095" cy="1082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s-PE" sz="1100" kern="1200" cap="none" dirty="0">
              <a:solidFill>
                <a:schemeClr val="accent1">
                  <a:lumMod val="50000"/>
                </a:schemeClr>
              </a:solidFill>
            </a:rPr>
            <a:t>¿Qué países comprende el proyecto?: Argentina, Colombia, Costa Rica, Chile, México y Perú</a:t>
          </a:r>
          <a:endParaRPr lang="en-US" sz="1100" kern="1200" cap="none" dirty="0">
            <a:solidFill>
              <a:schemeClr val="accent1">
                <a:lumMod val="50000"/>
              </a:schemeClr>
            </a:solidFill>
          </a:endParaRPr>
        </a:p>
      </dsp:txBody>
      <dsp:txXfrm>
        <a:off x="6270975" y="979486"/>
        <a:ext cx="1289095" cy="10826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19B2B-68E3-4683-B8FE-CABBC58CE78C}">
      <dsp:nvSpPr>
        <dsp:cNvPr id="0" name=""/>
        <dsp:cNvSpPr/>
      </dsp:nvSpPr>
      <dsp:spPr>
        <a:xfrm>
          <a:off x="2992290" y="504055"/>
          <a:ext cx="2655093" cy="1593056"/>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PE" sz="1400" kern="1200" dirty="0">
              <a:solidFill>
                <a:schemeClr val="accent1">
                  <a:lumMod val="50000"/>
                </a:schemeClr>
              </a:solidFill>
            </a:rPr>
            <a:t>IA se aplica en muchas</a:t>
          </a:r>
          <a:r>
            <a:rPr lang="es-ES" sz="1400" b="0" i="0" kern="1200" dirty="0">
              <a:solidFill>
                <a:schemeClr val="accent1">
                  <a:lumMod val="50000"/>
                </a:schemeClr>
              </a:solidFill>
            </a:rPr>
            <a:t> industrias. En el aprendizaje automático incursiona con gran éxito y</a:t>
          </a:r>
          <a:endParaRPr lang="es-PE" sz="1400" kern="1200" dirty="0">
            <a:solidFill>
              <a:schemeClr val="accent1">
                <a:lumMod val="50000"/>
              </a:schemeClr>
            </a:solidFill>
          </a:endParaRPr>
        </a:p>
        <a:p>
          <a:pPr marL="0" lvl="0" indent="0" algn="ctr" defTabSz="622300">
            <a:lnSpc>
              <a:spcPct val="90000"/>
            </a:lnSpc>
            <a:spcBef>
              <a:spcPct val="0"/>
            </a:spcBef>
            <a:spcAft>
              <a:spcPct val="35000"/>
            </a:spcAft>
            <a:buNone/>
          </a:pPr>
          <a:r>
            <a:rPr lang="es-PE" sz="1400" kern="1200" dirty="0">
              <a:solidFill>
                <a:schemeClr val="accent1">
                  <a:lumMod val="50000"/>
                </a:schemeClr>
              </a:solidFill>
            </a:rPr>
            <a:t>permite innovar los diversos servicios con mejores niveles de automatización.</a:t>
          </a:r>
          <a:endParaRPr lang="en-US" sz="1400" kern="1200" dirty="0">
            <a:solidFill>
              <a:schemeClr val="accent1">
                <a:lumMod val="50000"/>
              </a:schemeClr>
            </a:solidFill>
          </a:endParaRPr>
        </a:p>
      </dsp:txBody>
      <dsp:txXfrm>
        <a:off x="2992290" y="504055"/>
        <a:ext cx="2655093" cy="1593056"/>
      </dsp:txXfrm>
    </dsp:sp>
    <dsp:sp modelId="{02D6F0E2-8218-4B93-8259-3647063997BB}">
      <dsp:nvSpPr>
        <dsp:cNvPr id="0" name=""/>
        <dsp:cNvSpPr/>
      </dsp:nvSpPr>
      <dsp:spPr>
        <a:xfrm>
          <a:off x="5841206" y="537589"/>
          <a:ext cx="2655093" cy="1593056"/>
        </a:xfrm>
        <a:prstGeom prst="rect">
          <a:avLst/>
        </a:prstGeom>
        <a:gradFill rotWithShape="0">
          <a:gsLst>
            <a:gs pos="0">
              <a:schemeClr val="accent5">
                <a:hueOff val="814257"/>
                <a:satOff val="2799"/>
                <a:lumOff val="-13432"/>
                <a:alphaOff val="0"/>
                <a:tint val="100000"/>
                <a:shade val="100000"/>
                <a:satMod val="130000"/>
              </a:schemeClr>
            </a:gs>
            <a:gs pos="100000">
              <a:schemeClr val="accent5">
                <a:hueOff val="814257"/>
                <a:satOff val="2799"/>
                <a:lumOff val="-13432"/>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PE" sz="1400" kern="1200" dirty="0">
              <a:solidFill>
                <a:schemeClr val="accent1">
                  <a:lumMod val="50000"/>
                </a:schemeClr>
              </a:solidFill>
            </a:rPr>
            <a:t>Eficiencia en la gestión y servicios que el Estado ofrece. Satisfacción para ciudadanos</a:t>
          </a:r>
          <a:endParaRPr lang="en-US" sz="1400" kern="1200" dirty="0">
            <a:solidFill>
              <a:schemeClr val="accent1">
                <a:lumMod val="50000"/>
              </a:schemeClr>
            </a:solidFill>
          </a:endParaRPr>
        </a:p>
      </dsp:txBody>
      <dsp:txXfrm>
        <a:off x="5841206" y="537589"/>
        <a:ext cx="2655093" cy="1593056"/>
      </dsp:txXfrm>
    </dsp:sp>
    <dsp:sp modelId="{0CCA83CC-F151-4D7B-AE1C-965005C6DBFD}">
      <dsp:nvSpPr>
        <dsp:cNvPr id="0" name=""/>
        <dsp:cNvSpPr/>
      </dsp:nvSpPr>
      <dsp:spPr>
        <a:xfrm>
          <a:off x="1713411" y="2355800"/>
          <a:ext cx="2655093" cy="1540628"/>
        </a:xfrm>
        <a:prstGeom prst="rect">
          <a:avLst/>
        </a:prstGeom>
        <a:gradFill rotWithShape="0">
          <a:gsLst>
            <a:gs pos="0">
              <a:schemeClr val="accent5">
                <a:hueOff val="1628513"/>
                <a:satOff val="5598"/>
                <a:lumOff val="-26863"/>
                <a:alphaOff val="0"/>
                <a:tint val="100000"/>
                <a:shade val="100000"/>
                <a:satMod val="130000"/>
              </a:schemeClr>
            </a:gs>
            <a:gs pos="100000">
              <a:schemeClr val="accent5">
                <a:hueOff val="1628513"/>
                <a:satOff val="5598"/>
                <a:lumOff val="-26863"/>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PE" sz="1400" kern="1200" dirty="0">
              <a:solidFill>
                <a:schemeClr val="tx2">
                  <a:lumMod val="65000"/>
                  <a:lumOff val="35000"/>
                </a:schemeClr>
              </a:solidFill>
            </a:rPr>
            <a:t>Interacción con los ciudadanos: preguntas y respuestas en tiempo real.</a:t>
          </a:r>
          <a:endParaRPr lang="en-US" sz="1400" kern="1200" dirty="0">
            <a:solidFill>
              <a:schemeClr val="tx2">
                <a:lumMod val="65000"/>
                <a:lumOff val="35000"/>
              </a:schemeClr>
            </a:solidFill>
          </a:endParaRPr>
        </a:p>
      </dsp:txBody>
      <dsp:txXfrm>
        <a:off x="1713411" y="2355800"/>
        <a:ext cx="2655093" cy="1540628"/>
      </dsp:txXfrm>
    </dsp:sp>
    <dsp:sp modelId="{0066AA55-7696-4271-846C-B174F896A22E}">
      <dsp:nvSpPr>
        <dsp:cNvPr id="0" name=""/>
        <dsp:cNvSpPr/>
      </dsp:nvSpPr>
      <dsp:spPr>
        <a:xfrm>
          <a:off x="0" y="526448"/>
          <a:ext cx="2655093" cy="1593056"/>
        </a:xfrm>
        <a:prstGeom prst="rect">
          <a:avLst/>
        </a:prstGeom>
        <a:gradFill rotWithShape="0">
          <a:gsLst>
            <a:gs pos="0">
              <a:schemeClr val="accent5">
                <a:hueOff val="2442770"/>
                <a:satOff val="8397"/>
                <a:lumOff val="-40295"/>
                <a:alphaOff val="0"/>
                <a:tint val="100000"/>
                <a:shade val="100000"/>
                <a:satMod val="130000"/>
              </a:schemeClr>
            </a:gs>
            <a:gs pos="100000">
              <a:schemeClr val="accent5">
                <a:hueOff val="2442770"/>
                <a:satOff val="8397"/>
                <a:lumOff val="-40295"/>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PE" sz="1400" kern="1200" dirty="0"/>
            <a:t>Libro Blanco sobre la IA (Comisión Europea 2020) pone de relieve su impacto en la gestión pública.</a:t>
          </a:r>
          <a:endParaRPr lang="en-US" sz="1400" kern="1200" dirty="0"/>
        </a:p>
      </dsp:txBody>
      <dsp:txXfrm>
        <a:off x="0" y="526448"/>
        <a:ext cx="2655093" cy="1593056"/>
      </dsp:txXfrm>
    </dsp:sp>
    <dsp:sp modelId="{EDF30918-37BA-4048-8D6F-DDBECCD2625D}">
      <dsp:nvSpPr>
        <dsp:cNvPr id="0" name=""/>
        <dsp:cNvSpPr/>
      </dsp:nvSpPr>
      <dsp:spPr>
        <a:xfrm>
          <a:off x="4762946" y="2387616"/>
          <a:ext cx="2655093" cy="1484409"/>
        </a:xfrm>
        <a:prstGeom prst="rect">
          <a:avLst/>
        </a:prstGeom>
        <a:gradFill rotWithShape="0">
          <a:gsLst>
            <a:gs pos="0">
              <a:schemeClr val="accent5">
                <a:hueOff val="3257026"/>
                <a:satOff val="11196"/>
                <a:lumOff val="-53726"/>
                <a:alphaOff val="0"/>
                <a:tint val="100000"/>
                <a:shade val="100000"/>
                <a:satMod val="130000"/>
              </a:schemeClr>
            </a:gs>
            <a:gs pos="100000">
              <a:schemeClr val="accent5">
                <a:hueOff val="3257026"/>
                <a:satOff val="11196"/>
                <a:lumOff val="-5372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PE" sz="1400" kern="1200" dirty="0"/>
            <a:t>Muchos servicios y atenciones en línea se hacen aplicando IA: el ciudadano lo recibe y muy pocos analizan si se presentan riesgos en la vulnerabilidad de sus derechos.</a:t>
          </a:r>
          <a:endParaRPr lang="en-US" sz="1400" kern="1200" dirty="0"/>
        </a:p>
      </dsp:txBody>
      <dsp:txXfrm>
        <a:off x="4762946" y="2387616"/>
        <a:ext cx="2655093" cy="14844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3C021-50BC-442B-A64B-DE2CAA099646}">
      <dsp:nvSpPr>
        <dsp:cNvPr id="0" name=""/>
        <dsp:cNvSpPr/>
      </dsp:nvSpPr>
      <dsp:spPr>
        <a:xfrm>
          <a:off x="0" y="1722"/>
          <a:ext cx="799288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D3644C-77DB-4CF3-BCBA-54D9FE6E0085}">
      <dsp:nvSpPr>
        <dsp:cNvPr id="0" name=""/>
        <dsp:cNvSpPr/>
      </dsp:nvSpPr>
      <dsp:spPr>
        <a:xfrm>
          <a:off x="0" y="1722"/>
          <a:ext cx="7992888" cy="1174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MX" sz="1600" kern="1200" dirty="0">
              <a:solidFill>
                <a:schemeClr val="accent1">
                  <a:lumMod val="50000"/>
                </a:schemeClr>
              </a:solidFill>
            </a:rPr>
            <a:t>La IA</a:t>
          </a:r>
          <a:r>
            <a:rPr lang="es-ES" sz="1600" kern="1200" dirty="0">
              <a:solidFill>
                <a:schemeClr val="accent1">
                  <a:lumMod val="50000"/>
                </a:schemeClr>
              </a:solidFill>
            </a:rPr>
            <a:t>, herramienta tecnológica que concita la atención del mundo en estos momentos, sugiere mucha expectativa, pero también preocupación.</a:t>
          </a:r>
          <a:endParaRPr lang="en-US" sz="1600" kern="1200" dirty="0">
            <a:solidFill>
              <a:schemeClr val="accent1">
                <a:lumMod val="50000"/>
              </a:schemeClr>
            </a:solidFill>
          </a:endParaRPr>
        </a:p>
      </dsp:txBody>
      <dsp:txXfrm>
        <a:off x="0" y="1722"/>
        <a:ext cx="7992888" cy="1174982"/>
      </dsp:txXfrm>
    </dsp:sp>
    <dsp:sp modelId="{8B02262F-F77A-43EF-A5BC-5463BF2B2134}">
      <dsp:nvSpPr>
        <dsp:cNvPr id="0" name=""/>
        <dsp:cNvSpPr/>
      </dsp:nvSpPr>
      <dsp:spPr>
        <a:xfrm>
          <a:off x="0" y="1176704"/>
          <a:ext cx="7992888" cy="0"/>
        </a:xfrm>
        <a:prstGeom prst="line">
          <a:avLst/>
        </a:prstGeom>
        <a:solidFill>
          <a:schemeClr val="accent2">
            <a:hueOff val="-7200000"/>
            <a:satOff val="-25001"/>
            <a:lumOff val="30001"/>
            <a:alphaOff val="0"/>
          </a:schemeClr>
        </a:solidFill>
        <a:ln w="25400" cap="flat" cmpd="sng" algn="ctr">
          <a:solidFill>
            <a:schemeClr val="accent2">
              <a:hueOff val="-7200000"/>
              <a:satOff val="-25001"/>
              <a:lumOff val="300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8E14A8-8353-4AAC-B315-B6685180166A}">
      <dsp:nvSpPr>
        <dsp:cNvPr id="0" name=""/>
        <dsp:cNvSpPr/>
      </dsp:nvSpPr>
      <dsp:spPr>
        <a:xfrm>
          <a:off x="0" y="1176704"/>
          <a:ext cx="7992888" cy="1174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solidFill>
                <a:schemeClr val="accent1">
                  <a:lumMod val="50000"/>
                </a:schemeClr>
              </a:solidFill>
            </a:rPr>
            <a:t>Basada en los datos y algoritmos cuyos resultados inciden en la vida de las personas, despierta dudas que los Estados y los expertos en IA, actualmente, tratan de atender para definir estrategias de orden, principalmente, ético y jurídico</a:t>
          </a:r>
          <a:endParaRPr lang="en-US" sz="1600" kern="1200" dirty="0">
            <a:solidFill>
              <a:schemeClr val="accent1">
                <a:lumMod val="50000"/>
              </a:schemeClr>
            </a:solidFill>
          </a:endParaRPr>
        </a:p>
      </dsp:txBody>
      <dsp:txXfrm>
        <a:off x="0" y="1176704"/>
        <a:ext cx="7992888" cy="1174982"/>
      </dsp:txXfrm>
    </dsp:sp>
    <dsp:sp modelId="{2CD44CDE-8645-4303-A4E3-F0FDA4DBAD40}">
      <dsp:nvSpPr>
        <dsp:cNvPr id="0" name=""/>
        <dsp:cNvSpPr/>
      </dsp:nvSpPr>
      <dsp:spPr>
        <a:xfrm>
          <a:off x="0" y="2351687"/>
          <a:ext cx="7992888" cy="0"/>
        </a:xfrm>
        <a:prstGeom prst="line">
          <a:avLst/>
        </a:prstGeom>
        <a:solidFill>
          <a:schemeClr val="accent2">
            <a:hueOff val="-14400000"/>
            <a:satOff val="-50003"/>
            <a:lumOff val="60001"/>
            <a:alphaOff val="0"/>
          </a:schemeClr>
        </a:solidFill>
        <a:ln w="25400" cap="flat" cmpd="sng" algn="ctr">
          <a:solidFill>
            <a:schemeClr val="accent2">
              <a:hueOff val="-14400000"/>
              <a:satOff val="-50003"/>
              <a:lumOff val="600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F8DC14-D23A-4490-946A-D16DF4BADDF4}">
      <dsp:nvSpPr>
        <dsp:cNvPr id="0" name=""/>
        <dsp:cNvSpPr/>
      </dsp:nvSpPr>
      <dsp:spPr>
        <a:xfrm>
          <a:off x="0" y="2351687"/>
          <a:ext cx="7992888" cy="1174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s-ES" sz="1600" kern="1200" dirty="0">
              <a:solidFill>
                <a:schemeClr val="accent1">
                  <a:lumMod val="50000"/>
                </a:schemeClr>
              </a:solidFill>
            </a:rPr>
            <a:t>Se trata de encauzar el uso de esa tecnología en la solución de problemas concretos y en favor del bien común, más no de crear problemas, aunque por el momento no se descarta la posibilidad de enormes daños a causa del uso irresponsable o delictual de la IA.</a:t>
          </a:r>
          <a:endParaRPr lang="en-US" sz="1600" kern="1200" dirty="0">
            <a:solidFill>
              <a:schemeClr val="accent1">
                <a:lumMod val="50000"/>
              </a:schemeClr>
            </a:solidFill>
          </a:endParaRPr>
        </a:p>
      </dsp:txBody>
      <dsp:txXfrm>
        <a:off x="0" y="2351687"/>
        <a:ext cx="7992888" cy="11749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BA9C5-DD49-4A66-B17C-FA44A8981AA3}">
      <dsp:nvSpPr>
        <dsp:cNvPr id="0" name=""/>
        <dsp:cNvSpPr/>
      </dsp:nvSpPr>
      <dsp:spPr>
        <a:xfrm>
          <a:off x="275821" y="385875"/>
          <a:ext cx="930251" cy="930251"/>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9507BC-3513-4502-B9DB-5F5E9C7ECE28}">
      <dsp:nvSpPr>
        <dsp:cNvPr id="0" name=""/>
        <dsp:cNvSpPr/>
      </dsp:nvSpPr>
      <dsp:spPr>
        <a:xfrm>
          <a:off x="583418" y="603163"/>
          <a:ext cx="539545" cy="539545"/>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AD3B84-F9AE-46CB-A126-28C35C8A3F6A}">
      <dsp:nvSpPr>
        <dsp:cNvPr id="0" name=""/>
        <dsp:cNvSpPr/>
      </dsp:nvSpPr>
      <dsp:spPr>
        <a:xfrm>
          <a:off x="1303886" y="66650"/>
          <a:ext cx="2620274" cy="1612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533400">
            <a:lnSpc>
              <a:spcPct val="100000"/>
            </a:lnSpc>
            <a:spcBef>
              <a:spcPct val="0"/>
            </a:spcBef>
            <a:spcAft>
              <a:spcPct val="35000"/>
            </a:spcAft>
            <a:buNone/>
          </a:pPr>
          <a:r>
            <a:rPr lang="es-MX" sz="1200" kern="1200" dirty="0">
              <a:solidFill>
                <a:schemeClr val="accent1">
                  <a:lumMod val="50000"/>
                </a:schemeClr>
              </a:solidFill>
            </a:rPr>
            <a:t>El marco legal es asumido por los profesionales directamente involucrados en los usos de la IA, se promueven normas dirigidas a minimizar los riesgos de una aplicación negativa apelando a factores democráticos  y sobre todo éticos. Se necesita aprobar leyes, son urgentes.</a:t>
          </a:r>
          <a:endParaRPr lang="en-US" sz="1200" kern="1200" dirty="0">
            <a:solidFill>
              <a:schemeClr val="accent1">
                <a:lumMod val="50000"/>
              </a:schemeClr>
            </a:solidFill>
          </a:endParaRPr>
        </a:p>
      </dsp:txBody>
      <dsp:txXfrm>
        <a:off x="1303886" y="66650"/>
        <a:ext cx="2620274" cy="1612571"/>
      </dsp:txXfrm>
    </dsp:sp>
    <dsp:sp modelId="{8462E5D4-9940-461C-8D7A-B5D50D7DE9EC}">
      <dsp:nvSpPr>
        <dsp:cNvPr id="0" name=""/>
        <dsp:cNvSpPr/>
      </dsp:nvSpPr>
      <dsp:spPr>
        <a:xfrm>
          <a:off x="4201518" y="392033"/>
          <a:ext cx="930251" cy="930251"/>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E3C1BD-CD02-426A-A13A-50E1490A4F49}">
      <dsp:nvSpPr>
        <dsp:cNvPr id="0" name=""/>
        <dsp:cNvSpPr/>
      </dsp:nvSpPr>
      <dsp:spPr>
        <a:xfrm>
          <a:off x="4501580" y="603163"/>
          <a:ext cx="539545" cy="53954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A0E0CF6-47A0-41B1-AA66-D8D30DCEF727}">
      <dsp:nvSpPr>
        <dsp:cNvPr id="0" name=""/>
        <dsp:cNvSpPr/>
      </dsp:nvSpPr>
      <dsp:spPr>
        <a:xfrm>
          <a:off x="5481433" y="0"/>
          <a:ext cx="2877635" cy="16405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s-MX" sz="1200" kern="1200" dirty="0">
              <a:solidFill>
                <a:schemeClr val="accent1">
                  <a:lumMod val="50000"/>
                </a:schemeClr>
              </a:solidFill>
            </a:rPr>
            <a:t>La participación de ciudadanos interesados será importante y  de manera activa, haciendo llegar sus sugerencias a través de los portales correspondientes durante el procedimiento legislativo.</a:t>
          </a:r>
          <a:endParaRPr lang="en-US" sz="1200" kern="1200" dirty="0">
            <a:solidFill>
              <a:schemeClr val="accent1">
                <a:lumMod val="50000"/>
              </a:schemeClr>
            </a:solidFill>
          </a:endParaRPr>
        </a:p>
      </dsp:txBody>
      <dsp:txXfrm>
        <a:off x="5481433" y="0"/>
        <a:ext cx="2877635" cy="1640516"/>
      </dsp:txXfrm>
    </dsp:sp>
    <dsp:sp modelId="{41314C78-A0E0-4B6C-92C0-A1781316681C}">
      <dsp:nvSpPr>
        <dsp:cNvPr id="0" name=""/>
        <dsp:cNvSpPr/>
      </dsp:nvSpPr>
      <dsp:spPr>
        <a:xfrm>
          <a:off x="388065" y="2241316"/>
          <a:ext cx="930251" cy="930251"/>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021B11-77AA-4119-AD55-CB6D818B1FE7}">
      <dsp:nvSpPr>
        <dsp:cNvPr id="0" name=""/>
        <dsp:cNvSpPr/>
      </dsp:nvSpPr>
      <dsp:spPr>
        <a:xfrm>
          <a:off x="583418" y="2436669"/>
          <a:ext cx="539545" cy="53954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BE87A7-A63D-4B69-85D1-2269410C0CDB}">
      <dsp:nvSpPr>
        <dsp:cNvPr id="0" name=""/>
        <dsp:cNvSpPr/>
      </dsp:nvSpPr>
      <dsp:spPr>
        <a:xfrm>
          <a:off x="1517655" y="2241316"/>
          <a:ext cx="2192734" cy="930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100000"/>
            </a:lnSpc>
            <a:spcBef>
              <a:spcPct val="0"/>
            </a:spcBef>
            <a:spcAft>
              <a:spcPct val="35000"/>
            </a:spcAft>
            <a:buNone/>
          </a:pPr>
          <a:r>
            <a:rPr lang="es-MX" sz="1200" kern="1200" dirty="0">
              <a:solidFill>
                <a:schemeClr val="accent1">
                  <a:lumMod val="50000"/>
                </a:schemeClr>
              </a:solidFill>
            </a:rPr>
            <a:t>Toda área de conocimiento que pretende desarrollar aplicaciones de IA deberá participar activamente</a:t>
          </a:r>
          <a:endParaRPr lang="en-US" sz="1200" kern="1200" dirty="0">
            <a:solidFill>
              <a:schemeClr val="accent1">
                <a:lumMod val="50000"/>
              </a:schemeClr>
            </a:solidFill>
          </a:endParaRPr>
        </a:p>
      </dsp:txBody>
      <dsp:txXfrm>
        <a:off x="1517655" y="2241316"/>
        <a:ext cx="2192734" cy="930251"/>
      </dsp:txXfrm>
    </dsp:sp>
    <dsp:sp modelId="{09D7B75C-A1CC-4AB5-913B-126655DEA13E}">
      <dsp:nvSpPr>
        <dsp:cNvPr id="0" name=""/>
        <dsp:cNvSpPr/>
      </dsp:nvSpPr>
      <dsp:spPr>
        <a:xfrm>
          <a:off x="4384287" y="2214218"/>
          <a:ext cx="930251" cy="930251"/>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AB7659-4BF5-49A5-A805-8AD7DD577611}">
      <dsp:nvSpPr>
        <dsp:cNvPr id="0" name=""/>
        <dsp:cNvSpPr/>
      </dsp:nvSpPr>
      <dsp:spPr>
        <a:xfrm>
          <a:off x="4628852" y="2409573"/>
          <a:ext cx="539545" cy="53954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D404051-5E6D-49B1-B863-224EB8C103BD}">
      <dsp:nvSpPr>
        <dsp:cNvPr id="0" name=""/>
        <dsp:cNvSpPr/>
      </dsp:nvSpPr>
      <dsp:spPr>
        <a:xfrm>
          <a:off x="5519679" y="2066531"/>
          <a:ext cx="2821326" cy="9302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es-MX" sz="1100" kern="1200" dirty="0">
              <a:solidFill>
                <a:schemeClr val="accent1">
                  <a:lumMod val="50000"/>
                </a:schemeClr>
              </a:solidFill>
            </a:rPr>
            <a:t>Los profesionales de los archivos deben participar del debate público cuando se trate de aplicaciones en los archivos,  el acceso a la información y la protección de datos personales.</a:t>
          </a:r>
          <a:endParaRPr lang="en-US" sz="1100" kern="1200" dirty="0">
            <a:solidFill>
              <a:schemeClr val="accent1">
                <a:lumMod val="50000"/>
              </a:schemeClr>
            </a:solidFill>
          </a:endParaRPr>
        </a:p>
      </dsp:txBody>
      <dsp:txXfrm>
        <a:off x="5519679" y="2066531"/>
        <a:ext cx="2821326" cy="9302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8B72B-1FE3-4A94-8731-92541991E565}">
      <dsp:nvSpPr>
        <dsp:cNvPr id="0" name=""/>
        <dsp:cNvSpPr/>
      </dsp:nvSpPr>
      <dsp:spPr>
        <a:xfrm>
          <a:off x="0" y="4750"/>
          <a:ext cx="7899393" cy="4742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49115C-EB00-4267-8251-13C097DA711C}">
      <dsp:nvSpPr>
        <dsp:cNvPr id="0" name=""/>
        <dsp:cNvSpPr/>
      </dsp:nvSpPr>
      <dsp:spPr>
        <a:xfrm>
          <a:off x="143468" y="111462"/>
          <a:ext cx="261106" cy="2608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51C25B-0803-4D8D-9D6C-B67FA87696F9}">
      <dsp:nvSpPr>
        <dsp:cNvPr id="0" name=""/>
        <dsp:cNvSpPr/>
      </dsp:nvSpPr>
      <dsp:spPr>
        <a:xfrm>
          <a:off x="548042" y="4750"/>
          <a:ext cx="7269474" cy="622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880" tIns="65880" rIns="65880" bIns="65880" numCol="1" spcCol="1270" anchor="ctr" anchorCtr="0">
          <a:noAutofit/>
        </a:bodyPr>
        <a:lstStyle/>
        <a:p>
          <a:pPr marL="0" lvl="0" indent="0" algn="l" defTabSz="622300">
            <a:lnSpc>
              <a:spcPct val="100000"/>
            </a:lnSpc>
            <a:spcBef>
              <a:spcPct val="0"/>
            </a:spcBef>
            <a:spcAft>
              <a:spcPct val="35000"/>
            </a:spcAft>
            <a:buNone/>
          </a:pPr>
          <a:r>
            <a:rPr lang="es-ES" sz="1400" b="0" i="0" kern="1200" baseline="0" dirty="0">
              <a:solidFill>
                <a:schemeClr val="accent1">
                  <a:lumMod val="50000"/>
                </a:schemeClr>
              </a:solidFill>
            </a:rPr>
            <a:t>Los sistemas de gobernanza de la IA deben estar basados en un enfoque de gestión de riesgos para identificar las dificultades que pueda tener el sistema, para minimizarlos por el mal uso de la IA. </a:t>
          </a:r>
          <a:endParaRPr lang="en-US" sz="1400" kern="1200" dirty="0">
            <a:solidFill>
              <a:schemeClr val="accent1">
                <a:lumMod val="50000"/>
              </a:schemeClr>
            </a:solidFill>
          </a:endParaRPr>
        </a:p>
      </dsp:txBody>
      <dsp:txXfrm>
        <a:off x="548042" y="4750"/>
        <a:ext cx="7269474" cy="622485"/>
      </dsp:txXfrm>
    </dsp:sp>
    <dsp:sp modelId="{CCFF6AE5-7BD2-4E7A-9269-DD2CD3F00863}">
      <dsp:nvSpPr>
        <dsp:cNvPr id="0" name=""/>
        <dsp:cNvSpPr/>
      </dsp:nvSpPr>
      <dsp:spPr>
        <a:xfrm>
          <a:off x="0" y="782857"/>
          <a:ext cx="7899393" cy="4742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5AC707-AC61-4FB3-9031-689DC72A8A0C}">
      <dsp:nvSpPr>
        <dsp:cNvPr id="0" name=""/>
        <dsp:cNvSpPr/>
      </dsp:nvSpPr>
      <dsp:spPr>
        <a:xfrm>
          <a:off x="143468" y="889569"/>
          <a:ext cx="261106" cy="2608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90ED6D-960A-473D-8BC2-95F88E537880}">
      <dsp:nvSpPr>
        <dsp:cNvPr id="0" name=""/>
        <dsp:cNvSpPr/>
      </dsp:nvSpPr>
      <dsp:spPr>
        <a:xfrm>
          <a:off x="548042" y="782857"/>
          <a:ext cx="7269474" cy="622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880" tIns="65880" rIns="65880" bIns="65880" numCol="1" spcCol="1270" anchor="ctr" anchorCtr="0">
          <a:noAutofit/>
        </a:bodyPr>
        <a:lstStyle/>
        <a:p>
          <a:pPr marL="0" lvl="0" indent="0" algn="l" defTabSz="622300">
            <a:lnSpc>
              <a:spcPct val="100000"/>
            </a:lnSpc>
            <a:spcBef>
              <a:spcPct val="0"/>
            </a:spcBef>
            <a:spcAft>
              <a:spcPct val="35000"/>
            </a:spcAft>
            <a:buNone/>
          </a:pPr>
          <a:r>
            <a:rPr lang="es-PE" sz="1400" kern="1200" dirty="0">
              <a:solidFill>
                <a:schemeClr val="accent1">
                  <a:lumMod val="50000"/>
                </a:schemeClr>
              </a:solidFill>
            </a:rPr>
            <a:t>Los datos son elementos críticos de los sistemas de IA, ambos guardan una estrecha vinculación</a:t>
          </a:r>
          <a:endParaRPr lang="en-US" sz="1400" kern="1200" dirty="0">
            <a:solidFill>
              <a:schemeClr val="accent1">
                <a:lumMod val="50000"/>
              </a:schemeClr>
            </a:solidFill>
          </a:endParaRPr>
        </a:p>
      </dsp:txBody>
      <dsp:txXfrm>
        <a:off x="548042" y="782857"/>
        <a:ext cx="7269474" cy="622485"/>
      </dsp:txXfrm>
    </dsp:sp>
    <dsp:sp modelId="{2CF821A4-D9FF-422E-9C5E-0B986BABE00A}">
      <dsp:nvSpPr>
        <dsp:cNvPr id="0" name=""/>
        <dsp:cNvSpPr/>
      </dsp:nvSpPr>
      <dsp:spPr>
        <a:xfrm>
          <a:off x="0" y="1560965"/>
          <a:ext cx="7899393" cy="4742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9018DD-16B0-4A88-9A0B-EB3160F59F03}">
      <dsp:nvSpPr>
        <dsp:cNvPr id="0" name=""/>
        <dsp:cNvSpPr/>
      </dsp:nvSpPr>
      <dsp:spPr>
        <a:xfrm>
          <a:off x="143468" y="1667676"/>
          <a:ext cx="261106" cy="2608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758DA1-F385-49E1-80D0-330FA96238C2}">
      <dsp:nvSpPr>
        <dsp:cNvPr id="0" name=""/>
        <dsp:cNvSpPr/>
      </dsp:nvSpPr>
      <dsp:spPr>
        <a:xfrm>
          <a:off x="548042" y="1560965"/>
          <a:ext cx="7269474" cy="622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880" tIns="65880" rIns="65880" bIns="65880" numCol="1" spcCol="1270" anchor="ctr" anchorCtr="0">
          <a:noAutofit/>
        </a:bodyPr>
        <a:lstStyle/>
        <a:p>
          <a:pPr marL="0" lvl="0" indent="0" algn="l" defTabSz="622300">
            <a:lnSpc>
              <a:spcPct val="100000"/>
            </a:lnSpc>
            <a:spcBef>
              <a:spcPct val="0"/>
            </a:spcBef>
            <a:spcAft>
              <a:spcPct val="35000"/>
            </a:spcAft>
            <a:buNone/>
          </a:pPr>
          <a:r>
            <a:rPr lang="es-PE" sz="1400" kern="1200" dirty="0">
              <a:solidFill>
                <a:schemeClr val="accent1">
                  <a:lumMod val="50000"/>
                </a:schemeClr>
              </a:solidFill>
            </a:rPr>
            <a:t>La IA puede analizar grandes volúmenes de datos e identificar tendencias y patrones, que otras técnicas podrían haber omitido.  </a:t>
          </a:r>
          <a:endParaRPr lang="en-US" sz="1400" kern="1200" dirty="0">
            <a:solidFill>
              <a:schemeClr val="accent1">
                <a:lumMod val="50000"/>
              </a:schemeClr>
            </a:solidFill>
          </a:endParaRPr>
        </a:p>
      </dsp:txBody>
      <dsp:txXfrm>
        <a:off x="548042" y="1560965"/>
        <a:ext cx="7269474" cy="622485"/>
      </dsp:txXfrm>
    </dsp:sp>
    <dsp:sp modelId="{10F87FAE-6250-44AA-906B-090B35904FB4}">
      <dsp:nvSpPr>
        <dsp:cNvPr id="0" name=""/>
        <dsp:cNvSpPr/>
      </dsp:nvSpPr>
      <dsp:spPr>
        <a:xfrm>
          <a:off x="0" y="2680535"/>
          <a:ext cx="7899393" cy="4742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EEA40C-4437-4796-A1E6-61A8E4F57AA6}">
      <dsp:nvSpPr>
        <dsp:cNvPr id="0" name=""/>
        <dsp:cNvSpPr/>
      </dsp:nvSpPr>
      <dsp:spPr>
        <a:xfrm>
          <a:off x="143468" y="2445784"/>
          <a:ext cx="261106" cy="2608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EB0420-4719-4D0D-BEAD-C38DED3F23A3}">
      <dsp:nvSpPr>
        <dsp:cNvPr id="0" name=""/>
        <dsp:cNvSpPr/>
      </dsp:nvSpPr>
      <dsp:spPr>
        <a:xfrm>
          <a:off x="548042" y="2339072"/>
          <a:ext cx="7269474" cy="622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880" tIns="65880" rIns="65880" bIns="65880" numCol="1" spcCol="1270" anchor="ctr" anchorCtr="0">
          <a:noAutofit/>
        </a:bodyPr>
        <a:lstStyle/>
        <a:p>
          <a:pPr marL="0" lvl="0" indent="0" algn="l" defTabSz="622300">
            <a:lnSpc>
              <a:spcPct val="100000"/>
            </a:lnSpc>
            <a:spcBef>
              <a:spcPct val="0"/>
            </a:spcBef>
            <a:spcAft>
              <a:spcPct val="35000"/>
            </a:spcAft>
            <a:buNone/>
          </a:pPr>
          <a:r>
            <a:rPr lang="es-PE" sz="1400" b="0" i="0" kern="1200" baseline="0" dirty="0">
              <a:solidFill>
                <a:schemeClr val="accent1">
                  <a:lumMod val="50000"/>
                </a:schemeClr>
              </a:solidFill>
            </a:rPr>
            <a:t>Puede ocurrir una situación de riesgos ¿Si se producen daños</a:t>
          </a:r>
          <a:r>
            <a:rPr lang="es-ES" sz="1400" b="0" i="0" kern="1200" baseline="0" dirty="0">
              <a:solidFill>
                <a:schemeClr val="accent1">
                  <a:lumMod val="50000"/>
                </a:schemeClr>
              </a:solidFill>
            </a:rPr>
            <a:t>, jurídicamente, quien responde por esos </a:t>
          </a:r>
          <a:r>
            <a:rPr lang="es-PE" sz="1400" b="0" i="0" kern="1200" baseline="0" dirty="0">
              <a:solidFill>
                <a:schemeClr val="accent1">
                  <a:lumMod val="50000"/>
                </a:schemeClr>
              </a:solidFill>
            </a:rPr>
            <a:t>daños ocasionados? ¿Cómo se precisa la responsabilidad objetiva? (Nexo causal)</a:t>
          </a:r>
          <a:endParaRPr lang="en-US" sz="1400" kern="1200" dirty="0">
            <a:solidFill>
              <a:schemeClr val="accent1">
                <a:lumMod val="50000"/>
              </a:schemeClr>
            </a:solidFill>
          </a:endParaRPr>
        </a:p>
      </dsp:txBody>
      <dsp:txXfrm>
        <a:off x="548042" y="2339072"/>
        <a:ext cx="7269474" cy="622485"/>
      </dsp:txXfrm>
    </dsp:sp>
    <dsp:sp modelId="{9269D7BB-63A5-4C8D-8057-582733AECF8B}">
      <dsp:nvSpPr>
        <dsp:cNvPr id="0" name=""/>
        <dsp:cNvSpPr/>
      </dsp:nvSpPr>
      <dsp:spPr>
        <a:xfrm>
          <a:off x="0" y="3117179"/>
          <a:ext cx="7899393" cy="47427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4E4591-3434-41AE-A3DB-882FFD714837}">
      <dsp:nvSpPr>
        <dsp:cNvPr id="0" name=""/>
        <dsp:cNvSpPr/>
      </dsp:nvSpPr>
      <dsp:spPr>
        <a:xfrm>
          <a:off x="143468" y="3223891"/>
          <a:ext cx="261106" cy="26085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7B2A8B-B73B-434E-A521-7C9533CE3368}">
      <dsp:nvSpPr>
        <dsp:cNvPr id="0" name=""/>
        <dsp:cNvSpPr/>
      </dsp:nvSpPr>
      <dsp:spPr>
        <a:xfrm>
          <a:off x="548042" y="3117179"/>
          <a:ext cx="7269474" cy="622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5880" tIns="65880" rIns="65880" bIns="65880" numCol="1" spcCol="1270" anchor="ctr" anchorCtr="0">
          <a:noAutofit/>
        </a:bodyPr>
        <a:lstStyle/>
        <a:p>
          <a:pPr marL="0" lvl="0" indent="0" algn="l" defTabSz="622300">
            <a:lnSpc>
              <a:spcPct val="100000"/>
            </a:lnSpc>
            <a:spcBef>
              <a:spcPct val="0"/>
            </a:spcBef>
            <a:spcAft>
              <a:spcPct val="35000"/>
            </a:spcAft>
            <a:buNone/>
          </a:pPr>
          <a:r>
            <a:rPr lang="es-ES" sz="1400" b="0" i="0" kern="1200" baseline="0" dirty="0">
              <a:solidFill>
                <a:schemeClr val="accent1">
                  <a:lumMod val="50000"/>
                </a:schemeClr>
              </a:solidFill>
            </a:rPr>
            <a:t>Algunos especialistas señalan que se debe crear un estatus jurídico especial para la IA que lo trate como un sujeto imputable de responsabilidad, otros señalan que se deben medir los costos del daño.</a:t>
          </a:r>
          <a:endParaRPr lang="en-US" sz="1400" kern="1200" dirty="0">
            <a:solidFill>
              <a:schemeClr val="accent1">
                <a:lumMod val="50000"/>
              </a:schemeClr>
            </a:solidFill>
          </a:endParaRPr>
        </a:p>
      </dsp:txBody>
      <dsp:txXfrm>
        <a:off x="548042" y="3117179"/>
        <a:ext cx="7269474" cy="6224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6E31B-BF3F-4FCF-8F2C-23D4A3E22FF6}">
      <dsp:nvSpPr>
        <dsp:cNvPr id="0" name=""/>
        <dsp:cNvSpPr/>
      </dsp:nvSpPr>
      <dsp:spPr>
        <a:xfrm>
          <a:off x="993" y="697906"/>
          <a:ext cx="3486063" cy="22136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FAF0A1-546B-4945-AF1B-35B23D984D0B}">
      <dsp:nvSpPr>
        <dsp:cNvPr id="0" name=""/>
        <dsp:cNvSpPr/>
      </dsp:nvSpPr>
      <dsp:spPr>
        <a:xfrm>
          <a:off x="388333" y="1065879"/>
          <a:ext cx="3486063" cy="221365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PE" sz="1500" kern="1200" dirty="0">
              <a:solidFill>
                <a:schemeClr val="accent1">
                  <a:lumMod val="50000"/>
                </a:schemeClr>
              </a:solidFill>
            </a:rPr>
            <a:t>Necesidad de un marco legal amplio, basado en los usos y aplicación de la IA que comprenda elementos éticos. Es fundamental. </a:t>
          </a:r>
          <a:endParaRPr lang="en-US" sz="1500" kern="1200" dirty="0">
            <a:solidFill>
              <a:schemeClr val="accent1">
                <a:lumMod val="50000"/>
              </a:schemeClr>
            </a:solidFill>
          </a:endParaRPr>
        </a:p>
      </dsp:txBody>
      <dsp:txXfrm>
        <a:off x="453169" y="1130715"/>
        <a:ext cx="3356391" cy="2083978"/>
      </dsp:txXfrm>
    </dsp:sp>
    <dsp:sp modelId="{33C39985-C22C-49E1-8B8F-E22A1404CC05}">
      <dsp:nvSpPr>
        <dsp:cNvPr id="0" name=""/>
        <dsp:cNvSpPr/>
      </dsp:nvSpPr>
      <dsp:spPr>
        <a:xfrm>
          <a:off x="4261737" y="697906"/>
          <a:ext cx="3486063" cy="22136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1A4507-5CBA-4466-BC31-CFE6B27EBEED}">
      <dsp:nvSpPr>
        <dsp:cNvPr id="0" name=""/>
        <dsp:cNvSpPr/>
      </dsp:nvSpPr>
      <dsp:spPr>
        <a:xfrm>
          <a:off x="4649078" y="1065879"/>
          <a:ext cx="3486063" cy="221365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PE" sz="1500" kern="1200" dirty="0">
              <a:solidFill>
                <a:schemeClr val="accent1">
                  <a:lumMod val="50000"/>
                </a:schemeClr>
              </a:solidFill>
            </a:rPr>
            <a:t>La responsabilidad de cada actor según el rol que adopte en las decisiones de valoración documental debe ser precisada con cierto rigor, estableciendo gradación de responsabilidades respecto de quienes tomen decisiones, en concordancia con la normativa existente que define los roles de valoración en cada país.</a:t>
          </a:r>
          <a:endParaRPr lang="en-US" sz="1500" kern="1200" dirty="0">
            <a:solidFill>
              <a:schemeClr val="accent1">
                <a:lumMod val="50000"/>
              </a:schemeClr>
            </a:solidFill>
          </a:endParaRPr>
        </a:p>
      </dsp:txBody>
      <dsp:txXfrm>
        <a:off x="4713914" y="1130715"/>
        <a:ext cx="3356391" cy="20839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E704C-FDAF-4A82-9AF1-45D8AF2F14DF}">
      <dsp:nvSpPr>
        <dsp:cNvPr id="0" name=""/>
        <dsp:cNvSpPr/>
      </dsp:nvSpPr>
      <dsp:spPr>
        <a:xfrm>
          <a:off x="0" y="4659"/>
          <a:ext cx="8229600" cy="45433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2A39F1-5245-4D41-B40D-D145D64508AA}">
      <dsp:nvSpPr>
        <dsp:cNvPr id="0" name=""/>
        <dsp:cNvSpPr/>
      </dsp:nvSpPr>
      <dsp:spPr>
        <a:xfrm>
          <a:off x="137436" y="106885"/>
          <a:ext cx="250129" cy="2498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27DBEA-7567-411A-983D-A37E993F5874}">
      <dsp:nvSpPr>
        <dsp:cNvPr id="0" name=""/>
        <dsp:cNvSpPr/>
      </dsp:nvSpPr>
      <dsp:spPr>
        <a:xfrm>
          <a:off x="525003" y="4659"/>
          <a:ext cx="7618346" cy="610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613" tIns="64613" rIns="64613" bIns="64613" numCol="1" spcCol="1270" anchor="ctr" anchorCtr="0">
          <a:noAutofit/>
        </a:bodyPr>
        <a:lstStyle/>
        <a:p>
          <a:pPr marL="0" lvl="0" indent="0" algn="l" defTabSz="622300">
            <a:lnSpc>
              <a:spcPct val="100000"/>
            </a:lnSpc>
            <a:spcBef>
              <a:spcPct val="0"/>
            </a:spcBef>
            <a:spcAft>
              <a:spcPct val="35000"/>
            </a:spcAft>
            <a:buNone/>
          </a:pPr>
          <a:r>
            <a:rPr lang="es-PE" sz="1400" kern="1200" dirty="0">
              <a:solidFill>
                <a:schemeClr val="accent1">
                  <a:lumMod val="50000"/>
                </a:schemeClr>
              </a:solidFill>
            </a:rPr>
            <a:t>Las políticas públicas pueden ser un inicio importante en aplicación de la IA</a:t>
          </a:r>
          <a:endParaRPr lang="en-US" sz="1400" kern="1200" dirty="0">
            <a:solidFill>
              <a:schemeClr val="accent1">
                <a:lumMod val="50000"/>
              </a:schemeClr>
            </a:solidFill>
          </a:endParaRPr>
        </a:p>
      </dsp:txBody>
      <dsp:txXfrm>
        <a:off x="525003" y="4659"/>
        <a:ext cx="7618346" cy="610514"/>
      </dsp:txXfrm>
    </dsp:sp>
    <dsp:sp modelId="{5307C55B-554E-4376-8901-9A7ED92AF113}">
      <dsp:nvSpPr>
        <dsp:cNvPr id="0" name=""/>
        <dsp:cNvSpPr/>
      </dsp:nvSpPr>
      <dsp:spPr>
        <a:xfrm>
          <a:off x="0" y="864095"/>
          <a:ext cx="8229600" cy="45433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58BE06-B03D-4C78-9CD4-CAE3904A611D}">
      <dsp:nvSpPr>
        <dsp:cNvPr id="0" name=""/>
        <dsp:cNvSpPr/>
      </dsp:nvSpPr>
      <dsp:spPr>
        <a:xfrm>
          <a:off x="137436" y="870028"/>
          <a:ext cx="250129" cy="2498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4E44D5-693C-42CE-9ED0-E1C4599CF64F}">
      <dsp:nvSpPr>
        <dsp:cNvPr id="0" name=""/>
        <dsp:cNvSpPr/>
      </dsp:nvSpPr>
      <dsp:spPr>
        <a:xfrm>
          <a:off x="525003" y="767803"/>
          <a:ext cx="7618346" cy="610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613" tIns="64613" rIns="64613" bIns="64613" numCol="1" spcCol="1270" anchor="ctr" anchorCtr="0">
          <a:noAutofit/>
        </a:bodyPr>
        <a:lstStyle/>
        <a:p>
          <a:pPr marL="0" lvl="0" indent="0" algn="l" defTabSz="622300">
            <a:lnSpc>
              <a:spcPct val="100000"/>
            </a:lnSpc>
            <a:spcBef>
              <a:spcPct val="0"/>
            </a:spcBef>
            <a:spcAft>
              <a:spcPct val="35000"/>
            </a:spcAft>
            <a:buNone/>
          </a:pPr>
          <a:r>
            <a:rPr lang="es-PE" sz="1400" kern="1200" dirty="0">
              <a:solidFill>
                <a:schemeClr val="accent1">
                  <a:lumMod val="50000"/>
                </a:schemeClr>
              </a:solidFill>
            </a:rPr>
            <a:t>Luego viene la normativa donde los aspectos jurídicos podrán ser regulados de acuerdo con las decisiones de aplicación de la IA en los documentos de archivo. </a:t>
          </a:r>
          <a:endParaRPr lang="en-US" sz="1400" kern="1200" dirty="0">
            <a:solidFill>
              <a:schemeClr val="accent1">
                <a:lumMod val="50000"/>
              </a:schemeClr>
            </a:solidFill>
          </a:endParaRPr>
        </a:p>
      </dsp:txBody>
      <dsp:txXfrm>
        <a:off x="525003" y="767803"/>
        <a:ext cx="7618346" cy="610514"/>
      </dsp:txXfrm>
    </dsp:sp>
    <dsp:sp modelId="{44359B29-CCE4-45DF-BB6D-9E8025612B2C}">
      <dsp:nvSpPr>
        <dsp:cNvPr id="0" name=""/>
        <dsp:cNvSpPr/>
      </dsp:nvSpPr>
      <dsp:spPr>
        <a:xfrm>
          <a:off x="0" y="1530946"/>
          <a:ext cx="8229600" cy="45433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BB1EEA-FEE1-44FB-B976-1EC9DDE63069}">
      <dsp:nvSpPr>
        <dsp:cNvPr id="0" name=""/>
        <dsp:cNvSpPr/>
      </dsp:nvSpPr>
      <dsp:spPr>
        <a:xfrm>
          <a:off x="137436" y="1633172"/>
          <a:ext cx="250129" cy="2498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CE4CE2-A6A3-4BE8-B713-20E9E268AAF5}">
      <dsp:nvSpPr>
        <dsp:cNvPr id="0" name=""/>
        <dsp:cNvSpPr/>
      </dsp:nvSpPr>
      <dsp:spPr>
        <a:xfrm>
          <a:off x="525003" y="1530946"/>
          <a:ext cx="7618346" cy="610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613" tIns="64613" rIns="64613" bIns="64613" numCol="1" spcCol="1270" anchor="ctr" anchorCtr="0">
          <a:noAutofit/>
        </a:bodyPr>
        <a:lstStyle/>
        <a:p>
          <a:pPr marL="0" lvl="0" indent="0" algn="l" defTabSz="622300">
            <a:lnSpc>
              <a:spcPct val="100000"/>
            </a:lnSpc>
            <a:spcBef>
              <a:spcPct val="0"/>
            </a:spcBef>
            <a:spcAft>
              <a:spcPct val="35000"/>
            </a:spcAft>
            <a:buNone/>
          </a:pPr>
          <a:r>
            <a:rPr lang="es-PE" sz="1400" kern="1200" dirty="0">
              <a:solidFill>
                <a:schemeClr val="accent1">
                  <a:lumMod val="50000"/>
                </a:schemeClr>
              </a:solidFill>
            </a:rPr>
            <a:t>Las políticas públicas constituyen toma de decisiones efectivas para atender las necesidades ciudadanas y los servicios que demandan a los gobiernos. Parten de la voluntad de los niveles decisorios más altos en la administración pública.  </a:t>
          </a:r>
          <a:endParaRPr lang="en-US" sz="1400" kern="1200" dirty="0">
            <a:solidFill>
              <a:schemeClr val="accent1">
                <a:lumMod val="50000"/>
              </a:schemeClr>
            </a:solidFill>
          </a:endParaRPr>
        </a:p>
      </dsp:txBody>
      <dsp:txXfrm>
        <a:off x="525003" y="1530946"/>
        <a:ext cx="7618346" cy="610514"/>
      </dsp:txXfrm>
    </dsp:sp>
    <dsp:sp modelId="{493E598B-54E0-49C6-865A-95B757AFE743}">
      <dsp:nvSpPr>
        <dsp:cNvPr id="0" name=""/>
        <dsp:cNvSpPr/>
      </dsp:nvSpPr>
      <dsp:spPr>
        <a:xfrm>
          <a:off x="0" y="2294090"/>
          <a:ext cx="8229600" cy="45433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2DBC50-F6ED-47E0-8FE7-FEC6AC4F7D89}">
      <dsp:nvSpPr>
        <dsp:cNvPr id="0" name=""/>
        <dsp:cNvSpPr/>
      </dsp:nvSpPr>
      <dsp:spPr>
        <a:xfrm>
          <a:off x="137436" y="2396315"/>
          <a:ext cx="250129" cy="24988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E883BF-F529-4E6A-95CC-1A68154158E6}">
      <dsp:nvSpPr>
        <dsp:cNvPr id="0" name=""/>
        <dsp:cNvSpPr/>
      </dsp:nvSpPr>
      <dsp:spPr>
        <a:xfrm>
          <a:off x="525003" y="2294090"/>
          <a:ext cx="7618346" cy="610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613" tIns="64613" rIns="64613" bIns="64613" numCol="1" spcCol="1270" anchor="ctr" anchorCtr="0">
          <a:noAutofit/>
        </a:bodyPr>
        <a:lstStyle/>
        <a:p>
          <a:pPr marL="0" lvl="0" indent="0" algn="l" defTabSz="622300">
            <a:lnSpc>
              <a:spcPct val="100000"/>
            </a:lnSpc>
            <a:spcBef>
              <a:spcPct val="0"/>
            </a:spcBef>
            <a:spcAft>
              <a:spcPct val="35000"/>
            </a:spcAft>
            <a:buNone/>
          </a:pPr>
          <a:r>
            <a:rPr lang="es-PE" sz="1400" kern="1200" dirty="0">
              <a:solidFill>
                <a:schemeClr val="accent1">
                  <a:lumMod val="50000"/>
                </a:schemeClr>
              </a:solidFill>
            </a:rPr>
            <a:t>Las políticas públicas son compromisos gubernamentales contienen actividades, estrategias, programas y lineamientos que conducen a tomar medidas adecuadas sobre la protección de datos, la ética y el uso de la IA. </a:t>
          </a:r>
          <a:endParaRPr lang="en-US" sz="1400" kern="1200" dirty="0">
            <a:solidFill>
              <a:schemeClr val="accent1">
                <a:lumMod val="50000"/>
              </a:schemeClr>
            </a:solidFill>
          </a:endParaRPr>
        </a:p>
      </dsp:txBody>
      <dsp:txXfrm>
        <a:off x="525003" y="2294090"/>
        <a:ext cx="7618346" cy="610514"/>
      </dsp:txXfrm>
    </dsp:sp>
    <dsp:sp modelId="{399C5108-8D95-4607-9CAC-8D3814ADF9E8}">
      <dsp:nvSpPr>
        <dsp:cNvPr id="0" name=""/>
        <dsp:cNvSpPr/>
      </dsp:nvSpPr>
      <dsp:spPr>
        <a:xfrm>
          <a:off x="0" y="3024335"/>
          <a:ext cx="8229600" cy="45433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D945AD-FD37-48D6-94B7-2446C8FF15DE}">
      <dsp:nvSpPr>
        <dsp:cNvPr id="0" name=""/>
        <dsp:cNvSpPr/>
      </dsp:nvSpPr>
      <dsp:spPr>
        <a:xfrm>
          <a:off x="137436" y="3159459"/>
          <a:ext cx="250129" cy="24988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01A462-CDD6-42CE-A2C4-44B168AE23A7}">
      <dsp:nvSpPr>
        <dsp:cNvPr id="0" name=""/>
        <dsp:cNvSpPr/>
      </dsp:nvSpPr>
      <dsp:spPr>
        <a:xfrm>
          <a:off x="525003" y="3057233"/>
          <a:ext cx="7618346" cy="610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613" tIns="64613" rIns="64613" bIns="64613" numCol="1" spcCol="1270" anchor="ctr" anchorCtr="0">
          <a:noAutofit/>
        </a:bodyPr>
        <a:lstStyle/>
        <a:p>
          <a:pPr marL="0" lvl="0" indent="0" algn="l" defTabSz="622300">
            <a:lnSpc>
              <a:spcPct val="100000"/>
            </a:lnSpc>
            <a:spcBef>
              <a:spcPct val="0"/>
            </a:spcBef>
            <a:spcAft>
              <a:spcPct val="35000"/>
            </a:spcAft>
            <a:buNone/>
          </a:pPr>
          <a:r>
            <a:rPr lang="es-PE" sz="1400" kern="1200" dirty="0">
              <a:solidFill>
                <a:schemeClr val="accent1">
                  <a:lumMod val="50000"/>
                </a:schemeClr>
              </a:solidFill>
            </a:rPr>
            <a:t>Cada política o estrategia asumida, puede derivar en una norma o ley específica sobre IA</a:t>
          </a:r>
          <a:r>
            <a:rPr lang="es-PE" sz="1400" kern="1200" dirty="0"/>
            <a:t>.</a:t>
          </a:r>
          <a:endParaRPr lang="en-US" sz="1400" kern="1200" dirty="0"/>
        </a:p>
      </dsp:txBody>
      <dsp:txXfrm>
        <a:off x="525003" y="3057233"/>
        <a:ext cx="7618346" cy="6105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DF8D36-BA5C-400C-BA82-AACACE725D87}">
      <dsp:nvSpPr>
        <dsp:cNvPr id="0" name=""/>
        <dsp:cNvSpPr/>
      </dsp:nvSpPr>
      <dsp:spPr>
        <a:xfrm>
          <a:off x="5280281" y="1768982"/>
          <a:ext cx="2190772" cy="521304"/>
        </a:xfrm>
        <a:custGeom>
          <a:avLst/>
          <a:gdLst/>
          <a:ahLst/>
          <a:cxnLst/>
          <a:rect l="0" t="0" r="0" b="0"/>
          <a:pathLst>
            <a:path>
              <a:moveTo>
                <a:pt x="0" y="0"/>
              </a:moveTo>
              <a:lnTo>
                <a:pt x="0" y="355253"/>
              </a:lnTo>
              <a:lnTo>
                <a:pt x="2190772" y="355253"/>
              </a:lnTo>
              <a:lnTo>
                <a:pt x="2190772" y="5213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0DF0A7-E072-4078-BE3D-6214E711EB8A}">
      <dsp:nvSpPr>
        <dsp:cNvPr id="0" name=""/>
        <dsp:cNvSpPr/>
      </dsp:nvSpPr>
      <dsp:spPr>
        <a:xfrm>
          <a:off x="5234561" y="1768982"/>
          <a:ext cx="91440" cy="521304"/>
        </a:xfrm>
        <a:custGeom>
          <a:avLst/>
          <a:gdLst/>
          <a:ahLst/>
          <a:cxnLst/>
          <a:rect l="0" t="0" r="0" b="0"/>
          <a:pathLst>
            <a:path>
              <a:moveTo>
                <a:pt x="45720" y="0"/>
              </a:moveTo>
              <a:lnTo>
                <a:pt x="45720" y="5213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F8984-041F-450C-8938-FFC44FA8935F}">
      <dsp:nvSpPr>
        <dsp:cNvPr id="0" name=""/>
        <dsp:cNvSpPr/>
      </dsp:nvSpPr>
      <dsp:spPr>
        <a:xfrm>
          <a:off x="3089508" y="1768982"/>
          <a:ext cx="2190772" cy="521304"/>
        </a:xfrm>
        <a:custGeom>
          <a:avLst/>
          <a:gdLst/>
          <a:ahLst/>
          <a:cxnLst/>
          <a:rect l="0" t="0" r="0" b="0"/>
          <a:pathLst>
            <a:path>
              <a:moveTo>
                <a:pt x="2190772" y="0"/>
              </a:moveTo>
              <a:lnTo>
                <a:pt x="2190772" y="355253"/>
              </a:lnTo>
              <a:lnTo>
                <a:pt x="0" y="355253"/>
              </a:lnTo>
              <a:lnTo>
                <a:pt x="0" y="5213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F8AAA3-3D8B-47C7-B1B5-A615B0F4B2F3}">
      <dsp:nvSpPr>
        <dsp:cNvPr id="0" name=""/>
        <dsp:cNvSpPr/>
      </dsp:nvSpPr>
      <dsp:spPr>
        <a:xfrm>
          <a:off x="2510" y="630776"/>
          <a:ext cx="1792450" cy="1138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1F33EB-C90A-4096-B465-43FD6D6B7D4F}">
      <dsp:nvSpPr>
        <dsp:cNvPr id="0" name=""/>
        <dsp:cNvSpPr/>
      </dsp:nvSpPr>
      <dsp:spPr>
        <a:xfrm>
          <a:off x="201671" y="819979"/>
          <a:ext cx="1792450" cy="11382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PE" sz="1100" kern="1200" dirty="0">
              <a:solidFill>
                <a:schemeClr val="accent1">
                  <a:lumMod val="50000"/>
                </a:schemeClr>
              </a:solidFill>
            </a:rPr>
            <a:t>La ley otorga confianza y seguridad jurídica. </a:t>
          </a:r>
        </a:p>
        <a:p>
          <a:pPr marL="0" lvl="0" indent="0" algn="ctr" defTabSz="488950">
            <a:lnSpc>
              <a:spcPct val="90000"/>
            </a:lnSpc>
            <a:spcBef>
              <a:spcPct val="0"/>
            </a:spcBef>
            <a:spcAft>
              <a:spcPct val="35000"/>
            </a:spcAft>
            <a:buNone/>
          </a:pPr>
          <a:r>
            <a:rPr lang="es-PE" sz="1100" kern="1200" dirty="0">
              <a:solidFill>
                <a:schemeClr val="accent1">
                  <a:lumMod val="50000"/>
                </a:schemeClr>
              </a:solidFill>
            </a:rPr>
            <a:t>Archivos fuentes documentales de consulta y prueba por excelencia</a:t>
          </a:r>
          <a:endParaRPr lang="en-US" sz="1100" kern="1200" dirty="0">
            <a:solidFill>
              <a:schemeClr val="accent1">
                <a:lumMod val="50000"/>
              </a:schemeClr>
            </a:solidFill>
          </a:endParaRPr>
        </a:p>
      </dsp:txBody>
      <dsp:txXfrm>
        <a:off x="235008" y="853316"/>
        <a:ext cx="1725776" cy="1071532"/>
      </dsp:txXfrm>
    </dsp:sp>
    <dsp:sp modelId="{B764FCEE-E91B-449A-89B0-911658F6888E}">
      <dsp:nvSpPr>
        <dsp:cNvPr id="0" name=""/>
        <dsp:cNvSpPr/>
      </dsp:nvSpPr>
      <dsp:spPr>
        <a:xfrm>
          <a:off x="2193283" y="630776"/>
          <a:ext cx="1792450" cy="1138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5184BB-3E0D-46E0-8686-DC91E8743AB4}">
      <dsp:nvSpPr>
        <dsp:cNvPr id="0" name=""/>
        <dsp:cNvSpPr/>
      </dsp:nvSpPr>
      <dsp:spPr>
        <a:xfrm>
          <a:off x="2392444" y="819979"/>
          <a:ext cx="1792450" cy="11382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PE" sz="1100" kern="1200" dirty="0">
              <a:solidFill>
                <a:schemeClr val="accent1">
                  <a:lumMod val="50000"/>
                </a:schemeClr>
              </a:solidFill>
            </a:rPr>
            <a:t>¿Existe o es necesaria una normativa específica sobre la base de una ley sobre IA para su aplicación?</a:t>
          </a:r>
        </a:p>
        <a:p>
          <a:pPr marL="0" lvl="0" indent="0" algn="ctr" defTabSz="488950">
            <a:lnSpc>
              <a:spcPct val="90000"/>
            </a:lnSpc>
            <a:spcBef>
              <a:spcPct val="0"/>
            </a:spcBef>
            <a:spcAft>
              <a:spcPct val="35000"/>
            </a:spcAft>
            <a:buNone/>
          </a:pPr>
          <a:r>
            <a:rPr lang="es-PE" sz="1100" kern="1200" dirty="0">
              <a:solidFill>
                <a:schemeClr val="accent1">
                  <a:lumMod val="50000"/>
                </a:schemeClr>
              </a:solidFill>
            </a:rPr>
            <a:t>Norma general y normas técnicas en archivos</a:t>
          </a:r>
          <a:endParaRPr lang="en-US" sz="1100" kern="1200" dirty="0">
            <a:solidFill>
              <a:schemeClr val="accent1">
                <a:lumMod val="50000"/>
              </a:schemeClr>
            </a:solidFill>
          </a:endParaRPr>
        </a:p>
      </dsp:txBody>
      <dsp:txXfrm>
        <a:off x="2425781" y="853316"/>
        <a:ext cx="1725776" cy="1071532"/>
      </dsp:txXfrm>
    </dsp:sp>
    <dsp:sp modelId="{803518BA-5C6E-4E39-AD12-6C02DBAB56C4}">
      <dsp:nvSpPr>
        <dsp:cNvPr id="0" name=""/>
        <dsp:cNvSpPr/>
      </dsp:nvSpPr>
      <dsp:spPr>
        <a:xfrm>
          <a:off x="4384056" y="630776"/>
          <a:ext cx="1792450" cy="1138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E9E41C-4DFF-4FCF-8BCC-03F28F9898C0}">
      <dsp:nvSpPr>
        <dsp:cNvPr id="0" name=""/>
        <dsp:cNvSpPr/>
      </dsp:nvSpPr>
      <dsp:spPr>
        <a:xfrm>
          <a:off x="4583217" y="819979"/>
          <a:ext cx="1792450" cy="11382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PE" sz="1100" kern="1200" dirty="0">
              <a:solidFill>
                <a:schemeClr val="accent1">
                  <a:lumMod val="50000"/>
                </a:schemeClr>
              </a:solidFill>
            </a:rPr>
            <a:t>Las normas existentes puede ser una referencia que a partir de una base jurídica hace posible la aplicación de la IA en los procesos archivísticos.</a:t>
          </a:r>
          <a:endParaRPr lang="en-US" sz="1100" kern="1200" dirty="0">
            <a:solidFill>
              <a:schemeClr val="accent1">
                <a:lumMod val="50000"/>
              </a:schemeClr>
            </a:solidFill>
          </a:endParaRPr>
        </a:p>
      </dsp:txBody>
      <dsp:txXfrm>
        <a:off x="4616554" y="853316"/>
        <a:ext cx="1725776" cy="1071532"/>
      </dsp:txXfrm>
    </dsp:sp>
    <dsp:sp modelId="{FF115BB6-F354-4AD7-B9C0-A232DAA9B8E7}">
      <dsp:nvSpPr>
        <dsp:cNvPr id="0" name=""/>
        <dsp:cNvSpPr/>
      </dsp:nvSpPr>
      <dsp:spPr>
        <a:xfrm>
          <a:off x="2193283" y="2290286"/>
          <a:ext cx="1792450" cy="1138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0C85E9-CFC5-4E27-A3CB-7241ACE13A2B}">
      <dsp:nvSpPr>
        <dsp:cNvPr id="0" name=""/>
        <dsp:cNvSpPr/>
      </dsp:nvSpPr>
      <dsp:spPr>
        <a:xfrm>
          <a:off x="2392444" y="2479489"/>
          <a:ext cx="1792450" cy="11382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PE" sz="1100" kern="1200" dirty="0">
              <a:solidFill>
                <a:schemeClr val="accent1">
                  <a:lumMod val="50000"/>
                </a:schemeClr>
              </a:solidFill>
            </a:rPr>
            <a:t>La administración pública demanda normativa puntual para el uso de la IA.</a:t>
          </a:r>
        </a:p>
        <a:p>
          <a:pPr marL="0" lvl="0" indent="0" algn="ctr" defTabSz="488950">
            <a:lnSpc>
              <a:spcPct val="90000"/>
            </a:lnSpc>
            <a:spcBef>
              <a:spcPct val="0"/>
            </a:spcBef>
            <a:spcAft>
              <a:spcPct val="35000"/>
            </a:spcAft>
            <a:buNone/>
          </a:pPr>
          <a:r>
            <a:rPr lang="es-PE" sz="1100" kern="1200" dirty="0">
              <a:solidFill>
                <a:schemeClr val="accent1">
                  <a:lumMod val="50000"/>
                </a:schemeClr>
              </a:solidFill>
            </a:rPr>
            <a:t>Protección de derechos del ciudadano</a:t>
          </a:r>
          <a:endParaRPr lang="en-US" sz="1100" kern="1200" dirty="0">
            <a:solidFill>
              <a:schemeClr val="accent1">
                <a:lumMod val="50000"/>
              </a:schemeClr>
            </a:solidFill>
          </a:endParaRPr>
        </a:p>
      </dsp:txBody>
      <dsp:txXfrm>
        <a:off x="2425781" y="2512826"/>
        <a:ext cx="1725776" cy="1071532"/>
      </dsp:txXfrm>
    </dsp:sp>
    <dsp:sp modelId="{DB131002-51F4-48EA-8105-17C82714D53C}">
      <dsp:nvSpPr>
        <dsp:cNvPr id="0" name=""/>
        <dsp:cNvSpPr/>
      </dsp:nvSpPr>
      <dsp:spPr>
        <a:xfrm>
          <a:off x="4384056" y="2290286"/>
          <a:ext cx="1792450" cy="1138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896783-2766-4926-8511-308021C02513}">
      <dsp:nvSpPr>
        <dsp:cNvPr id="0" name=""/>
        <dsp:cNvSpPr/>
      </dsp:nvSpPr>
      <dsp:spPr>
        <a:xfrm>
          <a:off x="4583217" y="2479489"/>
          <a:ext cx="1792450" cy="11382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PE" sz="1100" kern="1200" dirty="0">
              <a:solidFill>
                <a:schemeClr val="accent1">
                  <a:lumMod val="50000"/>
                </a:schemeClr>
              </a:solidFill>
            </a:rPr>
            <a:t>Interpretación de la norma restringida como garantía jurídica</a:t>
          </a:r>
          <a:endParaRPr lang="en-US" sz="1100" kern="1200" dirty="0">
            <a:solidFill>
              <a:schemeClr val="accent1">
                <a:lumMod val="50000"/>
              </a:schemeClr>
            </a:solidFill>
          </a:endParaRPr>
        </a:p>
      </dsp:txBody>
      <dsp:txXfrm>
        <a:off x="4616554" y="2512826"/>
        <a:ext cx="1725776" cy="1071532"/>
      </dsp:txXfrm>
    </dsp:sp>
    <dsp:sp modelId="{C6D07C0E-911B-4D2D-8955-D140192ACA28}">
      <dsp:nvSpPr>
        <dsp:cNvPr id="0" name=""/>
        <dsp:cNvSpPr/>
      </dsp:nvSpPr>
      <dsp:spPr>
        <a:xfrm>
          <a:off x="6574828" y="2290286"/>
          <a:ext cx="1792450" cy="11382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3682F2-6F40-4C85-852C-AB9F16EA9155}">
      <dsp:nvSpPr>
        <dsp:cNvPr id="0" name=""/>
        <dsp:cNvSpPr/>
      </dsp:nvSpPr>
      <dsp:spPr>
        <a:xfrm>
          <a:off x="6773990" y="2479489"/>
          <a:ext cx="1792450" cy="11382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s-PE" sz="1100" kern="1200" dirty="0">
              <a:solidFill>
                <a:schemeClr val="accent1">
                  <a:lumMod val="50000"/>
                </a:schemeClr>
              </a:solidFill>
            </a:rPr>
            <a:t>Normativa de menor nivel jerárquico o técnica se desarrollará con precisión por cada proceso archivístico en aplicación de IA</a:t>
          </a:r>
          <a:endParaRPr lang="en-US" sz="1100" kern="1200" dirty="0">
            <a:solidFill>
              <a:schemeClr val="accent1">
                <a:lumMod val="50000"/>
              </a:schemeClr>
            </a:solidFill>
          </a:endParaRPr>
        </a:p>
      </dsp:txBody>
      <dsp:txXfrm>
        <a:off x="6807327" y="2512826"/>
        <a:ext cx="1725776" cy="1071532"/>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23C95732-6E57-2642-AF93-55C214E83468}"/>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63" name="Rectangle 3">
            <a:extLst>
              <a:ext uri="{FF2B5EF4-FFF2-40B4-BE49-F238E27FC236}">
                <a16:creationId xmlns:a16="http://schemas.microsoft.com/office/drawing/2014/main" id="{24725E28-59E9-A644-900A-8255FC6AB4B9}"/>
              </a:ext>
            </a:extLst>
          </p:cNvPr>
          <p:cNvSpPr>
            <a:spLocks noGrp="1" noChangeArrowheads="1"/>
          </p:cNvSpPr>
          <p:nvPr>
            <p:ph type="dt" sz="quarter"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D26B9D78-3A50-4044-953B-8B344DE65215}" type="datetimeFigureOut">
              <a:rPr lang="en-US" altLang="en-US"/>
              <a:pPr>
                <a:defRPr/>
              </a:pPr>
              <a:t>10/12/2023</a:t>
            </a:fld>
            <a:endParaRPr lang="en-US" altLang="en-US"/>
          </a:p>
        </p:txBody>
      </p:sp>
      <p:sp>
        <p:nvSpPr>
          <p:cNvPr id="92164" name="Rectangle 4">
            <a:extLst>
              <a:ext uri="{FF2B5EF4-FFF2-40B4-BE49-F238E27FC236}">
                <a16:creationId xmlns:a16="http://schemas.microsoft.com/office/drawing/2014/main" id="{AEC2B263-BD64-E342-8FB2-75239C4DB8C2}"/>
              </a:ext>
            </a:extLst>
          </p:cNvPr>
          <p:cNvSpPr>
            <a:spLocks noGrp="1" noChangeArrowheads="1"/>
          </p:cNvSpPr>
          <p:nvPr>
            <p:ph type="ftr" sz="quarter" idx="2"/>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165" name="Rectangle 5">
            <a:extLst>
              <a:ext uri="{FF2B5EF4-FFF2-40B4-BE49-F238E27FC236}">
                <a16:creationId xmlns:a16="http://schemas.microsoft.com/office/drawing/2014/main" id="{070A64B5-E769-8D41-8A0E-AC5BEC07277F}"/>
              </a:ext>
            </a:extLst>
          </p:cNvPr>
          <p:cNvSpPr>
            <a:spLocks noGrp="1" noChangeArrowheads="1"/>
          </p:cNvSpPr>
          <p:nvPr>
            <p:ph type="sldNum" sz="quarter" idx="3"/>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06A23D2-57E7-E84D-8DCF-E4A289CE3B15}" type="slidenum">
              <a:rPr lang="en-US" altLang="en-US"/>
              <a:pPr>
                <a:defRPr/>
              </a:pPr>
              <a:t>‹Nº›</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3713D4-435F-6B4C-836A-F23CE8D9FD41}"/>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 name="Date Placeholder 2">
            <a:extLst>
              <a:ext uri="{FF2B5EF4-FFF2-40B4-BE49-F238E27FC236}">
                <a16:creationId xmlns:a16="http://schemas.microsoft.com/office/drawing/2014/main" id="{DC799690-C9FB-5C48-9D46-9E47286637D3}"/>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954A2CF5-3F2B-7D42-ADB3-D4C1B1E083BF}" type="datetimeFigureOut">
              <a:rPr lang="en-US" altLang="en-US"/>
              <a:pPr>
                <a:defRPr/>
              </a:pPr>
              <a:t>10/12/2023</a:t>
            </a:fld>
            <a:endParaRPr lang="en-US" altLang="en-US"/>
          </a:p>
        </p:txBody>
      </p:sp>
      <p:sp>
        <p:nvSpPr>
          <p:cNvPr id="4" name="Slide Image Placeholder 3">
            <a:extLst>
              <a:ext uri="{FF2B5EF4-FFF2-40B4-BE49-F238E27FC236}">
                <a16:creationId xmlns:a16="http://schemas.microsoft.com/office/drawing/2014/main" id="{16EC0899-24D7-A842-BE8B-57F63E900B1A}"/>
              </a:ext>
            </a:extLst>
          </p:cNvPr>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B458026-C2DC-1344-850F-C1350CB89298}"/>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EBCD28A-37F8-E441-8A7B-A2C274E8100C}"/>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5234ECF0-E9AF-5F4E-BE46-D02A1DDA26B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676CE25-7342-ED43-BDB0-1C873020C701}" type="slidenum">
              <a:rPr lang="en-US" altLang="en-US"/>
              <a:pPr>
                <a:defRPr/>
              </a:pPr>
              <a:t>‹Nº›</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ＭＳ Ｐゴシック" charset="0"/>
        <a:cs typeface="Arial" charset="0"/>
      </a:defRPr>
    </a:lvl1pPr>
    <a:lvl2pPr marL="355600" algn="l" rtl="0" eaLnBrk="0" fontAlgn="base" hangingPunct="0">
      <a:spcBef>
        <a:spcPct val="30000"/>
      </a:spcBef>
      <a:spcAft>
        <a:spcPct val="0"/>
      </a:spcAft>
      <a:defRPr sz="900" kern="1200">
        <a:solidFill>
          <a:schemeClr val="tx1"/>
        </a:solidFill>
        <a:latin typeface="+mn-lt"/>
        <a:ea typeface="Arial" charset="0"/>
        <a:cs typeface="Arial" charset="0"/>
      </a:defRPr>
    </a:lvl2pPr>
    <a:lvl3pPr marL="712788" algn="l" rtl="0" eaLnBrk="0" fontAlgn="base" hangingPunct="0">
      <a:spcBef>
        <a:spcPct val="30000"/>
      </a:spcBef>
      <a:spcAft>
        <a:spcPct val="0"/>
      </a:spcAft>
      <a:defRPr sz="900" kern="1200">
        <a:solidFill>
          <a:schemeClr val="tx1"/>
        </a:solidFill>
        <a:latin typeface="+mn-lt"/>
        <a:ea typeface="Arial" charset="0"/>
        <a:cs typeface="Arial" charset="0"/>
      </a:defRPr>
    </a:lvl3pPr>
    <a:lvl4pPr marL="1068388" algn="l" rtl="0" eaLnBrk="0" fontAlgn="base" hangingPunct="0">
      <a:spcBef>
        <a:spcPct val="30000"/>
      </a:spcBef>
      <a:spcAft>
        <a:spcPct val="0"/>
      </a:spcAft>
      <a:defRPr sz="900" kern="1200">
        <a:solidFill>
          <a:schemeClr val="tx1"/>
        </a:solidFill>
        <a:latin typeface="+mn-lt"/>
        <a:ea typeface="Arial" charset="0"/>
        <a:cs typeface="Arial" charset="0"/>
      </a:defRPr>
    </a:lvl4pPr>
    <a:lvl5pPr marL="1425575" algn="l" rtl="0" eaLnBrk="0" fontAlgn="base" hangingPunct="0">
      <a:spcBef>
        <a:spcPct val="30000"/>
      </a:spcBef>
      <a:spcAft>
        <a:spcPct val="0"/>
      </a:spcAft>
      <a:defRPr sz="900" kern="1200">
        <a:solidFill>
          <a:schemeClr val="tx1"/>
        </a:solidFill>
        <a:latin typeface="+mn-lt"/>
        <a:ea typeface="Arial" charset="0"/>
        <a:cs typeface="Arial" charset="0"/>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2" descr="trust_ppt_bg1">
            <a:extLst>
              <a:ext uri="{FF2B5EF4-FFF2-40B4-BE49-F238E27FC236}">
                <a16:creationId xmlns:a16="http://schemas.microsoft.com/office/drawing/2014/main" id="{9DD190CD-7054-EA4B-8DDB-BDD427CF99B6}"/>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a:extLst>
              <a:ext uri="{FF2B5EF4-FFF2-40B4-BE49-F238E27FC236}">
                <a16:creationId xmlns:a16="http://schemas.microsoft.com/office/drawing/2014/main" id="{C14F04D2-5E3A-564A-84E4-AEBAACB672B2}"/>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573963" y="142875"/>
            <a:ext cx="998537"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3BACCF"/>
                </a:solidFill>
                <a:miter lim="800000"/>
                <a:headEnd/>
                <a:tailEnd/>
              </a14:hiddenLine>
            </a:ext>
          </a:extLst>
        </p:spPr>
      </p:pic>
      <p:sp>
        <p:nvSpPr>
          <p:cNvPr id="58371" name="Rectangle 2"/>
          <p:cNvSpPr>
            <a:spLocks noGrp="1" noChangeArrowheads="1"/>
          </p:cNvSpPr>
          <p:nvPr>
            <p:ph type="ctrTitle"/>
          </p:nvPr>
        </p:nvSpPr>
        <p:spPr>
          <a:xfrm>
            <a:off x="831850" y="2436815"/>
            <a:ext cx="7772400" cy="1225021"/>
          </a:xfrm>
        </p:spPr>
        <p:txBody>
          <a:bodyPr/>
          <a:lstStyle>
            <a:lvl1pPr algn="l">
              <a:defRPr smtClean="0"/>
            </a:lvl1pPr>
          </a:lstStyle>
          <a:p>
            <a:pPr lvl="0"/>
            <a:r>
              <a:rPr lang="en-US" noProof="0"/>
              <a:t>Click to edit Master title style</a:t>
            </a:r>
          </a:p>
        </p:txBody>
      </p:sp>
      <p:sp>
        <p:nvSpPr>
          <p:cNvPr id="58372" name="Rectangle 3"/>
          <p:cNvSpPr>
            <a:spLocks noGrp="1" noChangeArrowheads="1"/>
          </p:cNvSpPr>
          <p:nvPr>
            <p:ph type="subTitle" idx="1"/>
          </p:nvPr>
        </p:nvSpPr>
        <p:spPr>
          <a:xfrm>
            <a:off x="2268538" y="4237303"/>
            <a:ext cx="6400800" cy="1079500"/>
          </a:xfrm>
        </p:spPr>
        <p:txBody>
          <a:bodyPr/>
          <a:lstStyle>
            <a:lvl1pPr marL="0" indent="0" algn="r">
              <a:buFontTx/>
              <a:buNone/>
              <a:defRPr sz="2400" smtClean="0"/>
            </a:lvl1pPr>
          </a:lstStyle>
          <a:p>
            <a:pPr lvl="0"/>
            <a:r>
              <a:rPr lang="en-US" noProof="0"/>
              <a:t>Click to edit Master subtitle style</a:t>
            </a:r>
          </a:p>
        </p:txBody>
      </p:sp>
    </p:spTree>
    <p:extLst>
      <p:ext uri="{BB962C8B-B14F-4D97-AF65-F5344CB8AC3E}">
        <p14:creationId xmlns:p14="http://schemas.microsoft.com/office/powerpoint/2010/main" val="183511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3"/>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1792288" y="4472784"/>
            <a:ext cx="5486400" cy="670719"/>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CA"/>
              <a:t>Click to edit Master text styles</a:t>
            </a:r>
          </a:p>
        </p:txBody>
      </p:sp>
    </p:spTree>
    <p:extLst>
      <p:ext uri="{BB962C8B-B14F-4D97-AF65-F5344CB8AC3E}">
        <p14:creationId xmlns:p14="http://schemas.microsoft.com/office/powerpoint/2010/main" val="3250993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2751527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476016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7"/>
            <a:ext cx="7772400" cy="1225021"/>
          </a:xfrm>
        </p:spPr>
        <p:txBody>
          <a:bodyPr/>
          <a:lstStyle/>
          <a:p>
            <a:r>
              <a:rPr lang="en-US"/>
              <a:t>Click to edit Master title style</a:t>
            </a:r>
            <a:endParaRPr lang="en-CA"/>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endParaRPr lang="en-CA"/>
          </a:p>
        </p:txBody>
      </p:sp>
    </p:spTree>
    <p:extLst>
      <p:ext uri="{BB962C8B-B14F-4D97-AF65-F5344CB8AC3E}">
        <p14:creationId xmlns:p14="http://schemas.microsoft.com/office/powerpoint/2010/main" val="1265923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117034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Tree>
    <p:extLst>
      <p:ext uri="{BB962C8B-B14F-4D97-AF65-F5344CB8AC3E}">
        <p14:creationId xmlns:p14="http://schemas.microsoft.com/office/powerpoint/2010/main" val="1077201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68313" y="1357315"/>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59313" y="1357315"/>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258819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279262"/>
            <a:ext cx="4040188" cy="5331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30" y="1279262"/>
            <a:ext cx="4041775" cy="5331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244422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7113078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533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7"/>
            <a:ext cx="7772400" cy="1225021"/>
          </a:xfrm>
        </p:spPr>
        <p:txBody>
          <a:bodyPr/>
          <a:lstStyle/>
          <a:p>
            <a:r>
              <a:rPr lang="en-CA"/>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CA"/>
              <a:t>Click to edit Master subtitle style</a:t>
            </a:r>
            <a:endParaRPr lang="en-US"/>
          </a:p>
        </p:txBody>
      </p:sp>
    </p:spTree>
    <p:extLst>
      <p:ext uri="{BB962C8B-B14F-4D97-AF65-F5344CB8AC3E}">
        <p14:creationId xmlns:p14="http://schemas.microsoft.com/office/powerpoint/2010/main" val="20158931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2"/>
            <a:ext cx="3008313" cy="968376"/>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27546"/>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5" y="1195920"/>
            <a:ext cx="3008313" cy="3909219"/>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4150655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3"/>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CA" noProof="0"/>
          </a:p>
        </p:txBody>
      </p:sp>
      <p:sp>
        <p:nvSpPr>
          <p:cNvPr id="4" name="Text Placeholder 3"/>
          <p:cNvSpPr>
            <a:spLocks noGrp="1"/>
          </p:cNvSpPr>
          <p:nvPr>
            <p:ph type="body" sz="half" idx="2"/>
          </p:nvPr>
        </p:nvSpPr>
        <p:spPr>
          <a:xfrm>
            <a:off x="1792288" y="4472784"/>
            <a:ext cx="5486400" cy="670719"/>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0403791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7902984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216959"/>
            <a:ext cx="2057400" cy="491199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68313" y="216959"/>
            <a:ext cx="6019800" cy="49119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1894626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7"/>
            <a:ext cx="7772400" cy="1225021"/>
          </a:xfrm>
        </p:spPr>
        <p:txBody>
          <a:bodyPr/>
          <a:lstStyle/>
          <a:p>
            <a:r>
              <a:rPr lang="en-US"/>
              <a:t>Click to edit Master title style</a:t>
            </a:r>
            <a:endParaRPr lang="en-CA"/>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endParaRPr lang="en-CA"/>
          </a:p>
        </p:txBody>
      </p:sp>
    </p:spTree>
    <p:extLst>
      <p:ext uri="{BB962C8B-B14F-4D97-AF65-F5344CB8AC3E}">
        <p14:creationId xmlns:p14="http://schemas.microsoft.com/office/powerpoint/2010/main" val="33954602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1052638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Tree>
    <p:extLst>
      <p:ext uri="{BB962C8B-B14F-4D97-AF65-F5344CB8AC3E}">
        <p14:creationId xmlns:p14="http://schemas.microsoft.com/office/powerpoint/2010/main" val="612748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68313" y="1357315"/>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59313" y="1357315"/>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0671540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279262"/>
            <a:ext cx="4040188" cy="5331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30" y="1279262"/>
            <a:ext cx="4041775" cy="5331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8536124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427638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380526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80853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2"/>
            <a:ext cx="3008313" cy="968376"/>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27546"/>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5" y="1195920"/>
            <a:ext cx="3008313" cy="3909219"/>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963560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3"/>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CA" noProof="0"/>
          </a:p>
        </p:txBody>
      </p:sp>
      <p:sp>
        <p:nvSpPr>
          <p:cNvPr id="4" name="Text Placeholder 3"/>
          <p:cNvSpPr>
            <a:spLocks noGrp="1"/>
          </p:cNvSpPr>
          <p:nvPr>
            <p:ph type="body" sz="half" idx="2"/>
          </p:nvPr>
        </p:nvSpPr>
        <p:spPr>
          <a:xfrm>
            <a:off x="1792288" y="4472784"/>
            <a:ext cx="5486400" cy="670719"/>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38216201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1071552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216959"/>
            <a:ext cx="2057400" cy="491199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68313" y="216959"/>
            <a:ext cx="6019800" cy="49119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2685608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7"/>
            <a:ext cx="7772400" cy="1225021"/>
          </a:xfrm>
        </p:spPr>
        <p:txBody>
          <a:bodyPr/>
          <a:lstStyle/>
          <a:p>
            <a:r>
              <a:rPr lang="en-US"/>
              <a:t>Click to edit Master title style</a:t>
            </a:r>
            <a:endParaRPr lang="en-CA"/>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endParaRPr lang="en-CA"/>
          </a:p>
        </p:txBody>
      </p:sp>
    </p:spTree>
    <p:extLst>
      <p:ext uri="{BB962C8B-B14F-4D97-AF65-F5344CB8AC3E}">
        <p14:creationId xmlns:p14="http://schemas.microsoft.com/office/powerpoint/2010/main" val="5328807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6353263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Tree>
    <p:extLst>
      <p:ext uri="{BB962C8B-B14F-4D97-AF65-F5344CB8AC3E}">
        <p14:creationId xmlns:p14="http://schemas.microsoft.com/office/powerpoint/2010/main" val="21553423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68313" y="1357315"/>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59313" y="1357315"/>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7269063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279262"/>
            <a:ext cx="4040188" cy="5331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30" y="1279262"/>
            <a:ext cx="4041775" cy="5331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949877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CA"/>
              <a:t>Click to edit Master text styles</a:t>
            </a:r>
          </a:p>
        </p:txBody>
      </p:sp>
    </p:spTree>
    <p:extLst>
      <p:ext uri="{BB962C8B-B14F-4D97-AF65-F5344CB8AC3E}">
        <p14:creationId xmlns:p14="http://schemas.microsoft.com/office/powerpoint/2010/main" val="11332823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9664904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7933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2"/>
            <a:ext cx="3008313" cy="968376"/>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27546"/>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5" y="1195920"/>
            <a:ext cx="3008313" cy="3909219"/>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5853661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3"/>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CA" noProof="0"/>
          </a:p>
        </p:txBody>
      </p:sp>
      <p:sp>
        <p:nvSpPr>
          <p:cNvPr id="4" name="Text Placeholder 3"/>
          <p:cNvSpPr>
            <a:spLocks noGrp="1"/>
          </p:cNvSpPr>
          <p:nvPr>
            <p:ph type="body" sz="half" idx="2"/>
          </p:nvPr>
        </p:nvSpPr>
        <p:spPr>
          <a:xfrm>
            <a:off x="1792288" y="4472784"/>
            <a:ext cx="5486400" cy="670719"/>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32898654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8295796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216959"/>
            <a:ext cx="2057400" cy="491199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68313" y="216959"/>
            <a:ext cx="6019800" cy="49119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54626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4281598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6"/>
            <a:ext cx="8229600" cy="9525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279262"/>
            <a:ext cx="4040188" cy="5331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30" y="1279262"/>
            <a:ext cx="4041775" cy="533136"/>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30"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249230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Tree>
    <p:extLst>
      <p:ext uri="{BB962C8B-B14F-4D97-AF65-F5344CB8AC3E}">
        <p14:creationId xmlns:p14="http://schemas.microsoft.com/office/powerpoint/2010/main" val="105588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48852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2"/>
            <a:ext cx="3008313" cy="968376"/>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27546"/>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5" y="1195920"/>
            <a:ext cx="3008313" cy="3909219"/>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CA"/>
              <a:t>Click to edit Master text styles</a:t>
            </a:r>
          </a:p>
        </p:txBody>
      </p:sp>
    </p:spTree>
    <p:extLst>
      <p:ext uri="{BB962C8B-B14F-4D97-AF65-F5344CB8AC3E}">
        <p14:creationId xmlns:p14="http://schemas.microsoft.com/office/powerpoint/2010/main" val="390607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5.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6.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trust_ppt_bg1">
            <a:extLst>
              <a:ext uri="{FF2B5EF4-FFF2-40B4-BE49-F238E27FC236}">
                <a16:creationId xmlns:a16="http://schemas.microsoft.com/office/drawing/2014/main" id="{9504286E-C3F1-474C-B178-01A836DB3C0B}"/>
              </a:ext>
            </a:extLst>
          </p:cNvPr>
          <p:cNvPicPr>
            <a:picLocks noChangeAspect="1" noChangeArrowheads="1"/>
          </p:cNvPicPr>
          <p:nvPr userDrawn="1"/>
        </p:nvPicPr>
        <p:blipFill>
          <a:blip r:embed="rId14" cstate="screen">
            <a:extLst>
              <a:ext uri="{28A0092B-C50C-407E-A947-70E740481C1C}">
                <a14:useLocalDpi xmlns:a14="http://schemas.microsoft.com/office/drawing/2010/main"/>
              </a:ext>
            </a:extLst>
          </a:blip>
          <a:srcRect/>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0C21B3C3-5EC5-0849-9F4C-9C8EC78E06BF}"/>
              </a:ext>
            </a:extLst>
          </p:cNvPr>
          <p:cNvSpPr>
            <a:spLocks noGrp="1" noChangeArrowheads="1"/>
          </p:cNvSpPr>
          <p:nvPr>
            <p:ph type="title"/>
          </p:nvPr>
        </p:nvSpPr>
        <p:spPr bwMode="auto">
          <a:xfrm>
            <a:off x="323850" y="217488"/>
            <a:ext cx="84963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978F8403-0071-FC41-B625-50D999E8E5D7}"/>
              </a:ext>
            </a:extLst>
          </p:cNvPr>
          <p:cNvSpPr>
            <a:spLocks noGrp="1" noChangeArrowheads="1"/>
          </p:cNvSpPr>
          <p:nvPr>
            <p:ph type="body" idx="1"/>
          </p:nvPr>
        </p:nvSpPr>
        <p:spPr bwMode="auto">
          <a:xfrm>
            <a:off x="684213" y="1236663"/>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8">
            <a:extLst>
              <a:ext uri="{FF2B5EF4-FFF2-40B4-BE49-F238E27FC236}">
                <a16:creationId xmlns:a16="http://schemas.microsoft.com/office/drawing/2014/main" id="{3F7FF367-504C-5E4F-B9EE-D90EE3C1EBF2}"/>
              </a:ext>
            </a:extLst>
          </p:cNvPr>
          <p:cNvPicPr>
            <a:picLocks noChangeAspect="1" noChangeArrowheads="1"/>
          </p:cNvPicPr>
          <p:nvPr userDrawn="1"/>
        </p:nvPicPr>
        <p:blipFill>
          <a:blip r:embed="rId15" cstate="screen">
            <a:extLst>
              <a:ext uri="{28A0092B-C50C-407E-A947-70E740481C1C}">
                <a14:useLocalDpi xmlns:a14="http://schemas.microsoft.com/office/drawing/2010/main"/>
              </a:ext>
            </a:extLst>
          </a:blip>
          <a:srcRect/>
          <a:stretch>
            <a:fillRect/>
          </a:stretch>
        </p:blipFill>
        <p:spPr bwMode="auto">
          <a:xfrm>
            <a:off x="7573963" y="4838700"/>
            <a:ext cx="998537"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3BACCF"/>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55"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 id="2147484221" r:id="rId12"/>
  </p:sldLayoutIdLst>
  <p:txStyles>
    <p:titleStyle>
      <a:lvl1pPr algn="ctr" rtl="0" eaLnBrk="0" fontAlgn="base" hangingPunct="0">
        <a:spcBef>
          <a:spcPct val="0"/>
        </a:spcBef>
        <a:spcAft>
          <a:spcPct val="0"/>
        </a:spcAft>
        <a:defRPr sz="4400">
          <a:solidFill>
            <a:srgbClr val="3BACCF"/>
          </a:solidFill>
          <a:latin typeface="Tahoma" pitchFamily="34" charset="0"/>
          <a:ea typeface="+mj-ea"/>
          <a:cs typeface="+mj-cs"/>
        </a:defRPr>
      </a:lvl1pPr>
      <a:lvl2pPr algn="ctr" rtl="0" eaLnBrk="0" fontAlgn="base" hangingPunct="0">
        <a:spcBef>
          <a:spcPct val="0"/>
        </a:spcBef>
        <a:spcAft>
          <a:spcPct val="0"/>
        </a:spcAft>
        <a:defRPr sz="4400">
          <a:solidFill>
            <a:srgbClr val="3BACCF"/>
          </a:solidFill>
          <a:latin typeface="Tahoma" pitchFamily="34" charset="0"/>
          <a:ea typeface="ＭＳ Ｐゴシック" pitchFamily="127" charset="-128"/>
          <a:cs typeface="ＭＳ Ｐゴシック" pitchFamily="127" charset="-128"/>
        </a:defRPr>
      </a:lvl2pPr>
      <a:lvl3pPr algn="ctr" rtl="0" eaLnBrk="0" fontAlgn="base" hangingPunct="0">
        <a:spcBef>
          <a:spcPct val="0"/>
        </a:spcBef>
        <a:spcAft>
          <a:spcPct val="0"/>
        </a:spcAft>
        <a:defRPr sz="4400">
          <a:solidFill>
            <a:srgbClr val="3BACCF"/>
          </a:solidFill>
          <a:latin typeface="Tahoma" pitchFamily="34" charset="0"/>
          <a:ea typeface="ＭＳ Ｐゴシック" pitchFamily="127" charset="-128"/>
          <a:cs typeface="ＭＳ Ｐゴシック" pitchFamily="127" charset="-128"/>
        </a:defRPr>
      </a:lvl3pPr>
      <a:lvl4pPr algn="ctr" rtl="0" eaLnBrk="0" fontAlgn="base" hangingPunct="0">
        <a:spcBef>
          <a:spcPct val="0"/>
        </a:spcBef>
        <a:spcAft>
          <a:spcPct val="0"/>
        </a:spcAft>
        <a:defRPr sz="4400">
          <a:solidFill>
            <a:srgbClr val="3BACCF"/>
          </a:solidFill>
          <a:latin typeface="Tahoma" pitchFamily="34" charset="0"/>
          <a:ea typeface="ＭＳ Ｐゴシック" pitchFamily="127" charset="-128"/>
          <a:cs typeface="ＭＳ Ｐゴシック" pitchFamily="127" charset="-128"/>
        </a:defRPr>
      </a:lvl4pPr>
      <a:lvl5pPr algn="ctr" rtl="0" eaLnBrk="0" fontAlgn="base" hangingPunct="0">
        <a:spcBef>
          <a:spcPct val="0"/>
        </a:spcBef>
        <a:spcAft>
          <a:spcPct val="0"/>
        </a:spcAft>
        <a:defRPr sz="4400">
          <a:solidFill>
            <a:srgbClr val="3BACCF"/>
          </a:solidFill>
          <a:latin typeface="Tahoma" pitchFamily="34" charset="0"/>
          <a:ea typeface="ＭＳ Ｐゴシック" pitchFamily="127" charset="-128"/>
          <a:cs typeface="ＭＳ Ｐゴシック" pitchFamily="127" charset="-128"/>
        </a:defRPr>
      </a:lvl5pPr>
      <a:lvl6pPr marL="457189" algn="ctr" rtl="0" fontAlgn="base">
        <a:spcBef>
          <a:spcPct val="0"/>
        </a:spcBef>
        <a:spcAft>
          <a:spcPct val="0"/>
        </a:spcAft>
        <a:defRPr sz="4400">
          <a:solidFill>
            <a:srgbClr val="8D5812"/>
          </a:solidFill>
          <a:latin typeface="Arial" pitchFamily="127" charset="0"/>
          <a:ea typeface="ＭＳ Ｐゴシック" pitchFamily="127" charset="-128"/>
          <a:cs typeface="ＭＳ Ｐゴシック" pitchFamily="127" charset="-128"/>
        </a:defRPr>
      </a:lvl6pPr>
      <a:lvl7pPr marL="914377" algn="ctr" rtl="0" fontAlgn="base">
        <a:spcBef>
          <a:spcPct val="0"/>
        </a:spcBef>
        <a:spcAft>
          <a:spcPct val="0"/>
        </a:spcAft>
        <a:defRPr sz="4400">
          <a:solidFill>
            <a:srgbClr val="8D5812"/>
          </a:solidFill>
          <a:latin typeface="Arial" pitchFamily="127" charset="0"/>
          <a:ea typeface="ＭＳ Ｐゴシック" pitchFamily="127" charset="-128"/>
          <a:cs typeface="ＭＳ Ｐゴシック" pitchFamily="127" charset="-128"/>
        </a:defRPr>
      </a:lvl7pPr>
      <a:lvl8pPr marL="1371566" algn="ctr" rtl="0" fontAlgn="base">
        <a:spcBef>
          <a:spcPct val="0"/>
        </a:spcBef>
        <a:spcAft>
          <a:spcPct val="0"/>
        </a:spcAft>
        <a:defRPr sz="4400">
          <a:solidFill>
            <a:srgbClr val="8D5812"/>
          </a:solidFill>
          <a:latin typeface="Arial" pitchFamily="127" charset="0"/>
          <a:ea typeface="ＭＳ Ｐゴシック" pitchFamily="127" charset="-128"/>
          <a:cs typeface="ＭＳ Ｐゴシック" pitchFamily="127" charset="-128"/>
        </a:defRPr>
      </a:lvl8pPr>
      <a:lvl9pPr marL="1828754" algn="ctr" rtl="0" fontAlgn="base">
        <a:spcBef>
          <a:spcPct val="0"/>
        </a:spcBef>
        <a:spcAft>
          <a:spcPct val="0"/>
        </a:spcAft>
        <a:defRPr sz="4400">
          <a:solidFill>
            <a:srgbClr val="8D5812"/>
          </a:solidFill>
          <a:latin typeface="Arial" pitchFamily="127" charset="0"/>
          <a:ea typeface="ＭＳ Ｐゴシック" pitchFamily="127" charset="-128"/>
          <a:cs typeface="ＭＳ Ｐゴシック" pitchFamily="127" charset="-128"/>
        </a:defRPr>
      </a:lvl9pPr>
    </p:titleStyle>
    <p:bodyStyle>
      <a:lvl1pPr marL="341313" indent="-341313" algn="l" rtl="0" eaLnBrk="0" fontAlgn="base" hangingPunct="0">
        <a:spcBef>
          <a:spcPct val="20000"/>
        </a:spcBef>
        <a:spcAft>
          <a:spcPct val="0"/>
        </a:spcAft>
        <a:buChar char="•"/>
        <a:defRPr sz="3200">
          <a:solidFill>
            <a:srgbClr val="3D2008"/>
          </a:solidFill>
          <a:latin typeface="Tahoma" pitchFamily="34" charset="0"/>
          <a:ea typeface="+mn-ea"/>
          <a:cs typeface="+mn-cs"/>
        </a:defRPr>
      </a:lvl1pPr>
      <a:lvl2pPr marL="741363" indent="-284163" algn="l" rtl="0" eaLnBrk="0" fontAlgn="base" hangingPunct="0">
        <a:spcBef>
          <a:spcPct val="20000"/>
        </a:spcBef>
        <a:spcAft>
          <a:spcPct val="0"/>
        </a:spcAft>
        <a:buChar char="–"/>
        <a:defRPr sz="2800">
          <a:solidFill>
            <a:srgbClr val="3D2008"/>
          </a:solidFill>
          <a:latin typeface="Tahoma" pitchFamily="34" charset="0"/>
          <a:ea typeface="+mn-ea"/>
        </a:defRPr>
      </a:lvl2pPr>
      <a:lvl3pPr marL="1141413" indent="-227013" algn="l" rtl="0" eaLnBrk="0" fontAlgn="base" hangingPunct="0">
        <a:spcBef>
          <a:spcPct val="20000"/>
        </a:spcBef>
        <a:spcAft>
          <a:spcPct val="0"/>
        </a:spcAft>
        <a:buChar char="•"/>
        <a:defRPr sz="2400">
          <a:solidFill>
            <a:srgbClr val="3D2008"/>
          </a:solidFill>
          <a:latin typeface="Tahoma" pitchFamily="34" charset="0"/>
          <a:ea typeface="+mn-ea"/>
        </a:defRPr>
      </a:lvl3pPr>
      <a:lvl4pPr marL="1598613" indent="-227013" algn="l" rtl="0" eaLnBrk="0" fontAlgn="base" hangingPunct="0">
        <a:spcBef>
          <a:spcPct val="20000"/>
        </a:spcBef>
        <a:spcAft>
          <a:spcPct val="0"/>
        </a:spcAft>
        <a:buChar char="–"/>
        <a:defRPr sz="2000">
          <a:solidFill>
            <a:srgbClr val="3D2008"/>
          </a:solidFill>
          <a:latin typeface="Tahoma" pitchFamily="34" charset="0"/>
          <a:ea typeface="+mn-ea"/>
        </a:defRPr>
      </a:lvl4pPr>
      <a:lvl5pPr marL="2055813" indent="-227013" algn="l" rtl="0" eaLnBrk="0" fontAlgn="base" hangingPunct="0">
        <a:spcBef>
          <a:spcPct val="20000"/>
        </a:spcBef>
        <a:spcAft>
          <a:spcPct val="0"/>
        </a:spcAft>
        <a:buChar char="»"/>
        <a:defRPr sz="2000">
          <a:solidFill>
            <a:srgbClr val="3D2008"/>
          </a:solidFill>
          <a:latin typeface="Tahoma" pitchFamily="34" charset="0"/>
          <a:ea typeface="+mn-ea"/>
        </a:defRPr>
      </a:lvl5pPr>
      <a:lvl6pPr marL="2514537" indent="-228594" algn="l" rtl="0" fontAlgn="base">
        <a:spcBef>
          <a:spcPct val="20000"/>
        </a:spcBef>
        <a:spcAft>
          <a:spcPct val="0"/>
        </a:spcAft>
        <a:buChar char="»"/>
        <a:defRPr sz="2000">
          <a:solidFill>
            <a:srgbClr val="3D2008"/>
          </a:solidFill>
          <a:latin typeface="+mn-lt"/>
          <a:ea typeface="+mn-ea"/>
        </a:defRPr>
      </a:lvl6pPr>
      <a:lvl7pPr marL="2971726" indent="-228594" algn="l" rtl="0" fontAlgn="base">
        <a:spcBef>
          <a:spcPct val="20000"/>
        </a:spcBef>
        <a:spcAft>
          <a:spcPct val="0"/>
        </a:spcAft>
        <a:buChar char="»"/>
        <a:defRPr sz="2000">
          <a:solidFill>
            <a:srgbClr val="3D2008"/>
          </a:solidFill>
          <a:latin typeface="+mn-lt"/>
          <a:ea typeface="+mn-ea"/>
        </a:defRPr>
      </a:lvl7pPr>
      <a:lvl8pPr marL="3428914" indent="-228594" algn="l" rtl="0" fontAlgn="base">
        <a:spcBef>
          <a:spcPct val="20000"/>
        </a:spcBef>
        <a:spcAft>
          <a:spcPct val="0"/>
        </a:spcAft>
        <a:buChar char="»"/>
        <a:defRPr sz="2000">
          <a:solidFill>
            <a:srgbClr val="3D2008"/>
          </a:solidFill>
          <a:latin typeface="+mn-lt"/>
          <a:ea typeface="+mn-ea"/>
        </a:defRPr>
      </a:lvl8pPr>
      <a:lvl9pPr marL="3886103" indent="-228594" algn="l" rtl="0" fontAlgn="base">
        <a:spcBef>
          <a:spcPct val="20000"/>
        </a:spcBef>
        <a:spcAft>
          <a:spcPct val="0"/>
        </a:spcAft>
        <a:buChar char="»"/>
        <a:defRPr sz="2000">
          <a:solidFill>
            <a:srgbClr val="3D2008"/>
          </a:solidFill>
          <a:latin typeface="+mn-lt"/>
          <a:ea typeface="+mn-ea"/>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8" descr="trust_ppt_bg2">
            <a:extLst>
              <a:ext uri="{FF2B5EF4-FFF2-40B4-BE49-F238E27FC236}">
                <a16:creationId xmlns:a16="http://schemas.microsoft.com/office/drawing/2014/main" id="{82D1733F-F9DF-554E-A03D-6B05DFC59181}"/>
              </a:ext>
            </a:extLst>
          </p:cNvPr>
          <p:cNvPicPr>
            <a:picLocks noChangeAspect="1" noChangeArrowheads="1"/>
          </p:cNvPicPr>
          <p:nvPr userDrawn="1"/>
        </p:nvPicPr>
        <p:blipFill>
          <a:blip r:embed="rId13" cstate="screen">
            <a:extLst>
              <a:ext uri="{28A0092B-C50C-407E-A947-70E740481C1C}">
                <a14:useLocalDpi xmlns:a14="http://schemas.microsoft.com/office/drawing/2010/main"/>
              </a:ext>
            </a:extLst>
          </a:blip>
          <a:srcRect/>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a:extLst>
              <a:ext uri="{FF2B5EF4-FFF2-40B4-BE49-F238E27FC236}">
                <a16:creationId xmlns:a16="http://schemas.microsoft.com/office/drawing/2014/main" id="{94769510-4DA0-AC44-901B-E9257B101809}"/>
              </a:ext>
            </a:extLst>
          </p:cNvPr>
          <p:cNvSpPr>
            <a:spLocks noGrp="1" noChangeArrowheads="1"/>
          </p:cNvSpPr>
          <p:nvPr>
            <p:ph type="title"/>
          </p:nvPr>
        </p:nvSpPr>
        <p:spPr bwMode="auto">
          <a:xfrm>
            <a:off x="468313" y="217488"/>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6" name="Rectangle 3">
            <a:extLst>
              <a:ext uri="{FF2B5EF4-FFF2-40B4-BE49-F238E27FC236}">
                <a16:creationId xmlns:a16="http://schemas.microsoft.com/office/drawing/2014/main" id="{A2EC201B-7152-F044-ACE4-BA86111D535C}"/>
              </a:ext>
            </a:extLst>
          </p:cNvPr>
          <p:cNvSpPr>
            <a:spLocks noGrp="1" noChangeArrowheads="1"/>
          </p:cNvSpPr>
          <p:nvPr>
            <p:ph type="body" idx="1"/>
          </p:nvPr>
        </p:nvSpPr>
        <p:spPr bwMode="auto">
          <a:xfrm>
            <a:off x="468313" y="1357313"/>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3077" name="Picture 7">
            <a:extLst>
              <a:ext uri="{FF2B5EF4-FFF2-40B4-BE49-F238E27FC236}">
                <a16:creationId xmlns:a16="http://schemas.microsoft.com/office/drawing/2014/main" id="{BA1006C1-0571-5243-9C05-71E010E1C81B}"/>
              </a:ext>
            </a:extLst>
          </p:cNvPr>
          <p:cNvPicPr>
            <a:picLocks noChangeAspect="1" noChangeArrowheads="1"/>
          </p:cNvPicPr>
          <p:nvPr userDrawn="1"/>
        </p:nvPicPr>
        <p:blipFill>
          <a:blip r:embed="rId14" cstate="screen">
            <a:extLst>
              <a:ext uri="{28A0092B-C50C-407E-A947-70E740481C1C}">
                <a14:useLocalDpi xmlns:a14="http://schemas.microsoft.com/office/drawing/2010/main"/>
              </a:ext>
            </a:extLst>
          </a:blip>
          <a:srcRect/>
          <a:stretch>
            <a:fillRect/>
          </a:stretch>
        </p:blipFill>
        <p:spPr bwMode="auto">
          <a:xfrm>
            <a:off x="7573963" y="4838700"/>
            <a:ext cx="998537"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3BACCF"/>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22" r:id="rId1"/>
    <p:sldLayoutId id="2147484223" r:id="rId2"/>
    <p:sldLayoutId id="2147484224" r:id="rId3"/>
    <p:sldLayoutId id="2147484225" r:id="rId4"/>
    <p:sldLayoutId id="2147484226" r:id="rId5"/>
    <p:sldLayoutId id="2147484227" r:id="rId6"/>
    <p:sldLayoutId id="2147484228" r:id="rId7"/>
    <p:sldLayoutId id="2147484229" r:id="rId8"/>
    <p:sldLayoutId id="2147484230" r:id="rId9"/>
    <p:sldLayoutId id="2147484231" r:id="rId10"/>
    <p:sldLayoutId id="2147484232" r:id="rId11"/>
  </p:sldLayoutIdLst>
  <p:txStyles>
    <p:titleStyle>
      <a:lvl1pPr algn="ctr" rtl="0" eaLnBrk="0" fontAlgn="base" hangingPunct="0">
        <a:spcBef>
          <a:spcPct val="0"/>
        </a:spcBef>
        <a:spcAft>
          <a:spcPct val="0"/>
        </a:spcAft>
        <a:defRPr sz="4400">
          <a:solidFill>
            <a:srgbClr val="71BF4B"/>
          </a:solidFill>
          <a:latin typeface="+mj-lt"/>
          <a:ea typeface="ＭＳ Ｐゴシック" charset="0"/>
          <a:cs typeface="+mj-cs"/>
        </a:defRPr>
      </a:lvl1pPr>
      <a:lvl2pPr algn="ctr" rtl="0" eaLnBrk="0" fontAlgn="base" hangingPunct="0">
        <a:spcBef>
          <a:spcPct val="0"/>
        </a:spcBef>
        <a:spcAft>
          <a:spcPct val="0"/>
        </a:spcAft>
        <a:defRPr sz="4400">
          <a:solidFill>
            <a:srgbClr val="71BF4B"/>
          </a:solidFill>
          <a:latin typeface="Tahoma" pitchFamily="34" charset="0"/>
          <a:ea typeface="ＭＳ Ｐゴシック" charset="0"/>
          <a:cs typeface="Arial" charset="0"/>
        </a:defRPr>
      </a:lvl2pPr>
      <a:lvl3pPr algn="ctr" rtl="0" eaLnBrk="0" fontAlgn="base" hangingPunct="0">
        <a:spcBef>
          <a:spcPct val="0"/>
        </a:spcBef>
        <a:spcAft>
          <a:spcPct val="0"/>
        </a:spcAft>
        <a:defRPr sz="4400">
          <a:solidFill>
            <a:srgbClr val="71BF4B"/>
          </a:solidFill>
          <a:latin typeface="Tahoma" pitchFamily="34" charset="0"/>
          <a:ea typeface="ＭＳ Ｐゴシック" charset="0"/>
          <a:cs typeface="Arial" charset="0"/>
        </a:defRPr>
      </a:lvl3pPr>
      <a:lvl4pPr algn="ctr" rtl="0" eaLnBrk="0" fontAlgn="base" hangingPunct="0">
        <a:spcBef>
          <a:spcPct val="0"/>
        </a:spcBef>
        <a:spcAft>
          <a:spcPct val="0"/>
        </a:spcAft>
        <a:defRPr sz="4400">
          <a:solidFill>
            <a:srgbClr val="71BF4B"/>
          </a:solidFill>
          <a:latin typeface="Tahoma" pitchFamily="34" charset="0"/>
          <a:ea typeface="ＭＳ Ｐゴシック" charset="0"/>
          <a:cs typeface="Arial" charset="0"/>
        </a:defRPr>
      </a:lvl4pPr>
      <a:lvl5pPr algn="ctr" rtl="0" eaLnBrk="0" fontAlgn="base" hangingPunct="0">
        <a:spcBef>
          <a:spcPct val="0"/>
        </a:spcBef>
        <a:spcAft>
          <a:spcPct val="0"/>
        </a:spcAft>
        <a:defRPr sz="4400">
          <a:solidFill>
            <a:srgbClr val="71BF4B"/>
          </a:solidFill>
          <a:latin typeface="Tahoma" pitchFamily="34" charset="0"/>
          <a:ea typeface="ＭＳ Ｐゴシック" charset="0"/>
          <a:cs typeface="Arial" charset="0"/>
        </a:defRPr>
      </a:lvl5pPr>
      <a:lvl6pPr marL="457189" algn="ctr" rtl="0" fontAlgn="base">
        <a:spcBef>
          <a:spcPct val="0"/>
        </a:spcBef>
        <a:spcAft>
          <a:spcPct val="0"/>
        </a:spcAft>
        <a:defRPr sz="4400">
          <a:solidFill>
            <a:srgbClr val="71BF4B"/>
          </a:solidFill>
          <a:latin typeface="Tahoma" pitchFamily="34" charset="0"/>
          <a:cs typeface="Arial" charset="0"/>
        </a:defRPr>
      </a:lvl6pPr>
      <a:lvl7pPr marL="914377" algn="ctr" rtl="0" fontAlgn="base">
        <a:spcBef>
          <a:spcPct val="0"/>
        </a:spcBef>
        <a:spcAft>
          <a:spcPct val="0"/>
        </a:spcAft>
        <a:defRPr sz="4400">
          <a:solidFill>
            <a:srgbClr val="71BF4B"/>
          </a:solidFill>
          <a:latin typeface="Tahoma" pitchFamily="34" charset="0"/>
          <a:cs typeface="Arial" charset="0"/>
        </a:defRPr>
      </a:lvl7pPr>
      <a:lvl8pPr marL="1371566" algn="ctr" rtl="0" fontAlgn="base">
        <a:spcBef>
          <a:spcPct val="0"/>
        </a:spcBef>
        <a:spcAft>
          <a:spcPct val="0"/>
        </a:spcAft>
        <a:defRPr sz="4400">
          <a:solidFill>
            <a:srgbClr val="71BF4B"/>
          </a:solidFill>
          <a:latin typeface="Tahoma" pitchFamily="34" charset="0"/>
          <a:cs typeface="Arial" charset="0"/>
        </a:defRPr>
      </a:lvl8pPr>
      <a:lvl9pPr marL="1828754" algn="ctr" rtl="0" fontAlgn="base">
        <a:spcBef>
          <a:spcPct val="0"/>
        </a:spcBef>
        <a:spcAft>
          <a:spcPct val="0"/>
        </a:spcAft>
        <a:defRPr sz="4400">
          <a:solidFill>
            <a:srgbClr val="71BF4B"/>
          </a:solidFill>
          <a:latin typeface="Tahoma" pitchFamily="34" charset="0"/>
          <a:cs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1363" indent="-284163" algn="l" rtl="0" eaLnBrk="0" fontAlgn="base" hangingPunct="0">
        <a:spcBef>
          <a:spcPct val="20000"/>
        </a:spcBef>
        <a:spcAft>
          <a:spcPct val="0"/>
        </a:spcAft>
        <a:buChar char="–"/>
        <a:defRPr sz="2800">
          <a:solidFill>
            <a:schemeClr val="tx1"/>
          </a:solidFill>
          <a:latin typeface="+mn-lt"/>
          <a:ea typeface="Arial" charset="0"/>
          <a:cs typeface="+mn-cs"/>
        </a:defRPr>
      </a:lvl2pPr>
      <a:lvl3pPr marL="1141413" indent="-227013" algn="l" rtl="0" eaLnBrk="0" fontAlgn="base" hangingPunct="0">
        <a:spcBef>
          <a:spcPct val="20000"/>
        </a:spcBef>
        <a:spcAft>
          <a:spcPct val="0"/>
        </a:spcAft>
        <a:buChar char="•"/>
        <a:defRPr sz="2400">
          <a:solidFill>
            <a:schemeClr val="tx1"/>
          </a:solidFill>
          <a:latin typeface="+mn-lt"/>
          <a:ea typeface="Arial" charset="0"/>
          <a:cs typeface="+mn-cs"/>
        </a:defRPr>
      </a:lvl3pPr>
      <a:lvl4pPr marL="1598613" indent="-227013" algn="l" rtl="0" eaLnBrk="0" fontAlgn="base" hangingPunct="0">
        <a:spcBef>
          <a:spcPct val="20000"/>
        </a:spcBef>
        <a:spcAft>
          <a:spcPct val="0"/>
        </a:spcAft>
        <a:buChar char="–"/>
        <a:defRPr sz="2000">
          <a:solidFill>
            <a:schemeClr val="tx1"/>
          </a:solidFill>
          <a:latin typeface="+mn-lt"/>
          <a:ea typeface="Arial" charset="0"/>
          <a:cs typeface="+mn-cs"/>
        </a:defRPr>
      </a:lvl4pPr>
      <a:lvl5pPr marL="2055813" indent="-227013" algn="l" rtl="0" eaLnBrk="0" fontAlgn="base" hangingPunct="0">
        <a:spcBef>
          <a:spcPct val="20000"/>
        </a:spcBef>
        <a:spcAft>
          <a:spcPct val="0"/>
        </a:spcAft>
        <a:buChar char="»"/>
        <a:defRPr sz="2000">
          <a:solidFill>
            <a:schemeClr val="tx1"/>
          </a:solidFill>
          <a:latin typeface="+mn-lt"/>
          <a:ea typeface="Arial" charset="0"/>
          <a:cs typeface="+mn-cs"/>
        </a:defRPr>
      </a:lvl5pPr>
      <a:lvl6pPr marL="2514537" indent="-228594" algn="l" rtl="0" fontAlgn="base">
        <a:spcBef>
          <a:spcPct val="20000"/>
        </a:spcBef>
        <a:spcAft>
          <a:spcPct val="0"/>
        </a:spcAft>
        <a:buChar char="»"/>
        <a:defRPr sz="2000">
          <a:solidFill>
            <a:schemeClr val="tx1"/>
          </a:solidFill>
          <a:latin typeface="+mn-lt"/>
          <a:cs typeface="+mn-cs"/>
        </a:defRPr>
      </a:lvl6pPr>
      <a:lvl7pPr marL="2971726" indent="-228594" algn="l" rtl="0" fontAlgn="base">
        <a:spcBef>
          <a:spcPct val="20000"/>
        </a:spcBef>
        <a:spcAft>
          <a:spcPct val="0"/>
        </a:spcAft>
        <a:buChar char="»"/>
        <a:defRPr sz="2000">
          <a:solidFill>
            <a:schemeClr val="tx1"/>
          </a:solidFill>
          <a:latin typeface="+mn-lt"/>
          <a:cs typeface="+mn-cs"/>
        </a:defRPr>
      </a:lvl7pPr>
      <a:lvl8pPr marL="3428914" indent="-228594" algn="l" rtl="0" fontAlgn="base">
        <a:spcBef>
          <a:spcPct val="20000"/>
        </a:spcBef>
        <a:spcAft>
          <a:spcPct val="0"/>
        </a:spcAft>
        <a:buChar char="»"/>
        <a:defRPr sz="2000">
          <a:solidFill>
            <a:schemeClr val="tx1"/>
          </a:solidFill>
          <a:latin typeface="+mn-lt"/>
          <a:cs typeface="+mn-cs"/>
        </a:defRPr>
      </a:lvl8pPr>
      <a:lvl9pPr marL="3886103" indent="-228594"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6" descr="trust_ppt_bg3">
            <a:extLst>
              <a:ext uri="{FF2B5EF4-FFF2-40B4-BE49-F238E27FC236}">
                <a16:creationId xmlns:a16="http://schemas.microsoft.com/office/drawing/2014/main" id="{60CE2A2C-0200-EB49-80EC-D83654F31C3A}"/>
              </a:ext>
            </a:extLst>
          </p:cNvPr>
          <p:cNvPicPr>
            <a:picLocks noChangeAspect="1" noChangeArrowheads="1"/>
          </p:cNvPicPr>
          <p:nvPr userDrawn="1"/>
        </p:nvPicPr>
        <p:blipFill>
          <a:blip r:embed="rId13" cstate="screen">
            <a:extLst>
              <a:ext uri="{28A0092B-C50C-407E-A947-70E740481C1C}">
                <a14:useLocalDpi xmlns:a14="http://schemas.microsoft.com/office/drawing/2010/main"/>
              </a:ext>
            </a:extLst>
          </a:blip>
          <a:srcRect/>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a:extLst>
              <a:ext uri="{FF2B5EF4-FFF2-40B4-BE49-F238E27FC236}">
                <a16:creationId xmlns:a16="http://schemas.microsoft.com/office/drawing/2014/main" id="{402B0122-12F4-E94F-8BFE-4E33A5443E10}"/>
              </a:ext>
            </a:extLst>
          </p:cNvPr>
          <p:cNvSpPr>
            <a:spLocks noGrp="1" noChangeArrowheads="1"/>
          </p:cNvSpPr>
          <p:nvPr>
            <p:ph type="title"/>
          </p:nvPr>
        </p:nvSpPr>
        <p:spPr bwMode="auto">
          <a:xfrm>
            <a:off x="468313" y="217488"/>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00" name="Rectangle 4">
            <a:extLst>
              <a:ext uri="{FF2B5EF4-FFF2-40B4-BE49-F238E27FC236}">
                <a16:creationId xmlns:a16="http://schemas.microsoft.com/office/drawing/2014/main" id="{8C859B62-F7E6-0E4F-9735-2CAE81BB4421}"/>
              </a:ext>
            </a:extLst>
          </p:cNvPr>
          <p:cNvSpPr>
            <a:spLocks noGrp="1" noChangeArrowheads="1"/>
          </p:cNvSpPr>
          <p:nvPr>
            <p:ph type="body" idx="1"/>
          </p:nvPr>
        </p:nvSpPr>
        <p:spPr bwMode="auto">
          <a:xfrm>
            <a:off x="468313" y="1357313"/>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4101" name="Picture 6">
            <a:extLst>
              <a:ext uri="{FF2B5EF4-FFF2-40B4-BE49-F238E27FC236}">
                <a16:creationId xmlns:a16="http://schemas.microsoft.com/office/drawing/2014/main" id="{70F16BDC-0D54-254A-ADBE-F9C0402A76F8}"/>
              </a:ext>
            </a:extLst>
          </p:cNvPr>
          <p:cNvPicPr>
            <a:picLocks noChangeAspect="1" noChangeArrowheads="1"/>
          </p:cNvPicPr>
          <p:nvPr userDrawn="1"/>
        </p:nvPicPr>
        <p:blipFill>
          <a:blip r:embed="rId14" cstate="screen">
            <a:extLst>
              <a:ext uri="{28A0092B-C50C-407E-A947-70E740481C1C}">
                <a14:useLocalDpi xmlns:a14="http://schemas.microsoft.com/office/drawing/2010/main"/>
              </a:ext>
            </a:extLst>
          </a:blip>
          <a:srcRect/>
          <a:stretch>
            <a:fillRect/>
          </a:stretch>
        </p:blipFill>
        <p:spPr bwMode="auto">
          <a:xfrm>
            <a:off x="7573963" y="4838700"/>
            <a:ext cx="998537"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3BACCF"/>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33" r:id="rId1"/>
    <p:sldLayoutId id="2147484234" r:id="rId2"/>
    <p:sldLayoutId id="2147484235" r:id="rId3"/>
    <p:sldLayoutId id="2147484236" r:id="rId4"/>
    <p:sldLayoutId id="2147484237" r:id="rId5"/>
    <p:sldLayoutId id="2147484238" r:id="rId6"/>
    <p:sldLayoutId id="2147484239" r:id="rId7"/>
    <p:sldLayoutId id="2147484240" r:id="rId8"/>
    <p:sldLayoutId id="2147484241" r:id="rId9"/>
    <p:sldLayoutId id="2147484242" r:id="rId10"/>
    <p:sldLayoutId id="2147484243" r:id="rId11"/>
  </p:sldLayoutIdLst>
  <p:txStyles>
    <p:titleStyle>
      <a:lvl1pPr algn="ctr" rtl="0" eaLnBrk="0" fontAlgn="base" hangingPunct="0">
        <a:spcBef>
          <a:spcPct val="0"/>
        </a:spcBef>
        <a:spcAft>
          <a:spcPct val="0"/>
        </a:spcAft>
        <a:defRPr sz="4400">
          <a:solidFill>
            <a:srgbClr val="3BACCF"/>
          </a:solidFill>
          <a:latin typeface="+mj-lt"/>
          <a:ea typeface="ＭＳ Ｐゴシック" charset="0"/>
          <a:cs typeface="+mj-cs"/>
        </a:defRPr>
      </a:lvl1pPr>
      <a:lvl2pPr algn="ctr" rtl="0" eaLnBrk="0" fontAlgn="base" hangingPunct="0">
        <a:spcBef>
          <a:spcPct val="0"/>
        </a:spcBef>
        <a:spcAft>
          <a:spcPct val="0"/>
        </a:spcAft>
        <a:defRPr sz="4400">
          <a:solidFill>
            <a:srgbClr val="3BACCF"/>
          </a:solidFill>
          <a:latin typeface="Tahoma" pitchFamily="34" charset="0"/>
          <a:ea typeface="ＭＳ Ｐゴシック" charset="0"/>
          <a:cs typeface="Arial" charset="0"/>
        </a:defRPr>
      </a:lvl2pPr>
      <a:lvl3pPr algn="ctr" rtl="0" eaLnBrk="0" fontAlgn="base" hangingPunct="0">
        <a:spcBef>
          <a:spcPct val="0"/>
        </a:spcBef>
        <a:spcAft>
          <a:spcPct val="0"/>
        </a:spcAft>
        <a:defRPr sz="4400">
          <a:solidFill>
            <a:srgbClr val="3BACCF"/>
          </a:solidFill>
          <a:latin typeface="Tahoma" pitchFamily="34" charset="0"/>
          <a:ea typeface="ＭＳ Ｐゴシック" charset="0"/>
          <a:cs typeface="Arial" charset="0"/>
        </a:defRPr>
      </a:lvl3pPr>
      <a:lvl4pPr algn="ctr" rtl="0" eaLnBrk="0" fontAlgn="base" hangingPunct="0">
        <a:spcBef>
          <a:spcPct val="0"/>
        </a:spcBef>
        <a:spcAft>
          <a:spcPct val="0"/>
        </a:spcAft>
        <a:defRPr sz="4400">
          <a:solidFill>
            <a:srgbClr val="3BACCF"/>
          </a:solidFill>
          <a:latin typeface="Tahoma" pitchFamily="34" charset="0"/>
          <a:ea typeface="ＭＳ Ｐゴシック" charset="0"/>
          <a:cs typeface="Arial" charset="0"/>
        </a:defRPr>
      </a:lvl4pPr>
      <a:lvl5pPr algn="ctr" rtl="0" eaLnBrk="0" fontAlgn="base" hangingPunct="0">
        <a:spcBef>
          <a:spcPct val="0"/>
        </a:spcBef>
        <a:spcAft>
          <a:spcPct val="0"/>
        </a:spcAft>
        <a:defRPr sz="4400">
          <a:solidFill>
            <a:srgbClr val="3BACCF"/>
          </a:solidFill>
          <a:latin typeface="Tahoma" pitchFamily="34" charset="0"/>
          <a:ea typeface="ＭＳ Ｐゴシック" charset="0"/>
          <a:cs typeface="Arial" charset="0"/>
        </a:defRPr>
      </a:lvl5pPr>
      <a:lvl6pPr marL="457189" algn="ctr" rtl="0" fontAlgn="base">
        <a:spcBef>
          <a:spcPct val="0"/>
        </a:spcBef>
        <a:spcAft>
          <a:spcPct val="0"/>
        </a:spcAft>
        <a:defRPr sz="4400">
          <a:solidFill>
            <a:srgbClr val="3BACCF"/>
          </a:solidFill>
          <a:latin typeface="Tahoma" pitchFamily="34" charset="0"/>
          <a:cs typeface="Arial" charset="0"/>
        </a:defRPr>
      </a:lvl6pPr>
      <a:lvl7pPr marL="914377" algn="ctr" rtl="0" fontAlgn="base">
        <a:spcBef>
          <a:spcPct val="0"/>
        </a:spcBef>
        <a:spcAft>
          <a:spcPct val="0"/>
        </a:spcAft>
        <a:defRPr sz="4400">
          <a:solidFill>
            <a:srgbClr val="3BACCF"/>
          </a:solidFill>
          <a:latin typeface="Tahoma" pitchFamily="34" charset="0"/>
          <a:cs typeface="Arial" charset="0"/>
        </a:defRPr>
      </a:lvl7pPr>
      <a:lvl8pPr marL="1371566" algn="ctr" rtl="0" fontAlgn="base">
        <a:spcBef>
          <a:spcPct val="0"/>
        </a:spcBef>
        <a:spcAft>
          <a:spcPct val="0"/>
        </a:spcAft>
        <a:defRPr sz="4400">
          <a:solidFill>
            <a:srgbClr val="3BACCF"/>
          </a:solidFill>
          <a:latin typeface="Tahoma" pitchFamily="34" charset="0"/>
          <a:cs typeface="Arial" charset="0"/>
        </a:defRPr>
      </a:lvl8pPr>
      <a:lvl9pPr marL="1828754" algn="ctr" rtl="0" fontAlgn="base">
        <a:spcBef>
          <a:spcPct val="0"/>
        </a:spcBef>
        <a:spcAft>
          <a:spcPct val="0"/>
        </a:spcAft>
        <a:defRPr sz="4400">
          <a:solidFill>
            <a:srgbClr val="3BACCF"/>
          </a:solidFill>
          <a:latin typeface="Tahoma" pitchFamily="34" charset="0"/>
          <a:cs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1363" indent="-284163" algn="l" rtl="0" eaLnBrk="0" fontAlgn="base" hangingPunct="0">
        <a:spcBef>
          <a:spcPct val="20000"/>
        </a:spcBef>
        <a:spcAft>
          <a:spcPct val="0"/>
        </a:spcAft>
        <a:buChar char="–"/>
        <a:defRPr sz="2800">
          <a:solidFill>
            <a:schemeClr val="tx1"/>
          </a:solidFill>
          <a:latin typeface="+mn-lt"/>
          <a:ea typeface="Arial" charset="0"/>
          <a:cs typeface="+mn-cs"/>
        </a:defRPr>
      </a:lvl2pPr>
      <a:lvl3pPr marL="1141413" indent="-227013" algn="l" rtl="0" eaLnBrk="0" fontAlgn="base" hangingPunct="0">
        <a:spcBef>
          <a:spcPct val="20000"/>
        </a:spcBef>
        <a:spcAft>
          <a:spcPct val="0"/>
        </a:spcAft>
        <a:buChar char="•"/>
        <a:defRPr sz="2400">
          <a:solidFill>
            <a:schemeClr val="tx1"/>
          </a:solidFill>
          <a:latin typeface="+mn-lt"/>
          <a:ea typeface="Arial" charset="0"/>
          <a:cs typeface="+mn-cs"/>
        </a:defRPr>
      </a:lvl3pPr>
      <a:lvl4pPr marL="1598613" indent="-227013" algn="l" rtl="0" eaLnBrk="0" fontAlgn="base" hangingPunct="0">
        <a:spcBef>
          <a:spcPct val="20000"/>
        </a:spcBef>
        <a:spcAft>
          <a:spcPct val="0"/>
        </a:spcAft>
        <a:buChar char="–"/>
        <a:defRPr sz="2000">
          <a:solidFill>
            <a:schemeClr val="tx1"/>
          </a:solidFill>
          <a:latin typeface="+mn-lt"/>
          <a:ea typeface="Arial" charset="0"/>
          <a:cs typeface="+mn-cs"/>
        </a:defRPr>
      </a:lvl4pPr>
      <a:lvl5pPr marL="2055813" indent="-227013" algn="l" rtl="0" eaLnBrk="0" fontAlgn="base" hangingPunct="0">
        <a:spcBef>
          <a:spcPct val="20000"/>
        </a:spcBef>
        <a:spcAft>
          <a:spcPct val="0"/>
        </a:spcAft>
        <a:buChar char="»"/>
        <a:defRPr sz="2000">
          <a:solidFill>
            <a:schemeClr val="tx1"/>
          </a:solidFill>
          <a:latin typeface="+mn-lt"/>
          <a:ea typeface="Arial" charset="0"/>
          <a:cs typeface="+mn-cs"/>
        </a:defRPr>
      </a:lvl5pPr>
      <a:lvl6pPr marL="2514537" indent="-228594" algn="l" rtl="0" fontAlgn="base">
        <a:spcBef>
          <a:spcPct val="20000"/>
        </a:spcBef>
        <a:spcAft>
          <a:spcPct val="0"/>
        </a:spcAft>
        <a:buChar char="»"/>
        <a:defRPr sz="2000">
          <a:solidFill>
            <a:schemeClr val="tx1"/>
          </a:solidFill>
          <a:latin typeface="+mn-lt"/>
          <a:cs typeface="+mn-cs"/>
        </a:defRPr>
      </a:lvl6pPr>
      <a:lvl7pPr marL="2971726" indent="-228594" algn="l" rtl="0" fontAlgn="base">
        <a:spcBef>
          <a:spcPct val="20000"/>
        </a:spcBef>
        <a:spcAft>
          <a:spcPct val="0"/>
        </a:spcAft>
        <a:buChar char="»"/>
        <a:defRPr sz="2000">
          <a:solidFill>
            <a:schemeClr val="tx1"/>
          </a:solidFill>
          <a:latin typeface="+mn-lt"/>
          <a:cs typeface="+mn-cs"/>
        </a:defRPr>
      </a:lvl7pPr>
      <a:lvl8pPr marL="3428914" indent="-228594" algn="l" rtl="0" fontAlgn="base">
        <a:spcBef>
          <a:spcPct val="20000"/>
        </a:spcBef>
        <a:spcAft>
          <a:spcPct val="0"/>
        </a:spcAft>
        <a:buChar char="»"/>
        <a:defRPr sz="2000">
          <a:solidFill>
            <a:schemeClr val="tx1"/>
          </a:solidFill>
          <a:latin typeface="+mn-lt"/>
          <a:cs typeface="+mn-cs"/>
        </a:defRPr>
      </a:lvl8pPr>
      <a:lvl9pPr marL="3886103" indent="-228594"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6">
            <a:extLst>
              <a:ext uri="{FF2B5EF4-FFF2-40B4-BE49-F238E27FC236}">
                <a16:creationId xmlns:a16="http://schemas.microsoft.com/office/drawing/2014/main" id="{D7B5E38B-0EC0-CE46-ACB9-4C167521DCBF}"/>
              </a:ext>
            </a:extLst>
          </p:cNvPr>
          <p:cNvPicPr>
            <a:picLocks noChangeAspect="1" noChangeArrowheads="1"/>
          </p:cNvPicPr>
          <p:nvPr userDrawn="1"/>
        </p:nvPicPr>
        <p:blipFill>
          <a:blip r:embed="rId13" cstate="screen">
            <a:extLst>
              <a:ext uri="{28A0092B-C50C-407E-A947-70E740481C1C}">
                <a14:useLocalDpi xmlns:a14="http://schemas.microsoft.com/office/drawing/2010/main"/>
              </a:ext>
            </a:extLst>
          </a:blip>
          <a:srcRect/>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a:extLst>
              <a:ext uri="{FF2B5EF4-FFF2-40B4-BE49-F238E27FC236}">
                <a16:creationId xmlns:a16="http://schemas.microsoft.com/office/drawing/2014/main" id="{5DE6BD7D-D80F-3140-B95C-6B94E0DFB47E}"/>
              </a:ext>
            </a:extLst>
          </p:cNvPr>
          <p:cNvSpPr>
            <a:spLocks noGrp="1" noChangeArrowheads="1"/>
          </p:cNvSpPr>
          <p:nvPr>
            <p:ph type="title"/>
          </p:nvPr>
        </p:nvSpPr>
        <p:spPr bwMode="auto">
          <a:xfrm>
            <a:off x="468313" y="217488"/>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4" name="Rectangle 4">
            <a:extLst>
              <a:ext uri="{FF2B5EF4-FFF2-40B4-BE49-F238E27FC236}">
                <a16:creationId xmlns:a16="http://schemas.microsoft.com/office/drawing/2014/main" id="{66B1E51C-78E3-1944-8E7F-BD38D0C21B47}"/>
              </a:ext>
            </a:extLst>
          </p:cNvPr>
          <p:cNvSpPr>
            <a:spLocks noGrp="1" noChangeArrowheads="1"/>
          </p:cNvSpPr>
          <p:nvPr>
            <p:ph type="body" idx="1"/>
          </p:nvPr>
        </p:nvSpPr>
        <p:spPr bwMode="auto">
          <a:xfrm>
            <a:off x="468313" y="1357313"/>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125" name="Picture 6">
            <a:extLst>
              <a:ext uri="{FF2B5EF4-FFF2-40B4-BE49-F238E27FC236}">
                <a16:creationId xmlns:a16="http://schemas.microsoft.com/office/drawing/2014/main" id="{21627CC9-B48B-264A-978F-F4D9E7805A1F}"/>
              </a:ext>
            </a:extLst>
          </p:cNvPr>
          <p:cNvPicPr>
            <a:picLocks noChangeAspect="1" noChangeArrowheads="1"/>
          </p:cNvPicPr>
          <p:nvPr userDrawn="1"/>
        </p:nvPicPr>
        <p:blipFill>
          <a:blip r:embed="rId14" cstate="screen">
            <a:extLst>
              <a:ext uri="{28A0092B-C50C-407E-A947-70E740481C1C}">
                <a14:useLocalDpi xmlns:a14="http://schemas.microsoft.com/office/drawing/2010/main"/>
              </a:ext>
            </a:extLst>
          </a:blip>
          <a:srcRect/>
          <a:stretch>
            <a:fillRect/>
          </a:stretch>
        </p:blipFill>
        <p:spPr bwMode="auto">
          <a:xfrm>
            <a:off x="7573963" y="4838700"/>
            <a:ext cx="998537"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3BACCF"/>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44" r:id="rId1"/>
    <p:sldLayoutId id="2147484245" r:id="rId2"/>
    <p:sldLayoutId id="2147484246" r:id="rId3"/>
    <p:sldLayoutId id="2147484247" r:id="rId4"/>
    <p:sldLayoutId id="2147484248" r:id="rId5"/>
    <p:sldLayoutId id="2147484249" r:id="rId6"/>
    <p:sldLayoutId id="2147484250" r:id="rId7"/>
    <p:sldLayoutId id="2147484251" r:id="rId8"/>
    <p:sldLayoutId id="2147484252" r:id="rId9"/>
    <p:sldLayoutId id="2147484253" r:id="rId10"/>
    <p:sldLayoutId id="2147484254" r:id="rId11"/>
  </p:sldLayoutIdLst>
  <p:txStyles>
    <p:titleStyle>
      <a:lvl1pPr algn="ctr" rtl="0" eaLnBrk="0" fontAlgn="base" hangingPunct="0">
        <a:spcBef>
          <a:spcPct val="0"/>
        </a:spcBef>
        <a:spcAft>
          <a:spcPct val="0"/>
        </a:spcAft>
        <a:defRPr sz="4400">
          <a:solidFill>
            <a:srgbClr val="3BACCF"/>
          </a:solidFill>
          <a:latin typeface="+mj-lt"/>
          <a:ea typeface="ＭＳ Ｐゴシック" charset="0"/>
          <a:cs typeface="+mj-cs"/>
        </a:defRPr>
      </a:lvl1pPr>
      <a:lvl2pPr algn="ctr" rtl="0" eaLnBrk="0" fontAlgn="base" hangingPunct="0">
        <a:spcBef>
          <a:spcPct val="0"/>
        </a:spcBef>
        <a:spcAft>
          <a:spcPct val="0"/>
        </a:spcAft>
        <a:defRPr sz="4400">
          <a:solidFill>
            <a:srgbClr val="3BACCF"/>
          </a:solidFill>
          <a:latin typeface="Tahoma" pitchFamily="34" charset="0"/>
          <a:ea typeface="ＭＳ Ｐゴシック" charset="0"/>
          <a:cs typeface="Arial" charset="0"/>
        </a:defRPr>
      </a:lvl2pPr>
      <a:lvl3pPr algn="ctr" rtl="0" eaLnBrk="0" fontAlgn="base" hangingPunct="0">
        <a:spcBef>
          <a:spcPct val="0"/>
        </a:spcBef>
        <a:spcAft>
          <a:spcPct val="0"/>
        </a:spcAft>
        <a:defRPr sz="4400">
          <a:solidFill>
            <a:srgbClr val="3BACCF"/>
          </a:solidFill>
          <a:latin typeface="Tahoma" pitchFamily="34" charset="0"/>
          <a:ea typeface="ＭＳ Ｐゴシック" charset="0"/>
          <a:cs typeface="Arial" charset="0"/>
        </a:defRPr>
      </a:lvl3pPr>
      <a:lvl4pPr algn="ctr" rtl="0" eaLnBrk="0" fontAlgn="base" hangingPunct="0">
        <a:spcBef>
          <a:spcPct val="0"/>
        </a:spcBef>
        <a:spcAft>
          <a:spcPct val="0"/>
        </a:spcAft>
        <a:defRPr sz="4400">
          <a:solidFill>
            <a:srgbClr val="3BACCF"/>
          </a:solidFill>
          <a:latin typeface="Tahoma" pitchFamily="34" charset="0"/>
          <a:ea typeface="ＭＳ Ｐゴシック" charset="0"/>
          <a:cs typeface="Arial" charset="0"/>
        </a:defRPr>
      </a:lvl4pPr>
      <a:lvl5pPr algn="ctr" rtl="0" eaLnBrk="0" fontAlgn="base" hangingPunct="0">
        <a:spcBef>
          <a:spcPct val="0"/>
        </a:spcBef>
        <a:spcAft>
          <a:spcPct val="0"/>
        </a:spcAft>
        <a:defRPr sz="4400">
          <a:solidFill>
            <a:srgbClr val="3BACCF"/>
          </a:solidFill>
          <a:latin typeface="Tahoma" pitchFamily="34" charset="0"/>
          <a:ea typeface="ＭＳ Ｐゴシック" charset="0"/>
          <a:cs typeface="Arial" charset="0"/>
        </a:defRPr>
      </a:lvl5pPr>
      <a:lvl6pPr marL="457189" algn="ctr" rtl="0" fontAlgn="base">
        <a:spcBef>
          <a:spcPct val="0"/>
        </a:spcBef>
        <a:spcAft>
          <a:spcPct val="0"/>
        </a:spcAft>
        <a:defRPr sz="4400">
          <a:solidFill>
            <a:srgbClr val="3BACCF"/>
          </a:solidFill>
          <a:latin typeface="Tahoma" pitchFamily="34" charset="0"/>
          <a:cs typeface="Arial" charset="0"/>
        </a:defRPr>
      </a:lvl6pPr>
      <a:lvl7pPr marL="914377" algn="ctr" rtl="0" fontAlgn="base">
        <a:spcBef>
          <a:spcPct val="0"/>
        </a:spcBef>
        <a:spcAft>
          <a:spcPct val="0"/>
        </a:spcAft>
        <a:defRPr sz="4400">
          <a:solidFill>
            <a:srgbClr val="3BACCF"/>
          </a:solidFill>
          <a:latin typeface="Tahoma" pitchFamily="34" charset="0"/>
          <a:cs typeface="Arial" charset="0"/>
        </a:defRPr>
      </a:lvl7pPr>
      <a:lvl8pPr marL="1371566" algn="ctr" rtl="0" fontAlgn="base">
        <a:spcBef>
          <a:spcPct val="0"/>
        </a:spcBef>
        <a:spcAft>
          <a:spcPct val="0"/>
        </a:spcAft>
        <a:defRPr sz="4400">
          <a:solidFill>
            <a:srgbClr val="3BACCF"/>
          </a:solidFill>
          <a:latin typeface="Tahoma" pitchFamily="34" charset="0"/>
          <a:cs typeface="Arial" charset="0"/>
        </a:defRPr>
      </a:lvl8pPr>
      <a:lvl9pPr marL="1828754" algn="ctr" rtl="0" fontAlgn="base">
        <a:spcBef>
          <a:spcPct val="0"/>
        </a:spcBef>
        <a:spcAft>
          <a:spcPct val="0"/>
        </a:spcAft>
        <a:defRPr sz="4400">
          <a:solidFill>
            <a:srgbClr val="3BACCF"/>
          </a:solidFill>
          <a:latin typeface="Tahoma" pitchFamily="34" charset="0"/>
          <a:cs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1363" indent="-284163" algn="l" rtl="0" eaLnBrk="0" fontAlgn="base" hangingPunct="0">
        <a:spcBef>
          <a:spcPct val="20000"/>
        </a:spcBef>
        <a:spcAft>
          <a:spcPct val="0"/>
        </a:spcAft>
        <a:buChar char="–"/>
        <a:defRPr sz="2800">
          <a:solidFill>
            <a:schemeClr val="tx1"/>
          </a:solidFill>
          <a:latin typeface="+mn-lt"/>
          <a:ea typeface="Arial" charset="0"/>
          <a:cs typeface="+mn-cs"/>
        </a:defRPr>
      </a:lvl2pPr>
      <a:lvl3pPr marL="1141413" indent="-227013" algn="l" rtl="0" eaLnBrk="0" fontAlgn="base" hangingPunct="0">
        <a:spcBef>
          <a:spcPct val="20000"/>
        </a:spcBef>
        <a:spcAft>
          <a:spcPct val="0"/>
        </a:spcAft>
        <a:buChar char="•"/>
        <a:defRPr sz="2400">
          <a:solidFill>
            <a:schemeClr val="tx1"/>
          </a:solidFill>
          <a:latin typeface="+mn-lt"/>
          <a:ea typeface="Arial" charset="0"/>
          <a:cs typeface="+mn-cs"/>
        </a:defRPr>
      </a:lvl3pPr>
      <a:lvl4pPr marL="1598613" indent="-227013" algn="l" rtl="0" eaLnBrk="0" fontAlgn="base" hangingPunct="0">
        <a:spcBef>
          <a:spcPct val="20000"/>
        </a:spcBef>
        <a:spcAft>
          <a:spcPct val="0"/>
        </a:spcAft>
        <a:buChar char="–"/>
        <a:defRPr sz="2000">
          <a:solidFill>
            <a:schemeClr val="tx1"/>
          </a:solidFill>
          <a:latin typeface="+mn-lt"/>
          <a:ea typeface="Arial" charset="0"/>
          <a:cs typeface="+mn-cs"/>
        </a:defRPr>
      </a:lvl4pPr>
      <a:lvl5pPr marL="2055813" indent="-227013" algn="l" rtl="0" eaLnBrk="0" fontAlgn="base" hangingPunct="0">
        <a:spcBef>
          <a:spcPct val="20000"/>
        </a:spcBef>
        <a:spcAft>
          <a:spcPct val="0"/>
        </a:spcAft>
        <a:buChar char="»"/>
        <a:defRPr sz="2000">
          <a:solidFill>
            <a:schemeClr val="tx1"/>
          </a:solidFill>
          <a:latin typeface="+mn-lt"/>
          <a:ea typeface="Arial" charset="0"/>
          <a:cs typeface="+mn-cs"/>
        </a:defRPr>
      </a:lvl5pPr>
      <a:lvl6pPr marL="2514537" indent="-228594" algn="l" rtl="0" fontAlgn="base">
        <a:spcBef>
          <a:spcPct val="20000"/>
        </a:spcBef>
        <a:spcAft>
          <a:spcPct val="0"/>
        </a:spcAft>
        <a:buChar char="»"/>
        <a:defRPr sz="2000">
          <a:solidFill>
            <a:schemeClr val="tx1"/>
          </a:solidFill>
          <a:latin typeface="+mn-lt"/>
          <a:cs typeface="+mn-cs"/>
        </a:defRPr>
      </a:lvl6pPr>
      <a:lvl7pPr marL="2971726" indent="-228594" algn="l" rtl="0" fontAlgn="base">
        <a:spcBef>
          <a:spcPct val="20000"/>
        </a:spcBef>
        <a:spcAft>
          <a:spcPct val="0"/>
        </a:spcAft>
        <a:buChar char="»"/>
        <a:defRPr sz="2000">
          <a:solidFill>
            <a:schemeClr val="tx1"/>
          </a:solidFill>
          <a:latin typeface="+mn-lt"/>
          <a:cs typeface="+mn-cs"/>
        </a:defRPr>
      </a:lvl7pPr>
      <a:lvl8pPr marL="3428914" indent="-228594" algn="l" rtl="0" fontAlgn="base">
        <a:spcBef>
          <a:spcPct val="20000"/>
        </a:spcBef>
        <a:spcAft>
          <a:spcPct val="0"/>
        </a:spcAft>
        <a:buChar char="»"/>
        <a:defRPr sz="2000">
          <a:solidFill>
            <a:schemeClr val="tx1"/>
          </a:solidFill>
          <a:latin typeface="+mn-lt"/>
          <a:cs typeface="+mn-cs"/>
        </a:defRPr>
      </a:lvl8pPr>
      <a:lvl9pPr marL="3886103" indent="-228594"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diagramLayout" Target="../diagrams/layout4.xml"/><Relationship Id="rId7" Type="http://schemas.openxmlformats.org/officeDocument/2006/relationships/image" Target="../media/image22.png"/><Relationship Id="rId2" Type="http://schemas.openxmlformats.org/officeDocument/2006/relationships/diagramData" Target="../diagrams/data4.xml"/><Relationship Id="rId1" Type="http://schemas.openxmlformats.org/officeDocument/2006/relationships/slideLayout" Target="../slideLayouts/slideLayout25.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image" Target="../media/image25.svg"/><Relationship Id="rId4" Type="http://schemas.openxmlformats.org/officeDocument/2006/relationships/diagramQuickStyle" Target="../diagrams/quickStyle4.xml"/><Relationship Id="rId9" Type="http://schemas.openxmlformats.org/officeDocument/2006/relationships/image" Target="../media/image2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5.xml"/><Relationship Id="rId5" Type="http://schemas.openxmlformats.org/officeDocument/2006/relationships/image" Target="../media/image29.svg"/><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a:extLst>
              <a:ext uri="{FF2B5EF4-FFF2-40B4-BE49-F238E27FC236}">
                <a16:creationId xmlns:a16="http://schemas.microsoft.com/office/drawing/2014/main" id="{002508F9-A990-3746-B170-4FB8900CE0F0}"/>
              </a:ext>
            </a:extLst>
          </p:cNvPr>
          <p:cNvSpPr>
            <a:spLocks noGrp="1" noChangeArrowheads="1"/>
          </p:cNvSpPr>
          <p:nvPr>
            <p:ph type="ctrTitle"/>
          </p:nvPr>
        </p:nvSpPr>
        <p:spPr>
          <a:xfrm>
            <a:off x="755576" y="1849388"/>
            <a:ext cx="7772400" cy="1225550"/>
          </a:xfrm>
        </p:spPr>
        <p:txBody>
          <a:bodyPr/>
          <a:lstStyle/>
          <a:p>
            <a:pPr algn="ctr"/>
            <a:r>
              <a:rPr lang="es-ES" altLang="en-US" sz="2800" b="1" dirty="0">
                <a:latin typeface="Avenir Book" panose="02000503020000020003" pitchFamily="2" charset="0"/>
              </a:rPr>
              <a:t>Asuntos Jurídicos de la Inteligencia Artificial en el campo archivístico. </a:t>
            </a:r>
            <a:br>
              <a:rPr lang="es-ES" altLang="en-US" sz="2800" b="1" dirty="0">
                <a:latin typeface="Avenir Book" panose="02000503020000020003" pitchFamily="2" charset="0"/>
              </a:rPr>
            </a:br>
            <a:r>
              <a:rPr lang="es-ES" altLang="en-US" sz="1800" dirty="0">
                <a:latin typeface="Avenir Book" panose="02000503020000020003" pitchFamily="2" charset="0"/>
              </a:rPr>
              <a:t>Guatemala, 12 de octubre de 2023</a:t>
            </a:r>
            <a:br>
              <a:rPr lang="en-CA" altLang="en-US" sz="1800" dirty="0">
                <a:latin typeface="Avenir Book" panose="02000503020000020003" pitchFamily="2" charset="0"/>
              </a:rPr>
            </a:br>
            <a:br>
              <a:rPr lang="en-CA" altLang="en-US" sz="1800" dirty="0">
                <a:latin typeface="Avenir Book" panose="02000503020000020003" pitchFamily="2" charset="0"/>
              </a:rPr>
            </a:br>
            <a:r>
              <a:rPr lang="en-CA" altLang="en-US" sz="2000" b="1" dirty="0" err="1">
                <a:latin typeface="Avenir Book" panose="02000503020000020003" pitchFamily="2" charset="0"/>
              </a:rPr>
              <a:t>Aída</a:t>
            </a:r>
            <a:r>
              <a:rPr lang="en-CA" altLang="en-US" sz="2000" b="1" dirty="0">
                <a:latin typeface="Avenir Book" panose="02000503020000020003" pitchFamily="2" charset="0"/>
              </a:rPr>
              <a:t> Luz Mendoza Navarro</a:t>
            </a:r>
            <a:br>
              <a:rPr lang="en-CA" altLang="en-US" sz="3600" dirty="0">
                <a:latin typeface="Avenir Book" panose="02000503020000020003" pitchFamily="2" charset="0"/>
              </a:rPr>
            </a:br>
            <a:endParaRPr lang="en-CA" altLang="en-US" sz="3600" b="1" dirty="0">
              <a:solidFill>
                <a:srgbClr val="92D050"/>
              </a:solidFill>
              <a:latin typeface="Avenir Book" panose="02000503020000020003" pitchFamily="2" charset="0"/>
            </a:endParaRPr>
          </a:p>
        </p:txBody>
      </p:sp>
      <p:sp>
        <p:nvSpPr>
          <p:cNvPr id="8194" name="Subtitle 2">
            <a:extLst>
              <a:ext uri="{FF2B5EF4-FFF2-40B4-BE49-F238E27FC236}">
                <a16:creationId xmlns:a16="http://schemas.microsoft.com/office/drawing/2014/main" id="{1D580825-8838-3F4F-8496-B0F669E2B619}"/>
              </a:ext>
            </a:extLst>
          </p:cNvPr>
          <p:cNvSpPr>
            <a:spLocks noGrp="1" noChangeArrowheads="1"/>
          </p:cNvSpPr>
          <p:nvPr>
            <p:ph type="subTitle" idx="1"/>
          </p:nvPr>
        </p:nvSpPr>
        <p:spPr>
          <a:xfrm>
            <a:off x="1516475" y="3244266"/>
            <a:ext cx="6111050" cy="1693444"/>
          </a:xfrm>
        </p:spPr>
        <p:txBody>
          <a:bodyPr/>
          <a:lstStyle/>
          <a:p>
            <a:pPr algn="ctr"/>
            <a:r>
              <a:rPr lang="es-ES" sz="1600" b="1" i="0" u="none" strike="noStrike" baseline="0" dirty="0">
                <a:solidFill>
                  <a:schemeClr val="accent1">
                    <a:lumMod val="50000"/>
                  </a:schemeClr>
                </a:solidFill>
                <a:latin typeface="Times New Roman" panose="02020603050405020304" pitchFamily="18" charset="0"/>
              </a:rPr>
              <a:t>“III Jornada de la Dirección del Patrimonio Documental y</a:t>
            </a:r>
          </a:p>
          <a:p>
            <a:pPr algn="ctr"/>
            <a:r>
              <a:rPr lang="es-ES" sz="1600" b="1" i="0" u="none" strike="noStrike" baseline="0" dirty="0">
                <a:solidFill>
                  <a:schemeClr val="accent1">
                    <a:lumMod val="50000"/>
                  </a:schemeClr>
                </a:solidFill>
                <a:latin typeface="Times New Roman" panose="02020603050405020304" pitchFamily="18" charset="0"/>
              </a:rPr>
              <a:t>Bibliográfico: Archivos, Inteligencia Artificial y Transformación Digital</a:t>
            </a:r>
            <a:r>
              <a:rPr lang="es-ES" sz="1600" b="1" i="0" u="none" strike="noStrike" baseline="0" dirty="0">
                <a:solidFill>
                  <a:schemeClr val="accent1">
                    <a:lumMod val="50000"/>
                  </a:schemeClr>
                </a:solidFill>
                <a:latin typeface="Times New Roman,Bold"/>
              </a:rPr>
              <a:t>” </a:t>
            </a:r>
          </a:p>
          <a:p>
            <a:pPr algn="ctr"/>
            <a:endParaRPr lang="en-US" altLang="en-US" sz="1800" dirty="0">
              <a:solidFill>
                <a:schemeClr val="accent1">
                  <a:lumMod val="50000"/>
                </a:schemeClr>
              </a:solidFill>
              <a:latin typeface="Avenir Book" panose="02000503020000020003" pitchFamily="2" charset="0"/>
            </a:endParaRPr>
          </a:p>
          <a:p>
            <a:pPr algn="ctr"/>
            <a:r>
              <a:rPr lang="en-US" altLang="en-US" sz="1800" dirty="0">
                <a:solidFill>
                  <a:schemeClr val="accent1">
                    <a:lumMod val="50000"/>
                  </a:schemeClr>
                </a:solidFill>
                <a:latin typeface="Avenir Book" panose="02000503020000020003" pitchFamily="2" charset="0"/>
              </a:rPr>
              <a:t>Guatemala, 12 de </a:t>
            </a:r>
            <a:r>
              <a:rPr lang="en-US" altLang="en-US" sz="1800" dirty="0" err="1">
                <a:solidFill>
                  <a:schemeClr val="accent1">
                    <a:lumMod val="50000"/>
                  </a:schemeClr>
                </a:solidFill>
                <a:latin typeface="Avenir Book" panose="02000503020000020003" pitchFamily="2" charset="0"/>
              </a:rPr>
              <a:t>octubre</a:t>
            </a:r>
            <a:r>
              <a:rPr lang="en-US" altLang="en-US" sz="1800" dirty="0">
                <a:solidFill>
                  <a:schemeClr val="accent1">
                    <a:lumMod val="50000"/>
                  </a:schemeClr>
                </a:solidFill>
                <a:latin typeface="Avenir Book" panose="02000503020000020003" pitchFamily="2" charset="0"/>
              </a:rPr>
              <a:t> de 2023</a:t>
            </a:r>
          </a:p>
          <a:p>
            <a:endParaRPr lang="en-CA" altLang="en-US" sz="1800" dirty="0"/>
          </a:p>
          <a:p>
            <a:endParaRPr lang="en-CA"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E249EC-8C51-774F-30B7-8166FA90CBB4}"/>
              </a:ext>
            </a:extLst>
          </p:cNvPr>
          <p:cNvSpPr>
            <a:spLocks noGrp="1"/>
          </p:cNvSpPr>
          <p:nvPr>
            <p:ph type="title"/>
          </p:nvPr>
        </p:nvSpPr>
        <p:spPr/>
        <p:txBody>
          <a:bodyPr/>
          <a:lstStyle/>
          <a:p>
            <a:r>
              <a:rPr lang="es-PE" sz="3200" dirty="0"/>
              <a:t>Participación activa para un marco legal</a:t>
            </a:r>
          </a:p>
        </p:txBody>
      </p:sp>
      <p:graphicFrame>
        <p:nvGraphicFramePr>
          <p:cNvPr id="4" name="Marcador de contenido 2">
            <a:extLst>
              <a:ext uri="{FF2B5EF4-FFF2-40B4-BE49-F238E27FC236}">
                <a16:creationId xmlns:a16="http://schemas.microsoft.com/office/drawing/2014/main" id="{24DF90C0-2773-A582-28D6-99D952C4A396}"/>
              </a:ext>
            </a:extLst>
          </p:cNvPr>
          <p:cNvGraphicFramePr>
            <a:graphicFrameLocks noGrp="1"/>
          </p:cNvGraphicFramePr>
          <p:nvPr>
            <p:ph idx="1"/>
            <p:extLst>
              <p:ext uri="{D42A27DB-BD31-4B8C-83A1-F6EECF244321}">
                <p14:modId xmlns:p14="http://schemas.microsoft.com/office/powerpoint/2010/main" val="1758872060"/>
              </p:ext>
            </p:extLst>
          </p:nvPr>
        </p:nvGraphicFramePr>
        <p:xfrm>
          <a:off x="338843" y="1367036"/>
          <a:ext cx="8359069" cy="3224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Gráfico 5" descr="Balanza de la justicia contorno">
            <a:extLst>
              <a:ext uri="{FF2B5EF4-FFF2-40B4-BE49-F238E27FC236}">
                <a16:creationId xmlns:a16="http://schemas.microsoft.com/office/drawing/2014/main" id="{1D34FB47-BF60-384A-7CD6-F37A32371FC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02971" y="1849388"/>
            <a:ext cx="504056" cy="554360"/>
          </a:xfrm>
          <a:prstGeom prst="rect">
            <a:avLst/>
          </a:prstGeom>
        </p:spPr>
      </p:pic>
      <p:pic>
        <p:nvPicPr>
          <p:cNvPr id="8" name="Gráfico 7" descr="Inteligencia artificial contorno">
            <a:extLst>
              <a:ext uri="{FF2B5EF4-FFF2-40B4-BE49-F238E27FC236}">
                <a16:creationId xmlns:a16="http://schemas.microsoft.com/office/drawing/2014/main" id="{7B7D396F-05DF-3FB3-DC6D-F274CCC3AB9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02971" y="3721596"/>
            <a:ext cx="601216" cy="554360"/>
          </a:xfrm>
          <a:prstGeom prst="rect">
            <a:avLst/>
          </a:prstGeom>
        </p:spPr>
      </p:pic>
    </p:spTree>
    <p:extLst>
      <p:ext uri="{BB962C8B-B14F-4D97-AF65-F5344CB8AC3E}">
        <p14:creationId xmlns:p14="http://schemas.microsoft.com/office/powerpoint/2010/main" val="4100200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F63385-180E-5BA1-5B0D-09DFC0D94BE1}"/>
              </a:ext>
            </a:extLst>
          </p:cNvPr>
          <p:cNvSpPr>
            <a:spLocks noGrp="1"/>
          </p:cNvSpPr>
          <p:nvPr>
            <p:ph type="title"/>
          </p:nvPr>
        </p:nvSpPr>
        <p:spPr>
          <a:xfrm>
            <a:off x="468313" y="217488"/>
            <a:ext cx="7992119" cy="623788"/>
          </a:xfrm>
        </p:spPr>
        <p:txBody>
          <a:bodyPr/>
          <a:lstStyle/>
          <a:p>
            <a:r>
              <a:rPr lang="es-PE" dirty="0"/>
              <a:t>Normar qué y porqué</a:t>
            </a:r>
          </a:p>
        </p:txBody>
      </p:sp>
      <p:sp>
        <p:nvSpPr>
          <p:cNvPr id="3" name="Marcador de contenido 2">
            <a:extLst>
              <a:ext uri="{FF2B5EF4-FFF2-40B4-BE49-F238E27FC236}">
                <a16:creationId xmlns:a16="http://schemas.microsoft.com/office/drawing/2014/main" id="{DD805E36-6DCA-F7ED-12F0-95487F7C4004}"/>
              </a:ext>
            </a:extLst>
          </p:cNvPr>
          <p:cNvSpPr>
            <a:spLocks noGrp="1"/>
          </p:cNvSpPr>
          <p:nvPr>
            <p:ph idx="1"/>
          </p:nvPr>
        </p:nvSpPr>
        <p:spPr>
          <a:xfrm>
            <a:off x="468313" y="1357313"/>
            <a:ext cx="7992119" cy="3771900"/>
          </a:xfrm>
        </p:spPr>
        <p:txBody>
          <a:bodyPr/>
          <a:lstStyle/>
          <a:p>
            <a:r>
              <a:rPr lang="es-ES" sz="1400" dirty="0">
                <a:solidFill>
                  <a:schemeClr val="accent1">
                    <a:lumMod val="50000"/>
                  </a:schemeClr>
                </a:solidFill>
              </a:rPr>
              <a:t>Las regulaciones efectivas de IA deben centrarse en las aplicaciones de mayor riesgo, ser duraderas y orientarse hacia los resultados frente a las tecnologías que avanzan con rapidez y las cambiantes expectativas sociales (...) Los enfoques regulatorios deberán ser interoperables y adaptables en todo el mundo, al igual que la propia IA.” </a:t>
            </a:r>
            <a:r>
              <a:rPr lang="es-ES" sz="1200" dirty="0">
                <a:solidFill>
                  <a:schemeClr val="accent1">
                    <a:lumMod val="50000"/>
                  </a:schemeClr>
                </a:solidFill>
              </a:rPr>
              <a:t>(Brad Smith:2023-Presidente de Microsoft)</a:t>
            </a:r>
          </a:p>
          <a:p>
            <a:r>
              <a:rPr lang="es-ES" sz="1400" dirty="0">
                <a:solidFill>
                  <a:schemeClr val="accent1">
                    <a:lumMod val="50000"/>
                  </a:schemeClr>
                </a:solidFill>
              </a:rPr>
              <a:t>Se requiere normativa con el objetivo de minimizar los riesgos por aplicaciones de IA</a:t>
            </a:r>
          </a:p>
          <a:p>
            <a:r>
              <a:rPr lang="es-ES" sz="1400" dirty="0">
                <a:solidFill>
                  <a:schemeClr val="accent1">
                    <a:lumMod val="50000"/>
                  </a:schemeClr>
                </a:solidFill>
              </a:rPr>
              <a:t>Especialistas de cada área de conocimiento podrán detectar el mayor riesgo y orientar hacia la aprobación de la normativa que se necesita.</a:t>
            </a:r>
          </a:p>
          <a:p>
            <a:r>
              <a:rPr lang="es-ES" sz="1400" dirty="0">
                <a:solidFill>
                  <a:schemeClr val="accent1">
                    <a:lumMod val="50000"/>
                  </a:schemeClr>
                </a:solidFill>
              </a:rPr>
              <a:t>Normas duraderas, pero procurando una cobertura jurídica. A la vez de amplia debe ser precisa. </a:t>
            </a:r>
          </a:p>
          <a:p>
            <a:r>
              <a:rPr lang="es-ES" sz="1400" dirty="0">
                <a:solidFill>
                  <a:schemeClr val="accent1">
                    <a:lumMod val="50000"/>
                  </a:schemeClr>
                </a:solidFill>
              </a:rPr>
              <a:t>La construcción de la norma demanda una gran atención e inmediatez en su aprobación por la rapidez con que avanzan las aplicaciones de IA. Normativa queda desfasada en poco tiempo.</a:t>
            </a:r>
          </a:p>
          <a:p>
            <a:r>
              <a:rPr lang="es-ES" sz="1400" dirty="0">
                <a:solidFill>
                  <a:schemeClr val="accent1">
                    <a:lumMod val="50000"/>
                  </a:schemeClr>
                </a:solidFill>
              </a:rPr>
              <a:t>Por la activa comunicación y uso de la IA para interactuar a nivel local e internacional es necesario contemplar una normativa de alcance internacional</a:t>
            </a:r>
          </a:p>
          <a:p>
            <a:r>
              <a:rPr lang="es-ES" sz="1400" dirty="0">
                <a:solidFill>
                  <a:schemeClr val="accent1">
                    <a:lumMod val="50000"/>
                  </a:schemeClr>
                </a:solidFill>
              </a:rPr>
              <a:t>Convenios, tratados, y otros compromisos multilaterales</a:t>
            </a:r>
          </a:p>
          <a:p>
            <a:endParaRPr lang="es-PE" dirty="0"/>
          </a:p>
        </p:txBody>
      </p:sp>
    </p:spTree>
    <p:extLst>
      <p:ext uri="{BB962C8B-B14F-4D97-AF65-F5344CB8AC3E}">
        <p14:creationId xmlns:p14="http://schemas.microsoft.com/office/powerpoint/2010/main" val="1126061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2357B44-56FC-649C-5B62-4A0EE0AD1579}"/>
              </a:ext>
            </a:extLst>
          </p:cNvPr>
          <p:cNvSpPr>
            <a:spLocks noGrp="1"/>
          </p:cNvSpPr>
          <p:nvPr>
            <p:ph idx="1"/>
          </p:nvPr>
        </p:nvSpPr>
        <p:spPr>
          <a:xfrm>
            <a:off x="431321" y="1397479"/>
            <a:ext cx="8266592" cy="3731734"/>
          </a:xfrm>
        </p:spPr>
        <p:txBody>
          <a:bodyPr/>
          <a:lstStyle/>
          <a:p>
            <a:r>
              <a:rPr lang="es-PE" sz="1800" dirty="0">
                <a:solidFill>
                  <a:schemeClr val="accent1">
                    <a:lumMod val="50000"/>
                  </a:schemeClr>
                </a:solidFill>
              </a:rPr>
              <a:t>Grado de confianza como resultado de aplicaciones de IA</a:t>
            </a:r>
          </a:p>
          <a:p>
            <a:r>
              <a:rPr lang="es-PE" sz="1800" dirty="0">
                <a:solidFill>
                  <a:schemeClr val="accent1">
                    <a:lumMod val="50000"/>
                  </a:schemeClr>
                </a:solidFill>
              </a:rPr>
              <a:t>Errores en los resultados que pongan en riesgo las decisiones</a:t>
            </a:r>
          </a:p>
          <a:p>
            <a:r>
              <a:rPr lang="es-ES" sz="1800" dirty="0">
                <a:solidFill>
                  <a:schemeClr val="accent1">
                    <a:lumMod val="50000"/>
                  </a:schemeClr>
                </a:solidFill>
              </a:rPr>
              <a:t>La IA puede tomar decisiones incorrectas si los datos procesados no son suficientes, pueden darse consecuencias negativas para los Estados, para los ciudadanos o sociedad en general, especialmente cuando se utiliza en áreas donde se debe aplicar juicios de valor, y la valoración documental es una de ellas. </a:t>
            </a:r>
          </a:p>
          <a:p>
            <a:r>
              <a:rPr lang="es-ES" sz="1800" dirty="0">
                <a:solidFill>
                  <a:schemeClr val="accent1">
                    <a:lumMod val="50000"/>
                  </a:schemeClr>
                </a:solidFill>
              </a:rPr>
              <a:t>Revertir decisiones en instancias administrativas y jurisdiccionales.</a:t>
            </a:r>
          </a:p>
          <a:p>
            <a:pPr lvl="1"/>
            <a:r>
              <a:rPr lang="es-ES" sz="1600" dirty="0">
                <a:solidFill>
                  <a:schemeClr val="accent1">
                    <a:lumMod val="50000"/>
                  </a:schemeClr>
                </a:solidFill>
              </a:rPr>
              <a:t>Garantías para los ciudadanos afectados de poder hacer valer los recursos administrativos y jurisdiccionales para realizar peticiones de reconsideración o nulidad de decisiones.</a:t>
            </a:r>
            <a:endParaRPr lang="es-PE" sz="1600" dirty="0">
              <a:solidFill>
                <a:schemeClr val="accent1">
                  <a:lumMod val="50000"/>
                </a:schemeClr>
              </a:solidFill>
            </a:endParaRPr>
          </a:p>
          <a:p>
            <a:r>
              <a:rPr lang="es-PE" sz="1800" dirty="0">
                <a:solidFill>
                  <a:schemeClr val="accent1">
                    <a:lumMod val="50000"/>
                  </a:schemeClr>
                </a:solidFill>
              </a:rPr>
              <a:t>La última palabra ¿será siempre de un humano?</a:t>
            </a:r>
          </a:p>
          <a:p>
            <a:endParaRPr lang="es-PE" sz="1600" dirty="0">
              <a:solidFill>
                <a:schemeClr val="accent1">
                  <a:lumMod val="50000"/>
                </a:schemeClr>
              </a:solidFill>
            </a:endParaRPr>
          </a:p>
        </p:txBody>
      </p:sp>
      <p:sp>
        <p:nvSpPr>
          <p:cNvPr id="8" name="Título 1">
            <a:extLst>
              <a:ext uri="{FF2B5EF4-FFF2-40B4-BE49-F238E27FC236}">
                <a16:creationId xmlns:a16="http://schemas.microsoft.com/office/drawing/2014/main" id="{9D9625EB-09F6-4A51-1DE1-07E666C0D591}"/>
              </a:ext>
            </a:extLst>
          </p:cNvPr>
          <p:cNvSpPr>
            <a:spLocks noGrp="1"/>
          </p:cNvSpPr>
          <p:nvPr>
            <p:ph type="title"/>
          </p:nvPr>
        </p:nvSpPr>
        <p:spPr>
          <a:xfrm>
            <a:off x="468313" y="217488"/>
            <a:ext cx="8229600" cy="952500"/>
          </a:xfrm>
        </p:spPr>
        <p:txBody>
          <a:bodyPr/>
          <a:lstStyle/>
          <a:p>
            <a:r>
              <a:rPr lang="es-PE" sz="3200" dirty="0"/>
              <a:t>La IA puede equivocarse</a:t>
            </a:r>
          </a:p>
        </p:txBody>
      </p:sp>
    </p:spTree>
    <p:extLst>
      <p:ext uri="{BB962C8B-B14F-4D97-AF65-F5344CB8AC3E}">
        <p14:creationId xmlns:p14="http://schemas.microsoft.com/office/powerpoint/2010/main" val="3481535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A18AF29-2F00-A566-77B2-646045115162}"/>
              </a:ext>
            </a:extLst>
          </p:cNvPr>
          <p:cNvSpPr txBox="1">
            <a:spLocks/>
          </p:cNvSpPr>
          <p:nvPr/>
        </p:nvSpPr>
        <p:spPr bwMode="auto">
          <a:xfrm>
            <a:off x="366827" y="1133542"/>
            <a:ext cx="2088233"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sz="4400">
                <a:solidFill>
                  <a:srgbClr val="3BACCF"/>
                </a:solidFill>
                <a:latin typeface="+mj-lt"/>
                <a:ea typeface="ＭＳ Ｐゴシック" charset="0"/>
                <a:cs typeface="+mj-cs"/>
              </a:defRPr>
            </a:lvl1pPr>
            <a:lvl2pPr algn="ctr" rtl="0" eaLnBrk="0" fontAlgn="base" hangingPunct="0">
              <a:spcBef>
                <a:spcPct val="0"/>
              </a:spcBef>
              <a:spcAft>
                <a:spcPct val="0"/>
              </a:spcAft>
              <a:defRPr sz="4400">
                <a:solidFill>
                  <a:srgbClr val="3BACCF"/>
                </a:solidFill>
                <a:latin typeface="Tahoma" pitchFamily="34" charset="0"/>
                <a:ea typeface="ＭＳ Ｐゴシック" charset="0"/>
                <a:cs typeface="Arial" charset="0"/>
              </a:defRPr>
            </a:lvl2pPr>
            <a:lvl3pPr algn="ctr" rtl="0" eaLnBrk="0" fontAlgn="base" hangingPunct="0">
              <a:spcBef>
                <a:spcPct val="0"/>
              </a:spcBef>
              <a:spcAft>
                <a:spcPct val="0"/>
              </a:spcAft>
              <a:defRPr sz="4400">
                <a:solidFill>
                  <a:srgbClr val="3BACCF"/>
                </a:solidFill>
                <a:latin typeface="Tahoma" pitchFamily="34" charset="0"/>
                <a:ea typeface="ＭＳ Ｐゴシック" charset="0"/>
                <a:cs typeface="Arial" charset="0"/>
              </a:defRPr>
            </a:lvl3pPr>
            <a:lvl4pPr algn="ctr" rtl="0" eaLnBrk="0" fontAlgn="base" hangingPunct="0">
              <a:spcBef>
                <a:spcPct val="0"/>
              </a:spcBef>
              <a:spcAft>
                <a:spcPct val="0"/>
              </a:spcAft>
              <a:defRPr sz="4400">
                <a:solidFill>
                  <a:srgbClr val="3BACCF"/>
                </a:solidFill>
                <a:latin typeface="Tahoma" pitchFamily="34" charset="0"/>
                <a:ea typeface="ＭＳ Ｐゴシック" charset="0"/>
                <a:cs typeface="Arial" charset="0"/>
              </a:defRPr>
            </a:lvl4pPr>
            <a:lvl5pPr algn="ctr" rtl="0" eaLnBrk="0" fontAlgn="base" hangingPunct="0">
              <a:spcBef>
                <a:spcPct val="0"/>
              </a:spcBef>
              <a:spcAft>
                <a:spcPct val="0"/>
              </a:spcAft>
              <a:defRPr sz="4400">
                <a:solidFill>
                  <a:srgbClr val="3BACCF"/>
                </a:solidFill>
                <a:latin typeface="Tahoma" pitchFamily="34" charset="0"/>
                <a:ea typeface="ＭＳ Ｐゴシック" charset="0"/>
                <a:cs typeface="Arial" charset="0"/>
              </a:defRPr>
            </a:lvl5pPr>
            <a:lvl6pPr marL="457189" algn="ctr" rtl="0" fontAlgn="base">
              <a:spcBef>
                <a:spcPct val="0"/>
              </a:spcBef>
              <a:spcAft>
                <a:spcPct val="0"/>
              </a:spcAft>
              <a:defRPr sz="4400">
                <a:solidFill>
                  <a:srgbClr val="3BACCF"/>
                </a:solidFill>
                <a:latin typeface="Tahoma" pitchFamily="34" charset="0"/>
                <a:cs typeface="Arial" charset="0"/>
              </a:defRPr>
            </a:lvl6pPr>
            <a:lvl7pPr marL="914377" algn="ctr" rtl="0" fontAlgn="base">
              <a:spcBef>
                <a:spcPct val="0"/>
              </a:spcBef>
              <a:spcAft>
                <a:spcPct val="0"/>
              </a:spcAft>
              <a:defRPr sz="4400">
                <a:solidFill>
                  <a:srgbClr val="3BACCF"/>
                </a:solidFill>
                <a:latin typeface="Tahoma" pitchFamily="34" charset="0"/>
                <a:cs typeface="Arial" charset="0"/>
              </a:defRPr>
            </a:lvl7pPr>
            <a:lvl8pPr marL="1371566" algn="ctr" rtl="0" fontAlgn="base">
              <a:spcBef>
                <a:spcPct val="0"/>
              </a:spcBef>
              <a:spcAft>
                <a:spcPct val="0"/>
              </a:spcAft>
              <a:defRPr sz="4400">
                <a:solidFill>
                  <a:srgbClr val="3BACCF"/>
                </a:solidFill>
                <a:latin typeface="Tahoma" pitchFamily="34" charset="0"/>
                <a:cs typeface="Arial" charset="0"/>
              </a:defRPr>
            </a:lvl8pPr>
            <a:lvl9pPr marL="1828754" algn="ctr" rtl="0" fontAlgn="base">
              <a:spcBef>
                <a:spcPct val="0"/>
              </a:spcBef>
              <a:spcAft>
                <a:spcPct val="0"/>
              </a:spcAft>
              <a:defRPr sz="4400">
                <a:solidFill>
                  <a:srgbClr val="3BACCF"/>
                </a:solidFill>
                <a:latin typeface="Tahoma" pitchFamily="34" charset="0"/>
                <a:cs typeface="Arial" charset="0"/>
              </a:defRPr>
            </a:lvl9pPr>
          </a:lstStyle>
          <a:p>
            <a:br>
              <a:rPr lang="es-ES" sz="4800" kern="0" dirty="0"/>
            </a:br>
            <a:r>
              <a:rPr lang="es-ES" sz="2800" kern="0" dirty="0">
                <a:solidFill>
                  <a:schemeClr val="accent1">
                    <a:lumMod val="50000"/>
                  </a:schemeClr>
                </a:solidFill>
              </a:rPr>
              <a:t>Expedición de ley y normas técnicas</a:t>
            </a:r>
            <a:endParaRPr lang="es-PE" sz="4800" kern="0" dirty="0">
              <a:solidFill>
                <a:schemeClr val="accent1">
                  <a:lumMod val="50000"/>
                </a:schemeClr>
              </a:solidFill>
            </a:endParaRPr>
          </a:p>
        </p:txBody>
      </p:sp>
      <p:sp>
        <p:nvSpPr>
          <p:cNvPr id="10" name="Rectángulo 9" descr="Scales of Justice">
            <a:extLst>
              <a:ext uri="{FF2B5EF4-FFF2-40B4-BE49-F238E27FC236}">
                <a16:creationId xmlns:a16="http://schemas.microsoft.com/office/drawing/2014/main" id="{8525B54E-9441-F463-2046-374370ED3A0F}"/>
              </a:ext>
            </a:extLst>
          </p:cNvPr>
          <p:cNvSpPr/>
          <p:nvPr/>
        </p:nvSpPr>
        <p:spPr>
          <a:xfrm>
            <a:off x="3330090" y="453913"/>
            <a:ext cx="1017351" cy="1017351"/>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es-PE"/>
          </a:p>
        </p:txBody>
      </p:sp>
      <p:grpSp>
        <p:nvGrpSpPr>
          <p:cNvPr id="11" name="Grupo 10">
            <a:extLst>
              <a:ext uri="{FF2B5EF4-FFF2-40B4-BE49-F238E27FC236}">
                <a16:creationId xmlns:a16="http://schemas.microsoft.com/office/drawing/2014/main" id="{A42574F5-908A-5A11-7A2F-EC2A58B8D0CD}"/>
              </a:ext>
            </a:extLst>
          </p:cNvPr>
          <p:cNvGrpSpPr/>
          <p:nvPr/>
        </p:nvGrpSpPr>
        <p:grpSpPr>
          <a:xfrm>
            <a:off x="1410944" y="1645497"/>
            <a:ext cx="3737120" cy="2068490"/>
            <a:chOff x="3111" y="1783732"/>
            <a:chExt cx="2976133" cy="1960455"/>
          </a:xfrm>
        </p:grpSpPr>
        <p:sp>
          <p:nvSpPr>
            <p:cNvPr id="20" name="Rectángulo 19">
              <a:extLst>
                <a:ext uri="{FF2B5EF4-FFF2-40B4-BE49-F238E27FC236}">
                  <a16:creationId xmlns:a16="http://schemas.microsoft.com/office/drawing/2014/main" id="{914D9250-5B14-8B62-4910-2FEDABB94612}"/>
                </a:ext>
              </a:extLst>
            </p:cNvPr>
            <p:cNvSpPr/>
            <p:nvPr/>
          </p:nvSpPr>
          <p:spPr>
            <a:xfrm>
              <a:off x="3111" y="1851176"/>
              <a:ext cx="2906718" cy="181332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s-PE"/>
            </a:p>
          </p:txBody>
        </p:sp>
        <p:sp>
          <p:nvSpPr>
            <p:cNvPr id="21" name="CuadroTexto 20">
              <a:extLst>
                <a:ext uri="{FF2B5EF4-FFF2-40B4-BE49-F238E27FC236}">
                  <a16:creationId xmlns:a16="http://schemas.microsoft.com/office/drawing/2014/main" id="{A22147C2-D37D-9B47-39F0-BCBC9BF1415B}"/>
                </a:ext>
              </a:extLst>
            </p:cNvPr>
            <p:cNvSpPr txBox="1"/>
            <p:nvPr/>
          </p:nvSpPr>
          <p:spPr>
            <a:xfrm>
              <a:off x="1550222" y="1783732"/>
              <a:ext cx="1429022" cy="196045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defRPr b="1"/>
              </a:pPr>
              <a:r>
                <a:rPr lang="es-PE" sz="1200" kern="1200" dirty="0">
                  <a:solidFill>
                    <a:schemeClr val="accent1">
                      <a:lumMod val="50000"/>
                    </a:schemeClr>
                  </a:solidFill>
                </a:rPr>
                <a:t>La ley otorga confianza y seguridad jurídica en los ciudadanos a la par que define responsabilidades de quienes se encargan de su aplicación. </a:t>
              </a:r>
            </a:p>
          </p:txBody>
        </p:sp>
      </p:grpSp>
      <p:sp>
        <p:nvSpPr>
          <p:cNvPr id="12" name="Rectángulo 11">
            <a:extLst>
              <a:ext uri="{FF2B5EF4-FFF2-40B4-BE49-F238E27FC236}">
                <a16:creationId xmlns:a16="http://schemas.microsoft.com/office/drawing/2014/main" id="{199A4051-F487-3195-A8C7-67B444E3CBAB}"/>
              </a:ext>
            </a:extLst>
          </p:cNvPr>
          <p:cNvSpPr/>
          <p:nvPr/>
        </p:nvSpPr>
        <p:spPr>
          <a:xfrm>
            <a:off x="1410944" y="3713986"/>
            <a:ext cx="2906718" cy="110818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s-PE"/>
          </a:p>
        </p:txBody>
      </p:sp>
      <p:sp>
        <p:nvSpPr>
          <p:cNvPr id="13" name="Rectángulo 12" descr="Banco">
            <a:extLst>
              <a:ext uri="{FF2B5EF4-FFF2-40B4-BE49-F238E27FC236}">
                <a16:creationId xmlns:a16="http://schemas.microsoft.com/office/drawing/2014/main" id="{AC27EF6C-4D9C-97C2-02E6-895999200EF1}"/>
              </a:ext>
            </a:extLst>
          </p:cNvPr>
          <p:cNvSpPr/>
          <p:nvPr/>
        </p:nvSpPr>
        <p:spPr>
          <a:xfrm>
            <a:off x="6948264" y="453913"/>
            <a:ext cx="1017351" cy="1017351"/>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s-PE"/>
          </a:p>
        </p:txBody>
      </p:sp>
      <p:grpSp>
        <p:nvGrpSpPr>
          <p:cNvPr id="14" name="Grupo 13">
            <a:extLst>
              <a:ext uri="{FF2B5EF4-FFF2-40B4-BE49-F238E27FC236}">
                <a16:creationId xmlns:a16="http://schemas.microsoft.com/office/drawing/2014/main" id="{99599CD2-CE64-699A-E0C0-9DC2B0CD872E}"/>
              </a:ext>
            </a:extLst>
          </p:cNvPr>
          <p:cNvGrpSpPr/>
          <p:nvPr/>
        </p:nvGrpSpPr>
        <p:grpSpPr>
          <a:xfrm>
            <a:off x="6318301" y="1645496"/>
            <a:ext cx="2583190" cy="1396258"/>
            <a:chOff x="3418505" y="1851176"/>
            <a:chExt cx="2906718" cy="1813320"/>
          </a:xfrm>
        </p:grpSpPr>
        <p:sp>
          <p:nvSpPr>
            <p:cNvPr id="18" name="Rectángulo 17">
              <a:extLst>
                <a:ext uri="{FF2B5EF4-FFF2-40B4-BE49-F238E27FC236}">
                  <a16:creationId xmlns:a16="http://schemas.microsoft.com/office/drawing/2014/main" id="{452B69E4-B424-4D24-5EE8-2B79F7915EE9}"/>
                </a:ext>
              </a:extLst>
            </p:cNvPr>
            <p:cNvSpPr/>
            <p:nvPr/>
          </p:nvSpPr>
          <p:spPr>
            <a:xfrm>
              <a:off x="3418505" y="1851176"/>
              <a:ext cx="2906718" cy="181332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s-PE"/>
            </a:p>
          </p:txBody>
        </p:sp>
        <p:sp>
          <p:nvSpPr>
            <p:cNvPr id="19" name="CuadroTexto 18">
              <a:extLst>
                <a:ext uri="{FF2B5EF4-FFF2-40B4-BE49-F238E27FC236}">
                  <a16:creationId xmlns:a16="http://schemas.microsoft.com/office/drawing/2014/main" id="{61D55FE2-9146-757E-DC47-C035EB452B88}"/>
                </a:ext>
              </a:extLst>
            </p:cNvPr>
            <p:cNvSpPr txBox="1"/>
            <p:nvPr/>
          </p:nvSpPr>
          <p:spPr>
            <a:xfrm>
              <a:off x="3418505" y="1851176"/>
              <a:ext cx="2653499" cy="18133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s-PE" sz="1200" kern="1200" dirty="0">
                  <a:solidFill>
                    <a:schemeClr val="accent1">
                      <a:lumMod val="50000"/>
                    </a:schemeClr>
                  </a:solidFill>
                </a:rPr>
                <a:t>Las distintas normas para determinadas instituciones o sectores de actividad finalmente consiguen una aplicación de carácter global manteniendo la jerarquía normativa.</a:t>
              </a:r>
            </a:p>
            <a:p>
              <a:pPr marL="0" lvl="0" indent="0" algn="l" defTabSz="622300">
                <a:lnSpc>
                  <a:spcPct val="100000"/>
                </a:lnSpc>
                <a:spcBef>
                  <a:spcPct val="0"/>
                </a:spcBef>
                <a:spcAft>
                  <a:spcPct val="35000"/>
                </a:spcAft>
                <a:buNone/>
                <a:defRPr b="1"/>
              </a:pPr>
              <a:r>
                <a:rPr lang="es-PE" sz="1200" kern="1200" dirty="0">
                  <a:solidFill>
                    <a:schemeClr val="accent1">
                      <a:lumMod val="50000"/>
                    </a:schemeClr>
                  </a:solidFill>
                </a:rPr>
                <a:t>Es importante la sistematización entre los sectores con facultades normativas para no crear conflicto normativo. </a:t>
              </a:r>
              <a:endParaRPr lang="en-US" sz="1200" kern="1200" dirty="0">
                <a:solidFill>
                  <a:schemeClr val="accent1">
                    <a:lumMod val="50000"/>
                  </a:schemeClr>
                </a:solidFill>
              </a:endParaRPr>
            </a:p>
          </p:txBody>
        </p:sp>
      </p:grpSp>
      <p:grpSp>
        <p:nvGrpSpPr>
          <p:cNvPr id="15" name="Grupo 14">
            <a:extLst>
              <a:ext uri="{FF2B5EF4-FFF2-40B4-BE49-F238E27FC236}">
                <a16:creationId xmlns:a16="http://schemas.microsoft.com/office/drawing/2014/main" id="{CB2371BA-D58A-B868-52A4-1FC9E6171EEC}"/>
              </a:ext>
            </a:extLst>
          </p:cNvPr>
          <p:cNvGrpSpPr/>
          <p:nvPr/>
        </p:nvGrpSpPr>
        <p:grpSpPr>
          <a:xfrm>
            <a:off x="3330090" y="3174037"/>
            <a:ext cx="2541929" cy="1648135"/>
            <a:chOff x="1808330" y="3483006"/>
            <a:chExt cx="3113849" cy="1648135"/>
          </a:xfrm>
        </p:grpSpPr>
        <p:sp>
          <p:nvSpPr>
            <p:cNvPr id="16" name="Rectángulo 15">
              <a:extLst>
                <a:ext uri="{FF2B5EF4-FFF2-40B4-BE49-F238E27FC236}">
                  <a16:creationId xmlns:a16="http://schemas.microsoft.com/office/drawing/2014/main" id="{31E930C2-C734-17F4-7652-541B668091B4}"/>
                </a:ext>
              </a:extLst>
            </p:cNvPr>
            <p:cNvSpPr/>
            <p:nvPr/>
          </p:nvSpPr>
          <p:spPr>
            <a:xfrm>
              <a:off x="2015461" y="4022955"/>
              <a:ext cx="2906718" cy="110818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s-PE"/>
            </a:p>
          </p:txBody>
        </p:sp>
        <p:sp>
          <p:nvSpPr>
            <p:cNvPr id="17" name="CuadroTexto 16">
              <a:extLst>
                <a:ext uri="{FF2B5EF4-FFF2-40B4-BE49-F238E27FC236}">
                  <a16:creationId xmlns:a16="http://schemas.microsoft.com/office/drawing/2014/main" id="{F7E1967D-3A63-A992-8230-3F8CF5C178E8}"/>
                </a:ext>
              </a:extLst>
            </p:cNvPr>
            <p:cNvSpPr txBox="1"/>
            <p:nvPr/>
          </p:nvSpPr>
          <p:spPr>
            <a:xfrm>
              <a:off x="1808330" y="3483006"/>
              <a:ext cx="2906718" cy="110818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es-PE" sz="1200" b="1" kern="1200" dirty="0">
                  <a:solidFill>
                    <a:schemeClr val="accent1">
                      <a:lumMod val="50000"/>
                    </a:schemeClr>
                  </a:solidFill>
                </a:rPr>
                <a:t>En archivos las normas técnicas amparadas en una norma jurídica con carácter de ley pueden regular la aplicación de la IA en l</a:t>
              </a:r>
              <a:r>
                <a:rPr lang="es-PE" sz="1200" b="1" dirty="0">
                  <a:solidFill>
                    <a:schemeClr val="accent1">
                      <a:lumMod val="50000"/>
                    </a:schemeClr>
                  </a:solidFill>
                </a:rPr>
                <a:t>o</a:t>
              </a:r>
              <a:r>
                <a:rPr lang="es-PE" sz="1200" b="1" kern="1200" dirty="0">
                  <a:solidFill>
                    <a:schemeClr val="accent1">
                      <a:lumMod val="50000"/>
                    </a:schemeClr>
                  </a:solidFill>
                </a:rPr>
                <a:t>s procesos y procedimientos archivísticos.</a:t>
              </a:r>
              <a:endParaRPr lang="en-US" sz="1200" b="1" kern="1200" dirty="0">
                <a:solidFill>
                  <a:schemeClr val="accent1">
                    <a:lumMod val="50000"/>
                  </a:schemeClr>
                </a:solidFill>
              </a:endParaRPr>
            </a:p>
          </p:txBody>
        </p:sp>
      </p:grpSp>
    </p:spTree>
    <p:extLst>
      <p:ext uri="{BB962C8B-B14F-4D97-AF65-F5344CB8AC3E}">
        <p14:creationId xmlns:p14="http://schemas.microsoft.com/office/powerpoint/2010/main" val="2981539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525D75-BF7C-F68D-0373-C62709BB9994}"/>
              </a:ext>
            </a:extLst>
          </p:cNvPr>
          <p:cNvSpPr>
            <a:spLocks noGrp="1"/>
          </p:cNvSpPr>
          <p:nvPr>
            <p:ph type="title"/>
          </p:nvPr>
        </p:nvSpPr>
        <p:spPr>
          <a:xfrm>
            <a:off x="468313" y="217488"/>
            <a:ext cx="8229600" cy="479772"/>
          </a:xfrm>
        </p:spPr>
        <p:txBody>
          <a:bodyPr/>
          <a:lstStyle/>
          <a:p>
            <a:pPr algn="l"/>
            <a:r>
              <a:rPr lang="es-PE" sz="2400" dirty="0"/>
              <a:t>Inteligencia artificial, riesgos</a:t>
            </a:r>
          </a:p>
        </p:txBody>
      </p:sp>
      <p:graphicFrame>
        <p:nvGraphicFramePr>
          <p:cNvPr id="4" name="Marcador de contenido 2">
            <a:extLst>
              <a:ext uri="{FF2B5EF4-FFF2-40B4-BE49-F238E27FC236}">
                <a16:creationId xmlns:a16="http://schemas.microsoft.com/office/drawing/2014/main" id="{1A97B844-E909-E343-3EDD-4CA41947C58F}"/>
              </a:ext>
            </a:extLst>
          </p:cNvPr>
          <p:cNvGraphicFramePr>
            <a:graphicFrameLocks noGrp="1"/>
          </p:cNvGraphicFramePr>
          <p:nvPr>
            <p:ph idx="1"/>
            <p:extLst>
              <p:ext uri="{D42A27DB-BD31-4B8C-83A1-F6EECF244321}">
                <p14:modId xmlns:p14="http://schemas.microsoft.com/office/powerpoint/2010/main" val="1164669024"/>
              </p:ext>
            </p:extLst>
          </p:nvPr>
        </p:nvGraphicFramePr>
        <p:xfrm>
          <a:off x="468313" y="897044"/>
          <a:ext cx="7899393"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7057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7D99E4-7C30-2DB5-04B2-1CA99F728695}"/>
              </a:ext>
            </a:extLst>
          </p:cNvPr>
          <p:cNvSpPr>
            <a:spLocks noGrp="1"/>
          </p:cNvSpPr>
          <p:nvPr>
            <p:ph type="title"/>
          </p:nvPr>
        </p:nvSpPr>
        <p:spPr/>
        <p:txBody>
          <a:bodyPr/>
          <a:lstStyle/>
          <a:p>
            <a:r>
              <a:rPr lang="es-ES" sz="2400" dirty="0"/>
              <a:t>Inteligencia Artificial, el alcance de las normas sobre IA y la valoración documental</a:t>
            </a:r>
            <a:endParaRPr lang="es-PE" sz="2400" dirty="0"/>
          </a:p>
        </p:txBody>
      </p:sp>
      <p:graphicFrame>
        <p:nvGraphicFramePr>
          <p:cNvPr id="4" name="Marcador de contenido 2">
            <a:extLst>
              <a:ext uri="{FF2B5EF4-FFF2-40B4-BE49-F238E27FC236}">
                <a16:creationId xmlns:a16="http://schemas.microsoft.com/office/drawing/2014/main" id="{AE56EF52-801D-C703-F0EA-EF260CE39FB2}"/>
              </a:ext>
            </a:extLst>
          </p:cNvPr>
          <p:cNvGraphicFramePr>
            <a:graphicFrameLocks noGrp="1"/>
          </p:cNvGraphicFramePr>
          <p:nvPr>
            <p:ph idx="1"/>
            <p:extLst>
              <p:ext uri="{D42A27DB-BD31-4B8C-83A1-F6EECF244321}">
                <p14:modId xmlns:p14="http://schemas.microsoft.com/office/powerpoint/2010/main" val="1039287858"/>
              </p:ext>
            </p:extLst>
          </p:nvPr>
        </p:nvGraphicFramePr>
        <p:xfrm>
          <a:off x="468312" y="985292"/>
          <a:ext cx="8136135" cy="3977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3822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42E684-695E-6ED0-580F-5B23992EB6EA}"/>
              </a:ext>
            </a:extLst>
          </p:cNvPr>
          <p:cNvSpPr>
            <a:spLocks noGrp="1"/>
          </p:cNvSpPr>
          <p:nvPr>
            <p:ph type="title"/>
          </p:nvPr>
        </p:nvSpPr>
        <p:spPr>
          <a:xfrm>
            <a:off x="468313" y="217488"/>
            <a:ext cx="8229600" cy="623788"/>
          </a:xfrm>
        </p:spPr>
        <p:txBody>
          <a:bodyPr/>
          <a:lstStyle/>
          <a:p>
            <a:r>
              <a:rPr lang="es-PE" sz="3200" dirty="0"/>
              <a:t>Políticas públicas sobre IA</a:t>
            </a:r>
          </a:p>
        </p:txBody>
      </p:sp>
      <p:graphicFrame>
        <p:nvGraphicFramePr>
          <p:cNvPr id="4" name="Marcador de contenido 2">
            <a:extLst>
              <a:ext uri="{FF2B5EF4-FFF2-40B4-BE49-F238E27FC236}">
                <a16:creationId xmlns:a16="http://schemas.microsoft.com/office/drawing/2014/main" id="{F0252AFE-625E-314D-E2FD-A89519FD7D20}"/>
              </a:ext>
            </a:extLst>
          </p:cNvPr>
          <p:cNvGraphicFramePr>
            <a:graphicFrameLocks noGrp="1"/>
          </p:cNvGraphicFramePr>
          <p:nvPr>
            <p:ph idx="1"/>
            <p:extLst>
              <p:ext uri="{D42A27DB-BD31-4B8C-83A1-F6EECF244321}">
                <p14:modId xmlns:p14="http://schemas.microsoft.com/office/powerpoint/2010/main" val="229820165"/>
              </p:ext>
            </p:extLst>
          </p:nvPr>
        </p:nvGraphicFramePr>
        <p:xfrm>
          <a:off x="395536" y="985293"/>
          <a:ext cx="8229600"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5999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D0B8C2-FD37-8679-E560-6895B5A0AF68}"/>
              </a:ext>
            </a:extLst>
          </p:cNvPr>
          <p:cNvSpPr>
            <a:spLocks noGrp="1"/>
          </p:cNvSpPr>
          <p:nvPr>
            <p:ph type="title"/>
          </p:nvPr>
        </p:nvSpPr>
        <p:spPr/>
        <p:txBody>
          <a:bodyPr/>
          <a:lstStyle/>
          <a:p>
            <a:r>
              <a:rPr lang="es-PE" sz="2400" dirty="0">
                <a:solidFill>
                  <a:schemeClr val="accent1">
                    <a:lumMod val="50000"/>
                  </a:schemeClr>
                </a:solidFill>
              </a:rPr>
              <a:t>Autorregulación y </a:t>
            </a:r>
            <a:r>
              <a:rPr lang="es-PE" sz="2400" dirty="0" err="1">
                <a:solidFill>
                  <a:schemeClr val="accent1">
                    <a:lumMod val="50000"/>
                  </a:schemeClr>
                </a:solidFill>
              </a:rPr>
              <a:t>softlaw</a:t>
            </a:r>
            <a:r>
              <a:rPr lang="es-PE" sz="4400" dirty="0">
                <a:solidFill>
                  <a:schemeClr val="bg1"/>
                </a:solidFill>
              </a:rPr>
              <a:t>.</a:t>
            </a:r>
            <a:endParaRPr lang="es-PE" dirty="0"/>
          </a:p>
        </p:txBody>
      </p:sp>
      <p:sp>
        <p:nvSpPr>
          <p:cNvPr id="3" name="Marcador de contenido 2">
            <a:extLst>
              <a:ext uri="{FF2B5EF4-FFF2-40B4-BE49-F238E27FC236}">
                <a16:creationId xmlns:a16="http://schemas.microsoft.com/office/drawing/2014/main" id="{4B910BD4-EB4C-55E7-AC8A-655B14E884DB}"/>
              </a:ext>
            </a:extLst>
          </p:cNvPr>
          <p:cNvSpPr>
            <a:spLocks noGrp="1"/>
          </p:cNvSpPr>
          <p:nvPr>
            <p:ph idx="1"/>
          </p:nvPr>
        </p:nvSpPr>
        <p:spPr>
          <a:xfrm>
            <a:off x="683568" y="1357313"/>
            <a:ext cx="7848872" cy="3771900"/>
          </a:xfrm>
        </p:spPr>
        <p:txBody>
          <a:bodyPr/>
          <a:lstStyle/>
          <a:p>
            <a:r>
              <a:rPr lang="es-ES" sz="1600" dirty="0">
                <a:solidFill>
                  <a:schemeClr val="accent1">
                    <a:lumMod val="50000"/>
                  </a:schemeClr>
                </a:solidFill>
              </a:rPr>
              <a:t>Voluntad de actuar jurídicamente en un mismo sentido </a:t>
            </a:r>
          </a:p>
          <a:p>
            <a:r>
              <a:rPr lang="es-ES" sz="1600" dirty="0">
                <a:solidFill>
                  <a:schemeClr val="accent1">
                    <a:lumMod val="50000"/>
                  </a:schemeClr>
                </a:solidFill>
              </a:rPr>
              <a:t>Diseño o implantación no depende de la potestad regulatoria de los Estados; </a:t>
            </a:r>
          </a:p>
          <a:p>
            <a:r>
              <a:rPr lang="es-ES" sz="1600" dirty="0">
                <a:solidFill>
                  <a:schemeClr val="accent1">
                    <a:lumMod val="50000"/>
                  </a:schemeClr>
                </a:solidFill>
              </a:rPr>
              <a:t>Participación voluntaria en la creación de un organismo que lidera la construcción de su funcionamiento por los miembros, operación y continuidad.</a:t>
            </a:r>
          </a:p>
          <a:p>
            <a:r>
              <a:rPr lang="es-ES" sz="1600" dirty="0">
                <a:solidFill>
                  <a:schemeClr val="accent1">
                    <a:lumMod val="50000"/>
                  </a:schemeClr>
                </a:solidFill>
              </a:rPr>
              <a:t>Los participantes son libres de adherirse al régimen y continuar o no, e inclusive de no continuar su aplicación. Esto no implica invocar el poder sancionador de los Estados; </a:t>
            </a:r>
          </a:p>
          <a:p>
            <a:r>
              <a:rPr lang="es-ES" sz="1600" dirty="0">
                <a:solidFill>
                  <a:schemeClr val="accent1">
                    <a:lumMod val="50000"/>
                  </a:schemeClr>
                </a:solidFill>
              </a:rPr>
              <a:t>Se busca que las decisiones para actuar se tomen en consenso y como resultado de un diálogo entre diferentes actores;</a:t>
            </a:r>
          </a:p>
          <a:p>
            <a:r>
              <a:rPr lang="es-ES" sz="1600" dirty="0">
                <a:solidFill>
                  <a:schemeClr val="accent1">
                    <a:lumMod val="50000"/>
                  </a:schemeClr>
                </a:solidFill>
              </a:rPr>
              <a:t>Ausencia de poder sancionatorio del Estado. </a:t>
            </a:r>
            <a:r>
              <a:rPr lang="es-ES" sz="1400" dirty="0">
                <a:solidFill>
                  <a:schemeClr val="accent1">
                    <a:lumMod val="50000"/>
                  </a:schemeClr>
                </a:solidFill>
              </a:rPr>
              <a:t>(Ma. Isabel Garrido 2017)</a:t>
            </a:r>
          </a:p>
          <a:p>
            <a:endParaRPr lang="es-PE" dirty="0"/>
          </a:p>
        </p:txBody>
      </p:sp>
    </p:spTree>
    <p:extLst>
      <p:ext uri="{BB962C8B-B14F-4D97-AF65-F5344CB8AC3E}">
        <p14:creationId xmlns:p14="http://schemas.microsoft.com/office/powerpoint/2010/main" val="3156725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9A38B3-EBB3-4F2B-C380-AF3E37E53E8F}"/>
              </a:ext>
            </a:extLst>
          </p:cNvPr>
          <p:cNvSpPr>
            <a:spLocks noGrp="1"/>
          </p:cNvSpPr>
          <p:nvPr>
            <p:ph type="title"/>
          </p:nvPr>
        </p:nvSpPr>
        <p:spPr>
          <a:xfrm>
            <a:off x="395536" y="404813"/>
            <a:ext cx="8229600" cy="952500"/>
          </a:xfrm>
        </p:spPr>
        <p:txBody>
          <a:bodyPr/>
          <a:lstStyle/>
          <a:p>
            <a:r>
              <a:rPr lang="es-PE" sz="3200" dirty="0" err="1"/>
              <a:t>Soft</a:t>
            </a:r>
            <a:r>
              <a:rPr lang="es-PE" sz="3200" dirty="0"/>
              <a:t> </a:t>
            </a:r>
            <a:r>
              <a:rPr lang="es-PE" sz="3200" dirty="0" err="1"/>
              <a:t>law</a:t>
            </a:r>
            <a:r>
              <a:rPr lang="es-PE" sz="3200" dirty="0"/>
              <a:t>: ¿imperativo o impositivo?</a:t>
            </a:r>
          </a:p>
        </p:txBody>
      </p:sp>
      <p:sp>
        <p:nvSpPr>
          <p:cNvPr id="3" name="Marcador de contenido 2">
            <a:extLst>
              <a:ext uri="{FF2B5EF4-FFF2-40B4-BE49-F238E27FC236}">
                <a16:creationId xmlns:a16="http://schemas.microsoft.com/office/drawing/2014/main" id="{7B88E111-FDDB-BDBF-2E51-D242488E8E35}"/>
              </a:ext>
            </a:extLst>
          </p:cNvPr>
          <p:cNvSpPr>
            <a:spLocks noGrp="1"/>
          </p:cNvSpPr>
          <p:nvPr>
            <p:ph idx="1"/>
          </p:nvPr>
        </p:nvSpPr>
        <p:spPr>
          <a:xfrm>
            <a:off x="518864" y="1201316"/>
            <a:ext cx="8229600" cy="3771900"/>
          </a:xfrm>
        </p:spPr>
        <p:txBody>
          <a:bodyPr/>
          <a:lstStyle/>
          <a:p>
            <a:r>
              <a:rPr lang="es-ES" sz="1400" dirty="0">
                <a:solidFill>
                  <a:schemeClr val="accent1">
                    <a:lumMod val="50000"/>
                  </a:schemeClr>
                </a:solidFill>
              </a:rPr>
              <a:t>Forma regulatoria recomendada para IA: autorregulación.</a:t>
            </a:r>
          </a:p>
          <a:p>
            <a:r>
              <a:rPr lang="es-ES" sz="1400" dirty="0">
                <a:solidFill>
                  <a:schemeClr val="accent1">
                    <a:lumMod val="50000"/>
                  </a:schemeClr>
                </a:solidFill>
              </a:rPr>
              <a:t>Quiénes se sienten afectados son los que se comprometen a observar determinadas reglas,  aunque no tienen fuerza vinculante y puede analizarse con referencia al </a:t>
            </a:r>
            <a:r>
              <a:rPr lang="es-ES" sz="1400" dirty="0" err="1">
                <a:solidFill>
                  <a:schemeClr val="accent1">
                    <a:lumMod val="50000"/>
                  </a:schemeClr>
                </a:solidFill>
              </a:rPr>
              <a:t>hardlaw</a:t>
            </a:r>
            <a:r>
              <a:rPr lang="es-ES" sz="1400" dirty="0">
                <a:solidFill>
                  <a:schemeClr val="accent1">
                    <a:lumMod val="50000"/>
                  </a:schemeClr>
                </a:solidFill>
              </a:rPr>
              <a:t> (Ej. Tratados asumidos por los estados, vinculantes y que forman parte del sistema jurídico del país que lo firma).</a:t>
            </a:r>
          </a:p>
          <a:p>
            <a:r>
              <a:rPr lang="es-ES" sz="1400" dirty="0">
                <a:solidFill>
                  <a:schemeClr val="accent1">
                    <a:lumMod val="50000"/>
                  </a:schemeClr>
                </a:solidFill>
              </a:rPr>
              <a:t>Son los especialistas en determinado tema quienes deciden qué es lo que necesitan normar y por qué teniendo en cuenta que es más expeditivo. </a:t>
            </a:r>
          </a:p>
          <a:p>
            <a:r>
              <a:rPr lang="es-ES" sz="1400" dirty="0">
                <a:solidFill>
                  <a:schemeClr val="accent1">
                    <a:lumMod val="50000"/>
                  </a:schemeClr>
                </a:solidFill>
              </a:rPr>
              <a:t>En el ámbito del derecho internacional el </a:t>
            </a:r>
            <a:r>
              <a:rPr lang="es-ES" sz="1400" dirty="0" err="1">
                <a:solidFill>
                  <a:schemeClr val="accent1">
                    <a:lumMod val="50000"/>
                  </a:schemeClr>
                </a:solidFill>
              </a:rPr>
              <a:t>soft</a:t>
            </a:r>
            <a:r>
              <a:rPr lang="es-ES" sz="1400" dirty="0">
                <a:solidFill>
                  <a:schemeClr val="accent1">
                    <a:lumMod val="50000"/>
                  </a:schemeClr>
                </a:solidFill>
              </a:rPr>
              <a:t> </a:t>
            </a:r>
            <a:r>
              <a:rPr lang="es-ES" sz="1400" dirty="0" err="1">
                <a:solidFill>
                  <a:schemeClr val="accent1">
                    <a:lumMod val="50000"/>
                  </a:schemeClr>
                </a:solidFill>
              </a:rPr>
              <a:t>law</a:t>
            </a:r>
            <a:r>
              <a:rPr lang="es-ES" sz="1400" dirty="0">
                <a:solidFill>
                  <a:schemeClr val="accent1">
                    <a:lumMod val="50000"/>
                  </a:schemeClr>
                </a:solidFill>
              </a:rPr>
              <a:t> comprende declaraciones de políticas, opiniones, códigos de conducta que los interesados aplican como acuerdos. (</a:t>
            </a:r>
            <a:r>
              <a:rPr lang="es-ES" sz="1400" dirty="0" err="1">
                <a:solidFill>
                  <a:schemeClr val="accent1">
                    <a:lumMod val="50000"/>
                  </a:schemeClr>
                </a:solidFill>
              </a:rPr>
              <a:t>Ej</a:t>
            </a:r>
            <a:r>
              <a:rPr lang="es-ES" sz="1400" dirty="0">
                <a:solidFill>
                  <a:schemeClr val="accent1">
                    <a:lumMod val="50000"/>
                  </a:schemeClr>
                </a:solidFill>
              </a:rPr>
              <a:t> Resoluciones de organismos internacionales ONU) </a:t>
            </a:r>
          </a:p>
          <a:p>
            <a:r>
              <a:rPr lang="es-ES" sz="1400" dirty="0">
                <a:solidFill>
                  <a:schemeClr val="accent1">
                    <a:lumMod val="50000"/>
                  </a:schemeClr>
                </a:solidFill>
              </a:rPr>
              <a:t>En archivos podríamos incluir las normas de descripción de archivos, código de ética aprobadas por el CIA, Ley Modelo Interamericana de Gestión Documental 2.0 y acceso a la información y su Guía 2020 (OEA), Ley Modelo Interamericana de Acceso a la Información y su Guía 2010-2011 (OEA)</a:t>
            </a:r>
          </a:p>
          <a:p>
            <a:r>
              <a:rPr lang="es-ES" sz="1400" dirty="0">
                <a:solidFill>
                  <a:schemeClr val="accent1">
                    <a:lumMod val="50000"/>
                  </a:schemeClr>
                </a:solidFill>
              </a:rPr>
              <a:t>Entendimiento de voluntades, pacto a manera de los tratados internacionales, sin la solemnidad normativa y protocolar de ellos.</a:t>
            </a:r>
          </a:p>
          <a:p>
            <a:endParaRPr lang="es-PE" dirty="0"/>
          </a:p>
        </p:txBody>
      </p:sp>
    </p:spTree>
    <p:extLst>
      <p:ext uri="{BB962C8B-B14F-4D97-AF65-F5344CB8AC3E}">
        <p14:creationId xmlns:p14="http://schemas.microsoft.com/office/powerpoint/2010/main" val="2848579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92B315-7984-61CE-6178-1B30935EEF44}"/>
              </a:ext>
            </a:extLst>
          </p:cNvPr>
          <p:cNvSpPr>
            <a:spLocks noGrp="1"/>
          </p:cNvSpPr>
          <p:nvPr>
            <p:ph type="title"/>
          </p:nvPr>
        </p:nvSpPr>
        <p:spPr>
          <a:xfrm>
            <a:off x="468313" y="217488"/>
            <a:ext cx="3455616" cy="952500"/>
          </a:xfrm>
        </p:spPr>
        <p:txBody>
          <a:bodyPr/>
          <a:lstStyle/>
          <a:p>
            <a:r>
              <a:rPr lang="es-PE" sz="2000" dirty="0"/>
              <a:t>Ley de IA: Primer marco regulatorio sobre IA</a:t>
            </a:r>
          </a:p>
        </p:txBody>
      </p:sp>
      <p:sp>
        <p:nvSpPr>
          <p:cNvPr id="3" name="Marcador de contenido 2">
            <a:extLst>
              <a:ext uri="{FF2B5EF4-FFF2-40B4-BE49-F238E27FC236}">
                <a16:creationId xmlns:a16="http://schemas.microsoft.com/office/drawing/2014/main" id="{89EB45C2-4F34-0602-1233-7A6BBB63966F}"/>
              </a:ext>
            </a:extLst>
          </p:cNvPr>
          <p:cNvSpPr>
            <a:spLocks noGrp="1"/>
          </p:cNvSpPr>
          <p:nvPr>
            <p:ph idx="1"/>
          </p:nvPr>
        </p:nvSpPr>
        <p:spPr>
          <a:xfrm>
            <a:off x="373000" y="1169988"/>
            <a:ext cx="4253245" cy="3714481"/>
          </a:xfrm>
        </p:spPr>
        <p:txBody>
          <a:bodyPr/>
          <a:lstStyle/>
          <a:p>
            <a:pPr marL="0" indent="0">
              <a:buNone/>
            </a:pPr>
            <a:r>
              <a:rPr lang="es-PE" sz="1400" dirty="0">
                <a:solidFill>
                  <a:schemeClr val="accent1">
                    <a:lumMod val="50000"/>
                  </a:schemeClr>
                </a:solidFill>
              </a:rPr>
              <a:t>Reglamento Europea sobre IA: </a:t>
            </a:r>
          </a:p>
          <a:p>
            <a:pPr marL="0" indent="0">
              <a:buNone/>
            </a:pPr>
            <a:r>
              <a:rPr lang="es-PE" sz="1400" dirty="0">
                <a:solidFill>
                  <a:schemeClr val="accent1">
                    <a:lumMod val="50000"/>
                  </a:schemeClr>
                </a:solidFill>
              </a:rPr>
              <a:t>objetivos específicos</a:t>
            </a:r>
          </a:p>
          <a:p>
            <a:r>
              <a:rPr lang="es-PE" sz="1400" dirty="0">
                <a:solidFill>
                  <a:schemeClr val="accent1">
                    <a:lumMod val="50000"/>
                  </a:schemeClr>
                </a:solidFill>
              </a:rPr>
              <a:t>Garantizar que los sistemas de IA introducidos y usados en el mercado de la EU sean seguros y respeten la legislación vigente en materia de derechos fundamentales y valores de la unión;</a:t>
            </a:r>
          </a:p>
          <a:p>
            <a:r>
              <a:rPr lang="es-PE" sz="1400" dirty="0">
                <a:solidFill>
                  <a:schemeClr val="accent1">
                    <a:lumMod val="50000"/>
                  </a:schemeClr>
                </a:solidFill>
              </a:rPr>
              <a:t>Garantizar la seguridad jurídica para facilitar la inversión e innovación en IA;</a:t>
            </a:r>
          </a:p>
          <a:p>
            <a:r>
              <a:rPr lang="es-PE" sz="1400" dirty="0">
                <a:solidFill>
                  <a:schemeClr val="accent1">
                    <a:lumMod val="50000"/>
                  </a:schemeClr>
                </a:solidFill>
              </a:rPr>
              <a:t>Mejorar la gobernanza y la aplicación efectiva de la legislación vigente de derechos fundamentales y los requisitos de seguridad aplicables a los sistemas de IA;</a:t>
            </a:r>
          </a:p>
          <a:p>
            <a:r>
              <a:rPr lang="es-PE" sz="1400" dirty="0">
                <a:solidFill>
                  <a:schemeClr val="accent1">
                    <a:lumMod val="50000"/>
                  </a:schemeClr>
                </a:solidFill>
              </a:rPr>
              <a:t>Facilitar el desarrollo de un mercado único para hacer un uso legal, seguro y fiable de las aplicaciones de IA y evitar la fragmentación del mercado</a:t>
            </a:r>
          </a:p>
          <a:p>
            <a:r>
              <a:rPr lang="es-PE" sz="1400" dirty="0">
                <a:solidFill>
                  <a:schemeClr val="accent1">
                    <a:lumMod val="50000"/>
                  </a:schemeClr>
                </a:solidFill>
              </a:rPr>
              <a:t>EUR-Lex 52021PCO206-EN-EUR (europa.eu)</a:t>
            </a:r>
          </a:p>
          <a:p>
            <a:endParaRPr lang="es-PE" sz="1400" dirty="0">
              <a:solidFill>
                <a:schemeClr val="accent1">
                  <a:lumMod val="50000"/>
                </a:schemeClr>
              </a:solidFill>
            </a:endParaRPr>
          </a:p>
        </p:txBody>
      </p:sp>
      <p:sp>
        <p:nvSpPr>
          <p:cNvPr id="12" name="Rectángulo 11">
            <a:extLst>
              <a:ext uri="{FF2B5EF4-FFF2-40B4-BE49-F238E27FC236}">
                <a16:creationId xmlns:a16="http://schemas.microsoft.com/office/drawing/2014/main" id="{F643D526-8DFF-D443-7CC5-9CB1A2ECC9A0}"/>
              </a:ext>
            </a:extLst>
          </p:cNvPr>
          <p:cNvSpPr/>
          <p:nvPr/>
        </p:nvSpPr>
        <p:spPr>
          <a:xfrm>
            <a:off x="4724914" y="2641476"/>
            <a:ext cx="3798628" cy="186122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spcAft>
                <a:spcPts val="600"/>
              </a:spcAft>
            </a:pPr>
            <a:endParaRPr lang="en-US" sz="2000" dirty="0">
              <a:solidFill>
                <a:schemeClr val="accent1">
                  <a:lumMod val="50000"/>
                </a:schemeClr>
              </a:solidFill>
              <a:latin typeface="+mj-lt"/>
            </a:endParaRPr>
          </a:p>
          <a:p>
            <a:pPr marL="342900" lvl="0" indent="-342900">
              <a:spcAft>
                <a:spcPts val="600"/>
              </a:spcAft>
              <a:buFont typeface="Wingdings" panose="05000000000000000000" pitchFamily="2" charset="2"/>
              <a:buChar char="§"/>
            </a:pPr>
            <a:r>
              <a:rPr lang="es-PE" sz="1400" dirty="0">
                <a:solidFill>
                  <a:schemeClr val="accent1">
                    <a:lumMod val="50000"/>
                  </a:schemeClr>
                </a:solidFill>
                <a:latin typeface="+mj-lt"/>
                <a:ea typeface="+mn-ea"/>
                <a:cs typeface="+mn-cs"/>
              </a:rPr>
              <a:t>Leyes</a:t>
            </a:r>
            <a:r>
              <a:rPr lang="en-US" sz="1400" dirty="0">
                <a:solidFill>
                  <a:schemeClr val="accent1">
                    <a:lumMod val="50000"/>
                  </a:schemeClr>
                </a:solidFill>
                <a:latin typeface="+mj-lt"/>
                <a:ea typeface="+mn-ea"/>
                <a:cs typeface="+mn-cs"/>
              </a:rPr>
              <a:t> y </a:t>
            </a:r>
            <a:r>
              <a:rPr lang="es-PE" sz="1400" dirty="0">
                <a:solidFill>
                  <a:schemeClr val="accent1">
                    <a:lumMod val="50000"/>
                  </a:schemeClr>
                </a:solidFill>
                <a:latin typeface="+mj-lt"/>
                <a:ea typeface="+mn-ea"/>
                <a:cs typeface="+mn-cs"/>
              </a:rPr>
              <a:t>normas</a:t>
            </a:r>
            <a:r>
              <a:rPr lang="en-US" sz="1400" dirty="0">
                <a:solidFill>
                  <a:schemeClr val="accent1">
                    <a:lumMod val="50000"/>
                  </a:schemeClr>
                </a:solidFill>
                <a:latin typeface="+mj-lt"/>
                <a:ea typeface="+mn-ea"/>
                <a:cs typeface="+mn-cs"/>
              </a:rPr>
              <a:t> técnicas base para </a:t>
            </a:r>
            <a:r>
              <a:rPr lang="en-US" sz="1400" dirty="0" err="1">
                <a:solidFill>
                  <a:schemeClr val="accent1">
                    <a:lumMod val="50000"/>
                  </a:schemeClr>
                </a:solidFill>
                <a:latin typeface="+mj-lt"/>
                <a:ea typeface="+mn-ea"/>
                <a:cs typeface="+mn-cs"/>
              </a:rPr>
              <a:t>iniciar</a:t>
            </a:r>
            <a:r>
              <a:rPr lang="en-US" sz="1400" dirty="0">
                <a:solidFill>
                  <a:schemeClr val="accent1">
                    <a:lumMod val="50000"/>
                  </a:schemeClr>
                </a:solidFill>
                <a:latin typeface="+mj-lt"/>
                <a:ea typeface="+mn-ea"/>
                <a:cs typeface="+mn-cs"/>
              </a:rPr>
              <a:t>  la regulación específica en IA</a:t>
            </a:r>
          </a:p>
          <a:p>
            <a:pPr marL="342900" lvl="0" indent="-342900">
              <a:spcAft>
                <a:spcPts val="600"/>
              </a:spcAft>
              <a:buFont typeface="Wingdings" panose="05000000000000000000" pitchFamily="2" charset="2"/>
              <a:buChar char="§"/>
            </a:pPr>
            <a:r>
              <a:rPr lang="en-US" sz="1400" dirty="0">
                <a:solidFill>
                  <a:schemeClr val="accent1">
                    <a:lumMod val="50000"/>
                  </a:schemeClr>
                </a:solidFill>
                <a:latin typeface="+mj-lt"/>
              </a:rPr>
              <a:t>Adecuación, actualización y/o ajustes </a:t>
            </a:r>
            <a:r>
              <a:rPr lang="en-US" sz="1400" dirty="0" err="1">
                <a:solidFill>
                  <a:schemeClr val="accent1">
                    <a:lumMod val="50000"/>
                  </a:schemeClr>
                </a:solidFill>
                <a:latin typeface="+mj-lt"/>
              </a:rPr>
              <a:t>normativos</a:t>
            </a:r>
            <a:r>
              <a:rPr lang="en-US" sz="1400" dirty="0">
                <a:solidFill>
                  <a:schemeClr val="accent1">
                    <a:lumMod val="50000"/>
                  </a:schemeClr>
                </a:solidFill>
                <a:latin typeface="+mj-lt"/>
              </a:rPr>
              <a:t> </a:t>
            </a:r>
            <a:r>
              <a:rPr lang="en-US" sz="1400" dirty="0" err="1">
                <a:solidFill>
                  <a:schemeClr val="accent1">
                    <a:lumMod val="50000"/>
                  </a:schemeClr>
                </a:solidFill>
                <a:latin typeface="+mj-lt"/>
              </a:rPr>
              <a:t>previos</a:t>
            </a:r>
            <a:endParaRPr lang="en-US" sz="1400" dirty="0">
              <a:solidFill>
                <a:schemeClr val="accent1">
                  <a:lumMod val="50000"/>
                </a:schemeClr>
              </a:solidFill>
              <a:latin typeface="+mj-lt"/>
            </a:endParaRPr>
          </a:p>
          <a:p>
            <a:pPr marL="342900" lvl="0" indent="-342900">
              <a:spcAft>
                <a:spcPts val="600"/>
              </a:spcAft>
              <a:buFont typeface="Wingdings" panose="05000000000000000000" pitchFamily="2" charset="2"/>
              <a:buChar char="§"/>
            </a:pPr>
            <a:r>
              <a:rPr lang="es-ES" sz="1400" dirty="0">
                <a:solidFill>
                  <a:schemeClr val="accent1">
                    <a:lumMod val="50000"/>
                  </a:schemeClr>
                </a:solidFill>
                <a:latin typeface="+mj-lt"/>
              </a:rPr>
              <a:t>Protección de datos personales</a:t>
            </a:r>
          </a:p>
          <a:p>
            <a:pPr marL="342900" lvl="0" indent="-342900">
              <a:spcAft>
                <a:spcPts val="600"/>
              </a:spcAft>
              <a:buFont typeface="Wingdings" panose="05000000000000000000" pitchFamily="2" charset="2"/>
              <a:buChar char="§"/>
            </a:pPr>
            <a:r>
              <a:rPr lang="es-ES" sz="1400" dirty="0">
                <a:solidFill>
                  <a:schemeClr val="accent1">
                    <a:lumMod val="50000"/>
                  </a:schemeClr>
                </a:solidFill>
                <a:latin typeface="+mj-lt"/>
              </a:rPr>
              <a:t>Garantías de localización y conservación de documentos en vigencia que contienen derechos ciudadanos </a:t>
            </a:r>
          </a:p>
          <a:p>
            <a:pPr marL="342900" lvl="0" indent="-342900">
              <a:spcAft>
                <a:spcPts val="600"/>
              </a:spcAft>
              <a:buFont typeface="Wingdings" panose="05000000000000000000" pitchFamily="2" charset="2"/>
              <a:buChar char="§"/>
            </a:pPr>
            <a:r>
              <a:rPr lang="es-ES" sz="1400" dirty="0">
                <a:solidFill>
                  <a:schemeClr val="accent1">
                    <a:lumMod val="50000"/>
                  </a:schemeClr>
                </a:solidFill>
                <a:latin typeface="+mj-lt"/>
              </a:rPr>
              <a:t>Garantías de conservación de documentos en vigencia administrativa y de valor y permanente para la historia (plazos de retención no afecte derechos ciudadanos).</a:t>
            </a:r>
          </a:p>
          <a:p>
            <a:pPr marL="342900" lvl="0" indent="-342900">
              <a:spcAft>
                <a:spcPts val="600"/>
              </a:spcAft>
              <a:buFont typeface="Wingdings" panose="05000000000000000000" pitchFamily="2" charset="2"/>
              <a:buChar char="§"/>
            </a:pPr>
            <a:r>
              <a:rPr lang="es-ES" sz="1400" dirty="0">
                <a:solidFill>
                  <a:schemeClr val="accent1">
                    <a:lumMod val="50000"/>
                  </a:schemeClr>
                </a:solidFill>
                <a:latin typeface="+mj-lt"/>
              </a:rPr>
              <a:t>No afectar la transparencia y la rendición de cuentas</a:t>
            </a:r>
            <a:endParaRPr lang="es-ES" sz="1600" dirty="0">
              <a:solidFill>
                <a:schemeClr val="accent1">
                  <a:lumMod val="50000"/>
                </a:schemeClr>
              </a:solidFill>
              <a:latin typeface="+mj-lt"/>
            </a:endParaRPr>
          </a:p>
          <a:p>
            <a:pPr marL="342900" lvl="0" indent="-342900">
              <a:spcAft>
                <a:spcPts val="600"/>
              </a:spcAft>
              <a:buFont typeface="Wingdings" panose="05000000000000000000" pitchFamily="2" charset="2"/>
              <a:buChar char="§"/>
            </a:pPr>
            <a:endParaRPr lang="en-US" sz="1600" dirty="0">
              <a:solidFill>
                <a:schemeClr val="accent1">
                  <a:lumMod val="50000"/>
                </a:schemeClr>
              </a:solidFill>
              <a:latin typeface="+mj-lt"/>
            </a:endParaRPr>
          </a:p>
          <a:p>
            <a:pPr lvl="0">
              <a:spcAft>
                <a:spcPts val="600"/>
              </a:spcAft>
            </a:pPr>
            <a:endParaRPr lang="en-US" sz="4000" dirty="0">
              <a:solidFill>
                <a:schemeClr val="accent1">
                  <a:lumMod val="50000"/>
                </a:schemeClr>
              </a:solidFill>
              <a:latin typeface="+mj-lt"/>
              <a:ea typeface="+mn-ea"/>
              <a:cs typeface="+mn-cs"/>
            </a:endParaRPr>
          </a:p>
          <a:p>
            <a:pPr algn="ctr">
              <a:spcAft>
                <a:spcPts val="600"/>
              </a:spcAft>
            </a:pPr>
            <a:endParaRPr lang="es-PE" dirty="0">
              <a:solidFill>
                <a:schemeClr val="accent1">
                  <a:lumMod val="50000"/>
                </a:schemeClr>
              </a:solidFill>
            </a:endParaRPr>
          </a:p>
        </p:txBody>
      </p:sp>
      <p:sp>
        <p:nvSpPr>
          <p:cNvPr id="13" name="Rectángulo: esquinas redondeadas 12">
            <a:extLst>
              <a:ext uri="{FF2B5EF4-FFF2-40B4-BE49-F238E27FC236}">
                <a16:creationId xmlns:a16="http://schemas.microsoft.com/office/drawing/2014/main" id="{93DEB08B-9422-DFC7-4DED-BD7D2D45BB18}"/>
              </a:ext>
            </a:extLst>
          </p:cNvPr>
          <p:cNvSpPr/>
          <p:nvPr/>
        </p:nvSpPr>
        <p:spPr>
          <a:xfrm>
            <a:off x="4860032" y="345378"/>
            <a:ext cx="3528392" cy="817137"/>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accent1">
                    <a:lumMod val="50000"/>
                  </a:schemeClr>
                </a:solidFill>
              </a:rPr>
              <a:t>Base técnico-</a:t>
            </a:r>
            <a:r>
              <a:rPr lang="pt-BR" sz="1600" dirty="0" err="1">
                <a:solidFill>
                  <a:schemeClr val="accent1">
                    <a:lumMod val="50000"/>
                  </a:schemeClr>
                </a:solidFill>
              </a:rPr>
              <a:t>archivística</a:t>
            </a:r>
            <a:r>
              <a:rPr lang="pt-BR" sz="1600" dirty="0">
                <a:solidFill>
                  <a:schemeClr val="accent1">
                    <a:lumMod val="50000"/>
                  </a:schemeClr>
                </a:solidFill>
              </a:rPr>
              <a:t> para aplicar IA en América Latina</a:t>
            </a:r>
            <a:endParaRPr lang="es-PE" sz="1600" dirty="0">
              <a:solidFill>
                <a:schemeClr val="accent1">
                  <a:lumMod val="50000"/>
                </a:schemeClr>
              </a:solidFill>
            </a:endParaRPr>
          </a:p>
        </p:txBody>
      </p:sp>
    </p:spTree>
    <p:extLst>
      <p:ext uri="{BB962C8B-B14F-4D97-AF65-F5344CB8AC3E}">
        <p14:creationId xmlns:p14="http://schemas.microsoft.com/office/powerpoint/2010/main" val="3030064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2341F3-C292-D574-C400-73B01C3F5BFB}"/>
              </a:ext>
            </a:extLst>
          </p:cNvPr>
          <p:cNvSpPr>
            <a:spLocks noGrp="1"/>
          </p:cNvSpPr>
          <p:nvPr>
            <p:ph type="title"/>
          </p:nvPr>
        </p:nvSpPr>
        <p:spPr/>
        <p:txBody>
          <a:bodyPr/>
          <a:lstStyle/>
          <a:p>
            <a:r>
              <a:rPr lang="es-ES" sz="3200" dirty="0"/>
              <a:t>Inteligencia Artificial en los archivos: </a:t>
            </a:r>
            <a:r>
              <a:rPr lang="es-ES" sz="3200" dirty="0" err="1"/>
              <a:t>InterPares</a:t>
            </a:r>
            <a:r>
              <a:rPr lang="es-ES" sz="3200" dirty="0"/>
              <a:t> Trust AI</a:t>
            </a:r>
            <a:endParaRPr lang="es-PE" sz="3200" dirty="0"/>
          </a:p>
        </p:txBody>
      </p:sp>
      <p:sp>
        <p:nvSpPr>
          <p:cNvPr id="3" name="Marcador de contenido 2">
            <a:extLst>
              <a:ext uri="{FF2B5EF4-FFF2-40B4-BE49-F238E27FC236}">
                <a16:creationId xmlns:a16="http://schemas.microsoft.com/office/drawing/2014/main" id="{12F0826E-1D3E-D994-26B5-C26EECE76ECC}"/>
              </a:ext>
            </a:extLst>
          </p:cNvPr>
          <p:cNvSpPr>
            <a:spLocks noGrp="1"/>
          </p:cNvSpPr>
          <p:nvPr>
            <p:ph idx="1"/>
          </p:nvPr>
        </p:nvSpPr>
        <p:spPr>
          <a:xfrm>
            <a:off x="647563" y="1633364"/>
            <a:ext cx="7848873" cy="3771900"/>
          </a:xfrm>
        </p:spPr>
        <p:txBody>
          <a:bodyPr/>
          <a:lstStyle/>
          <a:p>
            <a:r>
              <a:rPr lang="es-ES" sz="1800" dirty="0">
                <a:solidFill>
                  <a:schemeClr val="accent1">
                    <a:lumMod val="50000"/>
                  </a:schemeClr>
                </a:solidFill>
              </a:rPr>
              <a:t>Investigación de </a:t>
            </a:r>
            <a:r>
              <a:rPr lang="es-ES" sz="1800" dirty="0" err="1">
                <a:solidFill>
                  <a:schemeClr val="accent1">
                    <a:lumMod val="50000"/>
                  </a:schemeClr>
                </a:solidFill>
              </a:rPr>
              <a:t>InterPares</a:t>
            </a:r>
            <a:r>
              <a:rPr lang="es-ES" sz="1800" dirty="0">
                <a:solidFill>
                  <a:schemeClr val="accent1">
                    <a:lumMod val="50000"/>
                  </a:schemeClr>
                </a:solidFill>
              </a:rPr>
              <a:t>  Trust IA dirigida por la Dra. Luciana </a:t>
            </a:r>
            <a:r>
              <a:rPr lang="es-ES" sz="1800" dirty="0" err="1">
                <a:solidFill>
                  <a:schemeClr val="accent1">
                    <a:lumMod val="50000"/>
                  </a:schemeClr>
                </a:solidFill>
              </a:rPr>
              <a:t>Duranti</a:t>
            </a:r>
            <a:r>
              <a:rPr lang="es-ES" sz="1800" dirty="0">
                <a:solidFill>
                  <a:schemeClr val="accent1">
                    <a:lumMod val="50000"/>
                  </a:schemeClr>
                </a:solidFill>
              </a:rPr>
              <a:t>, sobre IA en los archivos</a:t>
            </a:r>
          </a:p>
          <a:p>
            <a:pPr lvl="1"/>
            <a:r>
              <a:rPr lang="es-ES" sz="1400" dirty="0">
                <a:solidFill>
                  <a:schemeClr val="accent1">
                    <a:lumMod val="50000"/>
                  </a:schemeClr>
                </a:solidFill>
              </a:rPr>
              <a:t>Tiene como objetivo diseñar, desarrollar y aprovechar la IA para respaldar la disponibilidad y accesibilidad continuas de documentos públicos confiables.</a:t>
            </a:r>
          </a:p>
          <a:p>
            <a:pPr marL="457200" lvl="1" indent="0">
              <a:buNone/>
            </a:pPr>
            <a:endParaRPr lang="es-ES" sz="1400" dirty="0">
              <a:solidFill>
                <a:schemeClr val="accent1">
                  <a:lumMod val="50000"/>
                </a:schemeClr>
              </a:solidFill>
            </a:endParaRPr>
          </a:p>
          <a:p>
            <a:r>
              <a:rPr lang="es-ES" sz="1800" dirty="0">
                <a:solidFill>
                  <a:schemeClr val="accent1">
                    <a:lumMod val="50000"/>
                  </a:schemeClr>
                </a:solidFill>
              </a:rPr>
              <a:t>América Latina a través de la Universidad Autónoma de Morelia-México participa en </a:t>
            </a:r>
            <a:r>
              <a:rPr lang="es-ES" sz="1800" dirty="0" err="1">
                <a:solidFill>
                  <a:schemeClr val="accent1">
                    <a:lumMod val="50000"/>
                  </a:schemeClr>
                </a:solidFill>
              </a:rPr>
              <a:t>IPTrust</a:t>
            </a:r>
            <a:r>
              <a:rPr lang="es-ES" sz="1800" dirty="0">
                <a:solidFill>
                  <a:schemeClr val="accent1">
                    <a:lumMod val="50000"/>
                  </a:schemeClr>
                </a:solidFill>
              </a:rPr>
              <a:t> IA: </a:t>
            </a:r>
          </a:p>
          <a:p>
            <a:pPr lvl="1"/>
            <a:r>
              <a:rPr lang="es-ES" sz="1400" dirty="0">
                <a:solidFill>
                  <a:schemeClr val="accent1">
                    <a:lumMod val="50000"/>
                  </a:schemeClr>
                </a:solidFill>
              </a:rPr>
              <a:t>Proyecto, Retención y disposición</a:t>
            </a:r>
          </a:p>
          <a:p>
            <a:pPr lvl="1"/>
            <a:r>
              <a:rPr lang="es-ES" sz="1400" dirty="0">
                <a:solidFill>
                  <a:schemeClr val="accent1">
                    <a:lumMod val="50000"/>
                  </a:schemeClr>
                </a:solidFill>
              </a:rPr>
              <a:t>Explora acerca de puntos frágiles y dificultades en el desarrollo de los procesos de la valoración y disposición documental.</a:t>
            </a:r>
            <a:r>
              <a:rPr lang="es-ES" dirty="0"/>
              <a:t> </a:t>
            </a:r>
          </a:p>
          <a:p>
            <a:endParaRPr lang="es-PE" dirty="0"/>
          </a:p>
        </p:txBody>
      </p:sp>
    </p:spTree>
    <p:extLst>
      <p:ext uri="{BB962C8B-B14F-4D97-AF65-F5344CB8AC3E}">
        <p14:creationId xmlns:p14="http://schemas.microsoft.com/office/powerpoint/2010/main" val="3519978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7BCC44-7819-827D-5C12-AB9AEE1FD4B1}"/>
              </a:ext>
            </a:extLst>
          </p:cNvPr>
          <p:cNvSpPr>
            <a:spLocks noGrp="1"/>
          </p:cNvSpPr>
          <p:nvPr>
            <p:ph type="title"/>
          </p:nvPr>
        </p:nvSpPr>
        <p:spPr>
          <a:xfrm>
            <a:off x="468313" y="217488"/>
            <a:ext cx="8229600" cy="551780"/>
          </a:xfrm>
        </p:spPr>
        <p:txBody>
          <a:bodyPr/>
          <a:lstStyle/>
          <a:p>
            <a:r>
              <a:rPr lang="es-PE" sz="3200" dirty="0"/>
              <a:t>IA y seguridad jurídica</a:t>
            </a:r>
          </a:p>
        </p:txBody>
      </p:sp>
      <p:graphicFrame>
        <p:nvGraphicFramePr>
          <p:cNvPr id="4" name="Marcador de contenido 2">
            <a:extLst>
              <a:ext uri="{FF2B5EF4-FFF2-40B4-BE49-F238E27FC236}">
                <a16:creationId xmlns:a16="http://schemas.microsoft.com/office/drawing/2014/main" id="{E32EDE2C-AEF6-78A9-5B23-C11F960E7A72}"/>
              </a:ext>
            </a:extLst>
          </p:cNvPr>
          <p:cNvGraphicFramePr>
            <a:graphicFrameLocks noGrp="1"/>
          </p:cNvGraphicFramePr>
          <p:nvPr>
            <p:ph idx="1"/>
            <p:extLst>
              <p:ext uri="{D42A27DB-BD31-4B8C-83A1-F6EECF244321}">
                <p14:modId xmlns:p14="http://schemas.microsoft.com/office/powerpoint/2010/main" val="2855051643"/>
              </p:ext>
            </p:extLst>
          </p:nvPr>
        </p:nvGraphicFramePr>
        <p:xfrm>
          <a:off x="179512" y="769268"/>
          <a:ext cx="8568951"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7790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E042A2-872C-2C41-8EFB-5D8BAD1F5D17}"/>
              </a:ext>
            </a:extLst>
          </p:cNvPr>
          <p:cNvSpPr>
            <a:spLocks noGrp="1"/>
          </p:cNvSpPr>
          <p:nvPr>
            <p:ph type="title"/>
          </p:nvPr>
        </p:nvSpPr>
        <p:spPr/>
        <p:txBody>
          <a:bodyPr/>
          <a:lstStyle/>
          <a:p>
            <a:r>
              <a:rPr lang="es-ES" sz="2800" dirty="0"/>
              <a:t>¿Qué disposiciones normativas se necesitan? </a:t>
            </a:r>
            <a:endParaRPr lang="es-PE" sz="2800" dirty="0"/>
          </a:p>
        </p:txBody>
      </p:sp>
      <p:sp>
        <p:nvSpPr>
          <p:cNvPr id="3" name="Marcador de contenido 2">
            <a:extLst>
              <a:ext uri="{FF2B5EF4-FFF2-40B4-BE49-F238E27FC236}">
                <a16:creationId xmlns:a16="http://schemas.microsoft.com/office/drawing/2014/main" id="{C8E88B31-9967-8CEE-445F-C5C9AE4D04A1}"/>
              </a:ext>
            </a:extLst>
          </p:cNvPr>
          <p:cNvSpPr>
            <a:spLocks noGrp="1"/>
          </p:cNvSpPr>
          <p:nvPr>
            <p:ph idx="1"/>
          </p:nvPr>
        </p:nvSpPr>
        <p:spPr>
          <a:xfrm>
            <a:off x="755576" y="1357313"/>
            <a:ext cx="7776864" cy="3771900"/>
          </a:xfrm>
        </p:spPr>
        <p:txBody>
          <a:bodyPr/>
          <a:lstStyle/>
          <a:p>
            <a:pPr lvl="1"/>
            <a:r>
              <a:rPr lang="es-MX" sz="1800" dirty="0">
                <a:solidFill>
                  <a:schemeClr val="accent1">
                    <a:lumMod val="50000"/>
                  </a:schemeClr>
                </a:solidFill>
                <a:latin typeface="+mj-lt"/>
              </a:rPr>
              <a:t>L</a:t>
            </a:r>
            <a:r>
              <a:rPr lang="es-MX" sz="1800" b="0" i="0" dirty="0">
                <a:solidFill>
                  <a:schemeClr val="accent1">
                    <a:lumMod val="50000"/>
                  </a:schemeClr>
                </a:solidFill>
                <a:effectLst/>
                <a:latin typeface="+mj-lt"/>
              </a:rPr>
              <a:t>a normativa técnica de IA debe centrarse en las aplicaciones de </a:t>
            </a:r>
            <a:r>
              <a:rPr lang="es-MX" sz="1800" b="0" i="0" u="sng" dirty="0">
                <a:solidFill>
                  <a:schemeClr val="accent1">
                    <a:lumMod val="50000"/>
                  </a:schemeClr>
                </a:solidFill>
                <a:effectLst/>
                <a:latin typeface="+mj-lt"/>
              </a:rPr>
              <a:t>mayor riesgo</a:t>
            </a:r>
          </a:p>
          <a:p>
            <a:pPr lvl="1"/>
            <a:r>
              <a:rPr lang="es-MX" sz="1800" u="sng" dirty="0">
                <a:solidFill>
                  <a:schemeClr val="accent1">
                    <a:lumMod val="50000"/>
                  </a:schemeClr>
                </a:solidFill>
                <a:latin typeface="+mj-lt"/>
              </a:rPr>
              <a:t>Archivísticamente:</a:t>
            </a:r>
            <a:r>
              <a:rPr lang="es-MX" sz="1800" dirty="0">
                <a:solidFill>
                  <a:schemeClr val="accent1">
                    <a:lumMod val="50000"/>
                  </a:schemeClr>
                </a:solidFill>
                <a:latin typeface="+mj-lt"/>
              </a:rPr>
              <a:t> análisis de casos puntuales de uso de la IA que no ofrezca riesgo para el titular del documento de archivo</a:t>
            </a:r>
            <a:endParaRPr lang="es-MX" sz="1800" b="0" i="0" dirty="0">
              <a:solidFill>
                <a:schemeClr val="accent1">
                  <a:lumMod val="50000"/>
                </a:schemeClr>
              </a:solidFill>
              <a:effectLst/>
              <a:latin typeface="+mj-lt"/>
            </a:endParaRPr>
          </a:p>
          <a:p>
            <a:pPr lvl="1"/>
            <a:r>
              <a:rPr lang="es-MX" sz="1800" dirty="0">
                <a:solidFill>
                  <a:schemeClr val="accent1">
                    <a:lumMod val="50000"/>
                  </a:schemeClr>
                </a:solidFill>
                <a:latin typeface="+mj-lt"/>
              </a:rPr>
              <a:t>Se </a:t>
            </a:r>
            <a:r>
              <a:rPr lang="es-MX" sz="1800" b="0" i="0" dirty="0">
                <a:solidFill>
                  <a:schemeClr val="accent1">
                    <a:lumMod val="50000"/>
                  </a:schemeClr>
                </a:solidFill>
                <a:effectLst/>
                <a:latin typeface="+mj-lt"/>
              </a:rPr>
              <a:t>orientarán hacia necesidades archivísticas frente a las tecnologías que avanzan con rapidez, además de las cambiantes expectativas sociales. </a:t>
            </a:r>
          </a:p>
          <a:p>
            <a:pPr lvl="2"/>
            <a:r>
              <a:rPr lang="es-MX" sz="1600" dirty="0">
                <a:solidFill>
                  <a:schemeClr val="accent1">
                    <a:lumMod val="50000"/>
                  </a:schemeClr>
                </a:solidFill>
                <a:latin typeface="+mj-lt"/>
              </a:rPr>
              <a:t>Uso ético de la información que contienen los archivos dentro del concepto de protección de datos personales.</a:t>
            </a:r>
          </a:p>
          <a:p>
            <a:pPr lvl="2"/>
            <a:r>
              <a:rPr lang="es-MX" sz="1600" b="0" i="0" dirty="0">
                <a:solidFill>
                  <a:schemeClr val="accent1">
                    <a:lumMod val="50000"/>
                  </a:schemeClr>
                </a:solidFill>
                <a:effectLst/>
                <a:latin typeface="+mj-lt"/>
              </a:rPr>
              <a:t>Accesos a información clasificada.</a:t>
            </a:r>
          </a:p>
          <a:p>
            <a:endParaRPr lang="es-PE" sz="1100" dirty="0">
              <a:solidFill>
                <a:schemeClr val="accent1">
                  <a:lumMod val="50000"/>
                </a:schemeClr>
              </a:solidFill>
            </a:endParaRPr>
          </a:p>
        </p:txBody>
      </p:sp>
    </p:spTree>
    <p:extLst>
      <p:ext uri="{BB962C8B-B14F-4D97-AF65-F5344CB8AC3E}">
        <p14:creationId xmlns:p14="http://schemas.microsoft.com/office/powerpoint/2010/main" val="4200024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F5302A-52F5-6901-311D-798B6F0FAF03}"/>
              </a:ext>
            </a:extLst>
          </p:cNvPr>
          <p:cNvSpPr>
            <a:spLocks noGrp="1"/>
          </p:cNvSpPr>
          <p:nvPr>
            <p:ph type="title"/>
          </p:nvPr>
        </p:nvSpPr>
        <p:spPr>
          <a:xfrm>
            <a:off x="468313" y="217488"/>
            <a:ext cx="8229600" cy="767804"/>
          </a:xfrm>
        </p:spPr>
        <p:txBody>
          <a:bodyPr/>
          <a:lstStyle/>
          <a:p>
            <a:pPr algn="l"/>
            <a:br>
              <a:rPr lang="es-PE" sz="3200" dirty="0"/>
            </a:br>
            <a:r>
              <a:rPr lang="es-PE" sz="2800" dirty="0"/>
              <a:t>Finalmente</a:t>
            </a:r>
            <a:br>
              <a:rPr lang="es-PE" sz="3200" dirty="0"/>
            </a:br>
            <a:endParaRPr lang="es-PE" sz="3200" dirty="0"/>
          </a:p>
        </p:txBody>
      </p:sp>
      <p:sp>
        <p:nvSpPr>
          <p:cNvPr id="3" name="Marcador de contenido 2">
            <a:extLst>
              <a:ext uri="{FF2B5EF4-FFF2-40B4-BE49-F238E27FC236}">
                <a16:creationId xmlns:a16="http://schemas.microsoft.com/office/drawing/2014/main" id="{24B6365B-EAE1-D177-BE48-49E1E0608659}"/>
              </a:ext>
            </a:extLst>
          </p:cNvPr>
          <p:cNvSpPr>
            <a:spLocks noGrp="1"/>
          </p:cNvSpPr>
          <p:nvPr>
            <p:ph idx="1"/>
          </p:nvPr>
        </p:nvSpPr>
        <p:spPr/>
        <p:txBody>
          <a:bodyPr/>
          <a:lstStyle/>
          <a:p>
            <a:r>
              <a:rPr lang="es-ES" sz="1600" dirty="0">
                <a:solidFill>
                  <a:schemeClr val="accent1">
                    <a:lumMod val="50000"/>
                  </a:schemeClr>
                </a:solidFill>
              </a:rPr>
              <a:t>Los archiveros (</a:t>
            </a:r>
            <a:r>
              <a:rPr lang="es-ES" sz="1600" dirty="0" err="1">
                <a:solidFill>
                  <a:schemeClr val="accent1">
                    <a:lumMod val="50000"/>
                  </a:schemeClr>
                </a:solidFill>
              </a:rPr>
              <a:t>istas</a:t>
            </a:r>
            <a:r>
              <a:rPr lang="es-ES" sz="1600" dirty="0">
                <a:solidFill>
                  <a:schemeClr val="accent1">
                    <a:lumMod val="50000"/>
                  </a:schemeClr>
                </a:solidFill>
              </a:rPr>
              <a:t>) a nivel internacional se preparan para asumir lo nuevo en tecnologías e IA para su trabajo archivístico.</a:t>
            </a:r>
          </a:p>
          <a:p>
            <a:r>
              <a:rPr lang="es-ES" sz="1600" dirty="0">
                <a:solidFill>
                  <a:schemeClr val="accent1">
                    <a:lumMod val="50000"/>
                  </a:schemeClr>
                </a:solidFill>
              </a:rPr>
              <a:t>Sobre retención documental: IA para definir plazos de retención y disposición</a:t>
            </a:r>
          </a:p>
          <a:p>
            <a:r>
              <a:rPr lang="es-ES" sz="1600" dirty="0">
                <a:solidFill>
                  <a:schemeClr val="accent1">
                    <a:lumMod val="50000"/>
                  </a:schemeClr>
                </a:solidFill>
              </a:rPr>
              <a:t>Se puede aprovechar los beneficios de la AI para su aplicación en los archivos, como otras herramientas tecnológicas , siempre que se tomen las medidas y garantías para no afectar los derechos ciudadanos y la preservación de los documentos para la historia. </a:t>
            </a:r>
          </a:p>
          <a:p>
            <a:r>
              <a:rPr lang="es-ES" sz="1600" dirty="0">
                <a:solidFill>
                  <a:schemeClr val="accent1">
                    <a:lumMod val="50000"/>
                  </a:schemeClr>
                </a:solidFill>
              </a:rPr>
              <a:t>Son muy importantes las investigaciones para conocer los beneficios de la IA y los riesgos que se pueden producir. </a:t>
            </a:r>
            <a:r>
              <a:rPr lang="es-ES" sz="1600" dirty="0" err="1">
                <a:solidFill>
                  <a:schemeClr val="accent1">
                    <a:lumMod val="50000"/>
                  </a:schemeClr>
                </a:solidFill>
              </a:rPr>
              <a:t>InterPares</a:t>
            </a:r>
            <a:r>
              <a:rPr lang="es-ES" sz="1600" dirty="0">
                <a:solidFill>
                  <a:schemeClr val="accent1">
                    <a:lumMod val="50000"/>
                  </a:schemeClr>
                </a:solidFill>
              </a:rPr>
              <a:t> Trust AI se viene desarrollando en ese sentido</a:t>
            </a:r>
          </a:p>
          <a:p>
            <a:r>
              <a:rPr lang="es-ES" sz="1600" dirty="0">
                <a:solidFill>
                  <a:schemeClr val="accent1">
                    <a:lumMod val="50000"/>
                  </a:schemeClr>
                </a:solidFill>
              </a:rPr>
              <a:t>Hay que descubrir qué es lo aprovechable e ir descartando lo que podría poner en riesgo la seguridad jurídica a través de los documentos de archivo.</a:t>
            </a:r>
          </a:p>
          <a:p>
            <a:endParaRPr lang="es-PE" sz="1600" dirty="0">
              <a:solidFill>
                <a:schemeClr val="accent1">
                  <a:lumMod val="50000"/>
                </a:schemeClr>
              </a:solidFill>
            </a:endParaRPr>
          </a:p>
        </p:txBody>
      </p:sp>
    </p:spTree>
    <p:extLst>
      <p:ext uri="{BB962C8B-B14F-4D97-AF65-F5344CB8AC3E}">
        <p14:creationId xmlns:p14="http://schemas.microsoft.com/office/powerpoint/2010/main" val="380806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F31FD7-D4EB-8357-86F0-1A45D3188C7F}"/>
              </a:ext>
            </a:extLst>
          </p:cNvPr>
          <p:cNvSpPr>
            <a:spLocks noGrp="1"/>
          </p:cNvSpPr>
          <p:nvPr>
            <p:ph type="title"/>
          </p:nvPr>
        </p:nvSpPr>
        <p:spPr>
          <a:xfrm>
            <a:off x="468313" y="193204"/>
            <a:ext cx="8229600" cy="952500"/>
          </a:xfrm>
        </p:spPr>
        <p:txBody>
          <a:bodyPr/>
          <a:lstStyle/>
          <a:p>
            <a:r>
              <a:rPr lang="es-PE" sz="3200" dirty="0"/>
              <a:t>Inteligencia artificial. Proyecto SG5 </a:t>
            </a:r>
            <a:r>
              <a:rPr lang="es-PE" sz="3200" dirty="0" err="1"/>
              <a:t>Interpares</a:t>
            </a:r>
            <a:r>
              <a:rPr lang="es-PE" sz="3200" dirty="0"/>
              <a:t> Trust IA </a:t>
            </a:r>
          </a:p>
        </p:txBody>
      </p:sp>
      <p:sp>
        <p:nvSpPr>
          <p:cNvPr id="3" name="Marcador de contenido 2">
            <a:extLst>
              <a:ext uri="{FF2B5EF4-FFF2-40B4-BE49-F238E27FC236}">
                <a16:creationId xmlns:a16="http://schemas.microsoft.com/office/drawing/2014/main" id="{30F7C189-F443-11DC-F068-DF40F4F03715}"/>
              </a:ext>
            </a:extLst>
          </p:cNvPr>
          <p:cNvSpPr>
            <a:spLocks noGrp="1"/>
          </p:cNvSpPr>
          <p:nvPr>
            <p:ph idx="1"/>
          </p:nvPr>
        </p:nvSpPr>
        <p:spPr/>
        <p:txBody>
          <a:bodyPr/>
          <a:lstStyle/>
          <a:p>
            <a:r>
              <a:rPr lang="es-ES" sz="1800" dirty="0">
                <a:solidFill>
                  <a:schemeClr val="accent1">
                    <a:lumMod val="50000"/>
                  </a:schemeClr>
                </a:solidFill>
              </a:rPr>
              <a:t>Proyecto del Módulo Valoración y disposición</a:t>
            </a:r>
          </a:p>
          <a:p>
            <a:r>
              <a:rPr lang="es-ES" sz="1800" dirty="0">
                <a:solidFill>
                  <a:schemeClr val="accent1">
                    <a:lumMod val="50000"/>
                  </a:schemeClr>
                </a:solidFill>
              </a:rPr>
              <a:t>Equipo Patricia </a:t>
            </a:r>
            <a:r>
              <a:rPr lang="es-ES" sz="1800" dirty="0" err="1">
                <a:solidFill>
                  <a:schemeClr val="accent1">
                    <a:lumMod val="50000"/>
                  </a:schemeClr>
                </a:solidFill>
              </a:rPr>
              <a:t>Franks</a:t>
            </a:r>
            <a:r>
              <a:rPr lang="es-ES" sz="1800" dirty="0">
                <a:solidFill>
                  <a:schemeClr val="accent1">
                    <a:lumMod val="50000"/>
                  </a:schemeClr>
                </a:solidFill>
              </a:rPr>
              <a:t>, </a:t>
            </a:r>
            <a:r>
              <a:rPr lang="es-ES" sz="1800" b="1" i="1" dirty="0">
                <a:solidFill>
                  <a:srgbClr val="81A758"/>
                </a:solidFill>
                <a:effectLst/>
                <a:latin typeface="pal-reg"/>
              </a:rPr>
              <a:t>Presidenta del Grupo de Trabajo</a:t>
            </a:r>
            <a:endParaRPr lang="es-ES" sz="1800" dirty="0">
              <a:solidFill>
                <a:schemeClr val="accent1">
                  <a:lumMod val="50000"/>
                </a:schemeClr>
              </a:solidFill>
            </a:endParaRPr>
          </a:p>
          <a:p>
            <a:r>
              <a:rPr lang="es-ES" sz="1800" dirty="0">
                <a:solidFill>
                  <a:schemeClr val="accent1">
                    <a:lumMod val="50000"/>
                  </a:schemeClr>
                </a:solidFill>
              </a:rPr>
              <a:t>Equipo de trabajo de América Latina: Coordinación de: Alicia Barnard </a:t>
            </a:r>
            <a:r>
              <a:rPr lang="es-ES" sz="1600" dirty="0">
                <a:solidFill>
                  <a:schemeClr val="accent1">
                    <a:lumMod val="50000"/>
                  </a:schemeClr>
                </a:solidFill>
              </a:rPr>
              <a:t>(México)</a:t>
            </a:r>
          </a:p>
          <a:p>
            <a:pPr lvl="1"/>
            <a:r>
              <a:rPr lang="es-ES" sz="1400" dirty="0">
                <a:solidFill>
                  <a:schemeClr val="accent1">
                    <a:lumMod val="50000"/>
                  </a:schemeClr>
                </a:solidFill>
              </a:rPr>
              <a:t>Integrantes: Norma </a:t>
            </a:r>
            <a:r>
              <a:rPr lang="es-ES" sz="1400" dirty="0" err="1">
                <a:solidFill>
                  <a:schemeClr val="accent1">
                    <a:lumMod val="50000"/>
                  </a:schemeClr>
                </a:solidFill>
              </a:rPr>
              <a:t>Fenoglio</a:t>
            </a:r>
            <a:r>
              <a:rPr lang="es-ES" sz="1400" dirty="0">
                <a:solidFill>
                  <a:schemeClr val="accent1">
                    <a:lumMod val="50000"/>
                  </a:schemeClr>
                </a:solidFill>
              </a:rPr>
              <a:t> </a:t>
            </a:r>
            <a:r>
              <a:rPr lang="es-ES" sz="1050" dirty="0">
                <a:solidFill>
                  <a:schemeClr val="accent1">
                    <a:lumMod val="50000"/>
                  </a:schemeClr>
                </a:solidFill>
              </a:rPr>
              <a:t>(Argentina), </a:t>
            </a:r>
            <a:r>
              <a:rPr lang="es-ES" sz="1400" dirty="0">
                <a:solidFill>
                  <a:schemeClr val="accent1">
                    <a:lumMod val="50000"/>
                  </a:schemeClr>
                </a:solidFill>
              </a:rPr>
              <a:t>Raquel Umaña </a:t>
            </a:r>
            <a:r>
              <a:rPr lang="es-ES" sz="1050" dirty="0">
                <a:solidFill>
                  <a:schemeClr val="accent1">
                    <a:lumMod val="50000"/>
                  </a:schemeClr>
                </a:solidFill>
              </a:rPr>
              <a:t>(Costa Rica) </a:t>
            </a:r>
            <a:r>
              <a:rPr lang="es-ES" sz="1400" dirty="0">
                <a:solidFill>
                  <a:schemeClr val="accent1">
                    <a:lumMod val="50000"/>
                  </a:schemeClr>
                </a:solidFill>
              </a:rPr>
              <a:t>y Aída Mendoza </a:t>
            </a:r>
            <a:r>
              <a:rPr lang="es-ES" sz="1050" dirty="0">
                <a:solidFill>
                  <a:schemeClr val="accent1">
                    <a:lumMod val="50000"/>
                  </a:schemeClr>
                </a:solidFill>
              </a:rPr>
              <a:t>(Perú), </a:t>
            </a:r>
            <a:r>
              <a:rPr lang="es-ES" sz="1400" dirty="0">
                <a:solidFill>
                  <a:schemeClr val="accent1">
                    <a:lumMod val="50000"/>
                  </a:schemeClr>
                </a:solidFill>
              </a:rPr>
              <a:t>Chile y Colombia </a:t>
            </a:r>
          </a:p>
          <a:p>
            <a:pPr lvl="1"/>
            <a:r>
              <a:rPr lang="es-ES" sz="1400" dirty="0">
                <a:solidFill>
                  <a:schemeClr val="accent1">
                    <a:lumMod val="50000"/>
                  </a:schemeClr>
                </a:solidFill>
              </a:rPr>
              <a:t>Estudiantes de la Universidad de Costa Rica y Universidad Católica Sedes Sapientiae-Perú</a:t>
            </a:r>
          </a:p>
          <a:p>
            <a:r>
              <a:rPr lang="es-ES" sz="1800" dirty="0">
                <a:solidFill>
                  <a:schemeClr val="accent1">
                    <a:lumMod val="50000"/>
                  </a:schemeClr>
                </a:solidFill>
              </a:rPr>
              <a:t>En Legislación</a:t>
            </a:r>
          </a:p>
          <a:p>
            <a:pPr lvl="1"/>
            <a:r>
              <a:rPr lang="es-ES" sz="1400" dirty="0">
                <a:solidFill>
                  <a:schemeClr val="accent1">
                    <a:lumMod val="50000"/>
                  </a:schemeClr>
                </a:solidFill>
              </a:rPr>
              <a:t>Aspectos legislativos que comprende el proyecto</a:t>
            </a:r>
          </a:p>
          <a:p>
            <a:pPr lvl="1"/>
            <a:r>
              <a:rPr lang="es-ES" sz="1400" dirty="0">
                <a:solidFill>
                  <a:schemeClr val="accent1">
                    <a:lumMod val="50000"/>
                  </a:schemeClr>
                </a:solidFill>
              </a:rPr>
              <a:t>Revisión de normativa base existente y en vigencia</a:t>
            </a:r>
          </a:p>
          <a:p>
            <a:pPr lvl="1"/>
            <a:r>
              <a:rPr lang="es-ES" sz="1400" dirty="0">
                <a:solidFill>
                  <a:schemeClr val="accent1">
                    <a:lumMod val="50000"/>
                  </a:schemeClr>
                </a:solidFill>
              </a:rPr>
              <a:t>Políticas públicas: contienen compromisos gubernamentales sobre datos y el uso de la IA en el sector público. Ambos temas vinculantes con el motivo de investigación</a:t>
            </a:r>
          </a:p>
          <a:p>
            <a:endParaRPr lang="es-ES" sz="3600" dirty="0"/>
          </a:p>
          <a:p>
            <a:endParaRPr lang="es-PE" dirty="0"/>
          </a:p>
        </p:txBody>
      </p:sp>
    </p:spTree>
    <p:extLst>
      <p:ext uri="{BB962C8B-B14F-4D97-AF65-F5344CB8AC3E}">
        <p14:creationId xmlns:p14="http://schemas.microsoft.com/office/powerpoint/2010/main" val="388209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7488FC-56FA-3CC4-FEDD-1E349CF725B2}"/>
              </a:ext>
            </a:extLst>
          </p:cNvPr>
          <p:cNvSpPr>
            <a:spLocks noGrp="1"/>
          </p:cNvSpPr>
          <p:nvPr>
            <p:ph type="title"/>
          </p:nvPr>
        </p:nvSpPr>
        <p:spPr/>
        <p:txBody>
          <a:bodyPr/>
          <a:lstStyle/>
          <a:p>
            <a:r>
              <a:rPr lang="es-PE" sz="2400" kern="1200" dirty="0">
                <a:effectLst/>
                <a:latin typeface="Arial" panose="020B0604020202020204" pitchFamily="34" charset="0"/>
                <a:ea typeface="Calibri" panose="020F0502020204030204" pitchFamily="34" charset="0"/>
                <a:cs typeface="Times New Roman" panose="02020603050405020304" pitchFamily="18" charset="0"/>
              </a:rPr>
              <a:t>Proyecto </a:t>
            </a:r>
            <a:r>
              <a:rPr lang="es-PE" sz="2400" kern="1200" dirty="0" err="1">
                <a:effectLst/>
                <a:latin typeface="Arial" panose="020B0604020202020204" pitchFamily="34" charset="0"/>
                <a:ea typeface="Calibri" panose="020F0502020204030204" pitchFamily="34" charset="0"/>
                <a:cs typeface="Times New Roman" panose="02020603050405020304" pitchFamily="18" charset="0"/>
              </a:rPr>
              <a:t>InterPares</a:t>
            </a:r>
            <a:r>
              <a:rPr lang="es-PE" sz="2400" kern="1200" dirty="0">
                <a:effectLst/>
                <a:latin typeface="Arial" panose="020B0604020202020204" pitchFamily="34" charset="0"/>
                <a:ea typeface="Calibri" panose="020F0502020204030204" pitchFamily="34" charset="0"/>
                <a:cs typeface="Times New Roman" panose="02020603050405020304" pitchFamily="18" charset="0"/>
              </a:rPr>
              <a:t> Trust IA SG5: </a:t>
            </a:r>
            <a:r>
              <a:rPr lang="es-PE" sz="2000" u="sng" kern="1200" dirty="0">
                <a:effectLst/>
                <a:latin typeface="Arial" panose="020B0604020202020204" pitchFamily="34" charset="0"/>
                <a:ea typeface="Calibri" panose="020F0502020204030204" pitchFamily="34" charset="0"/>
                <a:cs typeface="Times New Roman" panose="02020603050405020304" pitchFamily="18" charset="0"/>
              </a:rPr>
              <a:t>En materia legal y políticas sobre IA como parte del proyecto</a:t>
            </a:r>
            <a:endParaRPr lang="es-PE" sz="2400" dirty="0"/>
          </a:p>
        </p:txBody>
      </p:sp>
      <p:graphicFrame>
        <p:nvGraphicFramePr>
          <p:cNvPr id="4" name="Marcador de contenido 2">
            <a:extLst>
              <a:ext uri="{FF2B5EF4-FFF2-40B4-BE49-F238E27FC236}">
                <a16:creationId xmlns:a16="http://schemas.microsoft.com/office/drawing/2014/main" id="{6FE5979C-EAFC-B21D-6D17-FC9118891DD0}"/>
              </a:ext>
            </a:extLst>
          </p:cNvPr>
          <p:cNvGraphicFramePr>
            <a:graphicFrameLocks noGrp="1"/>
          </p:cNvGraphicFramePr>
          <p:nvPr>
            <p:ph idx="1"/>
            <p:extLst>
              <p:ext uri="{D42A27DB-BD31-4B8C-83A1-F6EECF244321}">
                <p14:modId xmlns:p14="http://schemas.microsoft.com/office/powerpoint/2010/main" val="499776675"/>
              </p:ext>
            </p:extLst>
          </p:nvPr>
        </p:nvGraphicFramePr>
        <p:xfrm>
          <a:off x="468313" y="1417340"/>
          <a:ext cx="8229600"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Gráfico 9" descr="Agricultura contorno">
            <a:extLst>
              <a:ext uri="{FF2B5EF4-FFF2-40B4-BE49-F238E27FC236}">
                <a16:creationId xmlns:a16="http://schemas.microsoft.com/office/drawing/2014/main" id="{04DC4CB9-BED0-92BC-A2D1-44AF93FBEBA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164288" y="1633364"/>
            <a:ext cx="504056" cy="504056"/>
          </a:xfrm>
          <a:prstGeom prst="rect">
            <a:avLst/>
          </a:prstGeom>
        </p:spPr>
      </p:pic>
    </p:spTree>
    <p:extLst>
      <p:ext uri="{BB962C8B-B14F-4D97-AF65-F5344CB8AC3E}">
        <p14:creationId xmlns:p14="http://schemas.microsoft.com/office/powerpoint/2010/main" val="3642657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E97944-EE57-93B7-5455-9F97856E720A}"/>
              </a:ext>
            </a:extLst>
          </p:cNvPr>
          <p:cNvSpPr>
            <a:spLocks noGrp="1"/>
          </p:cNvSpPr>
          <p:nvPr>
            <p:ph type="title"/>
          </p:nvPr>
        </p:nvSpPr>
        <p:spPr/>
        <p:txBody>
          <a:bodyPr/>
          <a:lstStyle/>
          <a:p>
            <a:r>
              <a:rPr lang="es-PE" sz="2800" dirty="0"/>
              <a:t>SG5 Retención y disposición</a:t>
            </a:r>
          </a:p>
        </p:txBody>
      </p:sp>
      <p:sp>
        <p:nvSpPr>
          <p:cNvPr id="3" name="Marcador de contenido 2">
            <a:extLst>
              <a:ext uri="{FF2B5EF4-FFF2-40B4-BE49-F238E27FC236}">
                <a16:creationId xmlns:a16="http://schemas.microsoft.com/office/drawing/2014/main" id="{721EAF16-934C-D7A0-2B6B-9978C0F9473A}"/>
              </a:ext>
            </a:extLst>
          </p:cNvPr>
          <p:cNvSpPr>
            <a:spLocks noGrp="1"/>
          </p:cNvSpPr>
          <p:nvPr>
            <p:ph idx="1"/>
          </p:nvPr>
        </p:nvSpPr>
        <p:spPr/>
        <p:txBody>
          <a:bodyPr/>
          <a:lstStyle/>
          <a:p>
            <a:r>
              <a:rPr lang="es-MX" sz="1200" kern="1200" dirty="0">
                <a:solidFill>
                  <a:schemeClr val="accent1">
                    <a:lumMod val="50000"/>
                  </a:schemeClr>
                </a:solidFill>
                <a:effectLst/>
                <a:latin typeface="Arial" panose="020B0604020202020204" pitchFamily="34" charset="0"/>
                <a:ea typeface="Calibri" panose="020F0502020204030204" pitchFamily="34" charset="0"/>
              </a:rPr>
              <a:t>Valoración documental consiste en aplicar criterios técnicos, principios, políticas para tomar decisiones sobre el plazo de conservación de documentos de archivo. </a:t>
            </a:r>
          </a:p>
          <a:p>
            <a:r>
              <a:rPr lang="es-MX" sz="1200" dirty="0">
                <a:solidFill>
                  <a:schemeClr val="accent1">
                    <a:lumMod val="50000"/>
                  </a:schemeClr>
                </a:solidFill>
                <a:latin typeface="Arial" panose="020B0604020202020204" pitchFamily="34" charset="0"/>
                <a:ea typeface="Calibri" panose="020F0502020204030204" pitchFamily="34" charset="0"/>
              </a:rPr>
              <a:t>Criterios técnicos y principios:</a:t>
            </a:r>
          </a:p>
          <a:p>
            <a:pPr lvl="1"/>
            <a:r>
              <a:rPr lang="es-ES" sz="1200" dirty="0">
                <a:solidFill>
                  <a:schemeClr val="accent1">
                    <a:lumMod val="50000"/>
                  </a:schemeClr>
                </a:solidFill>
              </a:rPr>
              <a:t>Análisis de funciones de la organización y del contexto en el que fueron producidos.</a:t>
            </a:r>
          </a:p>
          <a:p>
            <a:pPr lvl="1"/>
            <a:r>
              <a:rPr lang="es-ES" sz="1200" dirty="0">
                <a:solidFill>
                  <a:schemeClr val="accent1">
                    <a:lumMod val="50000"/>
                  </a:schemeClr>
                </a:solidFill>
              </a:rPr>
              <a:t>Análisis de criterios de contenido, diplomático, cronológico, funcional, de producción donde priman los documentos de los niveles jerárquicos más altos.</a:t>
            </a:r>
            <a:endParaRPr lang="es-MX" sz="1200" dirty="0">
              <a:solidFill>
                <a:schemeClr val="accent1">
                  <a:lumMod val="50000"/>
                </a:schemeClr>
              </a:solidFill>
              <a:latin typeface="Arial" panose="020B0604020202020204" pitchFamily="34" charset="0"/>
              <a:ea typeface="Calibri" panose="020F0502020204030204" pitchFamily="34" charset="0"/>
            </a:endParaRPr>
          </a:p>
          <a:p>
            <a:r>
              <a:rPr lang="es-MX" sz="1200" dirty="0">
                <a:solidFill>
                  <a:schemeClr val="accent1">
                    <a:lumMod val="50000"/>
                  </a:schemeClr>
                </a:solidFill>
                <a:latin typeface="Arial" panose="020B0604020202020204" pitchFamily="34" charset="0"/>
                <a:ea typeface="Calibri" panose="020F0502020204030204" pitchFamily="34" charset="0"/>
              </a:rPr>
              <a:t>Algunos documentos </a:t>
            </a:r>
            <a:r>
              <a:rPr lang="es-MX" sz="1200" kern="1200" dirty="0">
                <a:solidFill>
                  <a:schemeClr val="accent1">
                    <a:lumMod val="50000"/>
                  </a:schemeClr>
                </a:solidFill>
                <a:effectLst/>
                <a:latin typeface="Arial" panose="020B0604020202020204" pitchFamily="34" charset="0"/>
                <a:ea typeface="Calibri" panose="020F0502020204030204" pitchFamily="34" charset="0"/>
              </a:rPr>
              <a:t>se pondrán a disposición para su eliminación y otros llegarán a un repositorio histórico para su conservación permanente.</a:t>
            </a:r>
          </a:p>
          <a:p>
            <a:r>
              <a:rPr lang="es-ES" sz="1200" dirty="0">
                <a:solidFill>
                  <a:schemeClr val="accent1">
                    <a:lumMod val="50000"/>
                  </a:schemeClr>
                </a:solidFill>
                <a:latin typeface="Arial" panose="020B0604020202020204" pitchFamily="34" charset="0"/>
                <a:ea typeface="Calibri" panose="020F0502020204030204" pitchFamily="34" charset="0"/>
              </a:rPr>
              <a:t>R</a:t>
            </a:r>
            <a:r>
              <a:rPr lang="es-ES" sz="1200" kern="1200" dirty="0">
                <a:solidFill>
                  <a:schemeClr val="accent1">
                    <a:lumMod val="50000"/>
                  </a:schemeClr>
                </a:solidFill>
                <a:effectLst/>
                <a:latin typeface="Arial" panose="020B0604020202020204" pitchFamily="34" charset="0"/>
                <a:ea typeface="Calibri" panose="020F0502020204030204" pitchFamily="34" charset="0"/>
              </a:rPr>
              <a:t>etención documental: IA para definir plazos</a:t>
            </a:r>
          </a:p>
          <a:p>
            <a:r>
              <a:rPr lang="es-ES" sz="1200" kern="1200" dirty="0">
                <a:solidFill>
                  <a:schemeClr val="accent1">
                    <a:lumMod val="50000"/>
                  </a:schemeClr>
                </a:solidFill>
                <a:effectLst/>
                <a:latin typeface="Arial" panose="020B0604020202020204" pitchFamily="34" charset="0"/>
                <a:ea typeface="Calibri" panose="020F0502020204030204" pitchFamily="34" charset="0"/>
              </a:rPr>
              <a:t>Responsabilidades sobre la disposición de los documentos considerados innecesarios</a:t>
            </a:r>
          </a:p>
          <a:p>
            <a:r>
              <a:rPr lang="es-ES" sz="1200" kern="1200" dirty="0">
                <a:solidFill>
                  <a:schemeClr val="accent1">
                    <a:lumMod val="50000"/>
                  </a:schemeClr>
                </a:solidFill>
                <a:effectLst/>
                <a:latin typeface="Arial" panose="020B0604020202020204" pitchFamily="34" charset="0"/>
                <a:ea typeface="Calibri" panose="020F0502020204030204" pitchFamily="34" charset="0"/>
              </a:rPr>
              <a:t>Eliminado un documento de archivo. ¿En una situación de necesidad posterior del documento de archivo, quién asume la responsabilidad de la decisión de eliminación? </a:t>
            </a:r>
            <a:endParaRPr lang="es-MX" sz="1200" kern="1200" dirty="0">
              <a:solidFill>
                <a:schemeClr val="accent1">
                  <a:lumMod val="50000"/>
                </a:schemeClr>
              </a:solidFill>
              <a:effectLst/>
              <a:latin typeface="Arial" panose="020B0604020202020204" pitchFamily="34" charset="0"/>
              <a:ea typeface="Calibri" panose="020F0502020204030204" pitchFamily="34" charset="0"/>
            </a:endParaRPr>
          </a:p>
          <a:p>
            <a:r>
              <a:rPr lang="es-MX" sz="1200" kern="1200" dirty="0">
                <a:solidFill>
                  <a:schemeClr val="accent1">
                    <a:lumMod val="50000"/>
                  </a:schemeClr>
                </a:solidFill>
                <a:effectLst/>
                <a:latin typeface="Arial" panose="020B0604020202020204" pitchFamily="34" charset="0"/>
                <a:ea typeface="Calibri" panose="020F0502020204030204" pitchFamily="34" charset="0"/>
              </a:rPr>
              <a:t>En valoración documental la mayoría de los países cuentan con leyes, normas técnicas y otras disposiciones normativas de diferente nivel jerárquico, directa e indirectamente vinculadas a este proceso archivístico para documentos en soporte papel.</a:t>
            </a:r>
          </a:p>
          <a:p>
            <a:r>
              <a:rPr lang="es-MX" sz="1200" kern="1200" dirty="0">
                <a:solidFill>
                  <a:schemeClr val="accent1">
                    <a:lumMod val="50000"/>
                  </a:schemeClr>
                </a:solidFill>
                <a:effectLst/>
                <a:latin typeface="Arial" panose="020B0604020202020204" pitchFamily="34" charset="0"/>
                <a:ea typeface="Calibri" panose="020F0502020204030204" pitchFamily="34" charset="0"/>
              </a:rPr>
              <a:t>Normas sobre valoración y retención documental con aplicaciones de IA</a:t>
            </a:r>
            <a:r>
              <a:rPr lang="es-MX" sz="1200" dirty="0">
                <a:solidFill>
                  <a:schemeClr val="accent1">
                    <a:lumMod val="50000"/>
                  </a:schemeClr>
                </a:solidFill>
                <a:latin typeface="Arial" panose="020B0604020202020204" pitchFamily="34" charset="0"/>
                <a:ea typeface="Calibri" panose="020F0502020204030204" pitchFamily="34" charset="0"/>
              </a:rPr>
              <a:t>, por el momento no existen.</a:t>
            </a:r>
            <a:endParaRPr lang="es-MX" sz="1200" kern="1200" dirty="0">
              <a:solidFill>
                <a:schemeClr val="accent1">
                  <a:lumMod val="50000"/>
                </a:schemeClr>
              </a:solidFill>
              <a:effectLst/>
              <a:latin typeface="Arial" panose="020B0604020202020204" pitchFamily="34" charset="0"/>
              <a:ea typeface="Calibri" panose="020F0502020204030204" pitchFamily="34" charset="0"/>
            </a:endParaRPr>
          </a:p>
          <a:p>
            <a:endParaRPr lang="es-PE" sz="2000" dirty="0">
              <a:solidFill>
                <a:schemeClr val="accent1">
                  <a:lumMod val="50000"/>
                </a:schemeClr>
              </a:solidFill>
            </a:endParaRPr>
          </a:p>
        </p:txBody>
      </p:sp>
    </p:spTree>
    <p:extLst>
      <p:ext uri="{BB962C8B-B14F-4D97-AF65-F5344CB8AC3E}">
        <p14:creationId xmlns:p14="http://schemas.microsoft.com/office/powerpoint/2010/main" val="1146569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BA50CE0A-BC26-5F46-89A0-461ACD2B67E8}"/>
              </a:ext>
            </a:extLst>
          </p:cNvPr>
          <p:cNvSpPr>
            <a:spLocks noGrp="1" noChangeArrowheads="1"/>
          </p:cNvSpPr>
          <p:nvPr>
            <p:ph type="title"/>
          </p:nvPr>
        </p:nvSpPr>
        <p:spPr>
          <a:xfrm>
            <a:off x="323850" y="217488"/>
            <a:ext cx="8496300" cy="839812"/>
          </a:xfrm>
        </p:spPr>
        <p:txBody>
          <a:bodyPr/>
          <a:lstStyle/>
          <a:p>
            <a:pPr eaLnBrk="1" hangingPunct="1"/>
            <a:r>
              <a:rPr lang="en-CA" altLang="en-US" sz="4000" dirty="0">
                <a:latin typeface="Avenir Book" panose="02000503020000020003" pitchFamily="2" charset="0"/>
              </a:rPr>
              <a:t>IA en </a:t>
            </a:r>
            <a:r>
              <a:rPr lang="en-CA" altLang="en-US" sz="4000" dirty="0" err="1">
                <a:latin typeface="Avenir Book" panose="02000503020000020003" pitchFamily="2" charset="0"/>
              </a:rPr>
              <a:t>grandes</a:t>
            </a:r>
            <a:r>
              <a:rPr lang="en-CA" altLang="en-US" sz="4000" dirty="0">
                <a:latin typeface="Avenir Book" panose="02000503020000020003" pitchFamily="2" charset="0"/>
              </a:rPr>
              <a:t> </a:t>
            </a:r>
            <a:r>
              <a:rPr lang="en-CA" altLang="en-US" sz="4000" dirty="0" err="1">
                <a:latin typeface="Avenir Book" panose="02000503020000020003" pitchFamily="2" charset="0"/>
              </a:rPr>
              <a:t>soluciones</a:t>
            </a:r>
            <a:endParaRPr lang="en-CA" altLang="en-US" sz="4000" dirty="0">
              <a:latin typeface="Avenir Book" panose="02000503020000020003" pitchFamily="2" charset="0"/>
            </a:endParaRPr>
          </a:p>
        </p:txBody>
      </p:sp>
      <p:graphicFrame>
        <p:nvGraphicFramePr>
          <p:cNvPr id="5" name="Marcador de contenido 2">
            <a:extLst>
              <a:ext uri="{FF2B5EF4-FFF2-40B4-BE49-F238E27FC236}">
                <a16:creationId xmlns:a16="http://schemas.microsoft.com/office/drawing/2014/main" id="{CE9F4F5F-4583-3F2D-7AB5-655C00D8491C}"/>
              </a:ext>
            </a:extLst>
          </p:cNvPr>
          <p:cNvGraphicFramePr>
            <a:graphicFrameLocks noGrp="1"/>
          </p:cNvGraphicFramePr>
          <p:nvPr>
            <p:ph idx="1"/>
            <p:extLst>
              <p:ext uri="{D42A27DB-BD31-4B8C-83A1-F6EECF244321}">
                <p14:modId xmlns:p14="http://schemas.microsoft.com/office/powerpoint/2010/main" val="3896853416"/>
              </p:ext>
            </p:extLst>
          </p:nvPr>
        </p:nvGraphicFramePr>
        <p:xfrm>
          <a:off x="252164" y="913284"/>
          <a:ext cx="8496300" cy="4495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a:extLst>
              <a:ext uri="{FF2B5EF4-FFF2-40B4-BE49-F238E27FC236}">
                <a16:creationId xmlns:a16="http://schemas.microsoft.com/office/drawing/2014/main" id="{D1E34150-04DB-A143-82FD-AD1DF1080D99}"/>
              </a:ext>
            </a:extLst>
          </p:cNvPr>
          <p:cNvSpPr>
            <a:spLocks noGrp="1" noChangeArrowheads="1"/>
          </p:cNvSpPr>
          <p:nvPr>
            <p:ph type="title"/>
          </p:nvPr>
        </p:nvSpPr>
        <p:spPr/>
        <p:txBody>
          <a:bodyPr/>
          <a:lstStyle/>
          <a:p>
            <a:pPr eaLnBrk="1" hangingPunct="1"/>
            <a:r>
              <a:rPr lang="es-ES" altLang="en-US" dirty="0">
                <a:latin typeface="Avenir Book" panose="02000503020000020003" pitchFamily="2" charset="0"/>
                <a:ea typeface="ＭＳ Ｐゴシック" panose="020B0600070205080204" pitchFamily="34" charset="-128"/>
              </a:rPr>
              <a:t>IA en la administración pública</a:t>
            </a:r>
            <a:endParaRPr lang="en-CA" altLang="en-US" dirty="0">
              <a:latin typeface="Avenir Book" panose="02000503020000020003" pitchFamily="2" charset="0"/>
              <a:ea typeface="ＭＳ Ｐゴシック" panose="020B0600070205080204" pitchFamily="34" charset="-128"/>
            </a:endParaRPr>
          </a:p>
        </p:txBody>
      </p:sp>
      <p:sp>
        <p:nvSpPr>
          <p:cNvPr id="10242" name="Content Placeholder 1">
            <a:extLst>
              <a:ext uri="{FF2B5EF4-FFF2-40B4-BE49-F238E27FC236}">
                <a16:creationId xmlns:a16="http://schemas.microsoft.com/office/drawing/2014/main" id="{10A7FD13-E9D6-904C-99D6-6A013B479A6D}"/>
              </a:ext>
            </a:extLst>
          </p:cNvPr>
          <p:cNvSpPr>
            <a:spLocks noGrp="1" noChangeArrowheads="1"/>
          </p:cNvSpPr>
          <p:nvPr>
            <p:ph idx="1"/>
          </p:nvPr>
        </p:nvSpPr>
        <p:spPr>
          <a:xfrm>
            <a:off x="468313" y="1357313"/>
            <a:ext cx="7776095" cy="3771900"/>
          </a:xfrm>
        </p:spPr>
        <p:txBody>
          <a:bodyPr/>
          <a:lstStyle/>
          <a:p>
            <a:r>
              <a:rPr lang="es-ES" altLang="en-US" sz="2000" dirty="0">
                <a:solidFill>
                  <a:schemeClr val="accent1">
                    <a:lumMod val="50000"/>
                  </a:schemeClr>
                </a:solidFill>
                <a:latin typeface="Avenir Book" panose="02000503020000020003" pitchFamily="2" charset="0"/>
                <a:ea typeface="ＭＳ Ｐゴシック" panose="020B0600070205080204" pitchFamily="34" charset="-128"/>
              </a:rPr>
              <a:t>Uso en la gestión pública de algoritmos predictivos y no predictivos</a:t>
            </a:r>
          </a:p>
          <a:p>
            <a:pPr lvl="1"/>
            <a:r>
              <a:rPr lang="es-ES" altLang="en-US" sz="1600" dirty="0">
                <a:solidFill>
                  <a:schemeClr val="accent1">
                    <a:lumMod val="50000"/>
                  </a:schemeClr>
                </a:solidFill>
                <a:latin typeface="Avenir Book" panose="02000503020000020003" pitchFamily="2" charset="0"/>
                <a:ea typeface="ＭＳ Ｐゴシック" panose="020B0600070205080204" pitchFamily="34" charset="-128"/>
              </a:rPr>
              <a:t>Predictivo: influye en la decisión administrativa </a:t>
            </a:r>
          </a:p>
          <a:p>
            <a:pPr lvl="1"/>
            <a:r>
              <a:rPr lang="es-ES" altLang="en-US" sz="1600" dirty="0">
                <a:solidFill>
                  <a:schemeClr val="accent1">
                    <a:lumMod val="50000"/>
                  </a:schemeClr>
                </a:solidFill>
                <a:latin typeface="Avenir Book" panose="02000503020000020003" pitchFamily="2" charset="0"/>
                <a:ea typeface="ＭＳ Ｐゴシック" panose="020B0600070205080204" pitchFamily="34" charset="-128"/>
              </a:rPr>
              <a:t>No predictivo: Facilita o mecaniza para hacer más eficiente el servicio público</a:t>
            </a:r>
          </a:p>
          <a:p>
            <a:r>
              <a:rPr lang="es-ES" altLang="en-US" sz="2000" dirty="0">
                <a:solidFill>
                  <a:schemeClr val="accent1">
                    <a:lumMod val="50000"/>
                  </a:schemeClr>
                </a:solidFill>
                <a:latin typeface="Avenir Book" panose="02000503020000020003" pitchFamily="2" charset="0"/>
                <a:ea typeface="ＭＳ Ｐゴシック" panose="020B0600070205080204" pitchFamily="34" charset="-128"/>
              </a:rPr>
              <a:t>Carles </a:t>
            </a:r>
            <a:r>
              <a:rPr lang="es-ES" altLang="en-US" sz="2000" dirty="0" err="1">
                <a:solidFill>
                  <a:schemeClr val="accent1">
                    <a:lumMod val="50000"/>
                  </a:schemeClr>
                </a:solidFill>
                <a:latin typeface="Avenir Book" panose="02000503020000020003" pitchFamily="2" charset="0"/>
                <a:ea typeface="ＭＳ Ｐゴシック" panose="020B0600070205080204" pitchFamily="34" charset="-128"/>
              </a:rPr>
              <a:t>Ramió</a:t>
            </a:r>
            <a:r>
              <a:rPr lang="es-ES" altLang="en-US" sz="2000" dirty="0">
                <a:solidFill>
                  <a:schemeClr val="accent1">
                    <a:lumMod val="50000"/>
                  </a:schemeClr>
                </a:solidFill>
                <a:latin typeface="Avenir Book" panose="02000503020000020003" pitchFamily="2" charset="0"/>
                <a:ea typeface="ＭＳ Ｐゴシック" panose="020B0600070205080204" pitchFamily="34" charset="-128"/>
              </a:rPr>
              <a:t> (2021): Retos regulatorios en la administración pública</a:t>
            </a:r>
          </a:p>
          <a:p>
            <a:pPr lvl="1"/>
            <a:r>
              <a:rPr lang="es-ES" altLang="en-US" sz="1600" dirty="0">
                <a:solidFill>
                  <a:schemeClr val="accent1">
                    <a:lumMod val="50000"/>
                  </a:schemeClr>
                </a:solidFill>
                <a:latin typeface="Avenir Book" panose="02000503020000020003" pitchFamily="2" charset="0"/>
                <a:ea typeface="ＭＳ Ｐゴシック" panose="020B0600070205080204" pitchFamily="34" charset="-128"/>
              </a:rPr>
              <a:t>Autonomía de los sistemas de IA</a:t>
            </a:r>
          </a:p>
          <a:p>
            <a:pPr lvl="1"/>
            <a:r>
              <a:rPr lang="es-ES" altLang="en-US" sz="1600" dirty="0">
                <a:solidFill>
                  <a:schemeClr val="accent1">
                    <a:lumMod val="50000"/>
                  </a:schemeClr>
                </a:solidFill>
                <a:latin typeface="Avenir Book" panose="02000503020000020003" pitchFamily="2" charset="0"/>
                <a:ea typeface="ＭＳ Ｐゴシック" panose="020B0600070205080204" pitchFamily="34" charset="-128"/>
              </a:rPr>
              <a:t>Sesgos en el funcionamiento</a:t>
            </a:r>
          </a:p>
          <a:p>
            <a:pPr lvl="1"/>
            <a:r>
              <a:rPr lang="es-ES" altLang="en-US" sz="1600" dirty="0">
                <a:solidFill>
                  <a:schemeClr val="accent1">
                    <a:lumMod val="50000"/>
                  </a:schemeClr>
                </a:solidFill>
                <a:latin typeface="Avenir Book" panose="02000503020000020003" pitchFamily="2" charset="0"/>
                <a:ea typeface="ＭＳ Ｐゴシック" panose="020B0600070205080204" pitchFamily="34" charset="-128"/>
              </a:rPr>
              <a:t>Opacidad y la sustitución de intervención humana</a:t>
            </a:r>
          </a:p>
          <a:p>
            <a:pPr lvl="1"/>
            <a:r>
              <a:rPr lang="es-ES" altLang="en-US" sz="1600" dirty="0">
                <a:solidFill>
                  <a:schemeClr val="accent1">
                    <a:lumMod val="50000"/>
                  </a:schemeClr>
                </a:solidFill>
                <a:latin typeface="Avenir Book" panose="02000503020000020003" pitchFamily="2" charset="0"/>
                <a:ea typeface="ＭＳ Ｐゴシック" panose="020B0600070205080204" pitchFamily="34" charset="-128"/>
              </a:rPr>
              <a:t>Protección de datos, privacidad y seguridad</a:t>
            </a:r>
          </a:p>
          <a:p>
            <a:pPr lvl="1"/>
            <a:r>
              <a:rPr lang="es-ES" altLang="en-US" sz="1600" dirty="0">
                <a:solidFill>
                  <a:schemeClr val="accent1">
                    <a:lumMod val="50000"/>
                  </a:schemeClr>
                </a:solidFill>
                <a:latin typeface="Avenir Book" panose="02000503020000020003" pitchFamily="2" charset="0"/>
                <a:ea typeface="ＭＳ Ｐゴシック" panose="020B0600070205080204" pitchFamily="34" charset="-128"/>
              </a:rPr>
              <a:t>Responsabilidad, control y rendición de cuentas</a:t>
            </a:r>
            <a:endParaRPr lang="es-ES" altLang="en-US" sz="2400" dirty="0">
              <a:solidFill>
                <a:schemeClr val="accent1">
                  <a:lumMod val="50000"/>
                </a:schemeClr>
              </a:solidFill>
              <a:latin typeface="Avenir Book" panose="02000503020000020003" pitchFamily="2" charset="0"/>
              <a:ea typeface="ＭＳ Ｐゴシック" panose="020B0600070205080204" pitchFamily="34" charset="-128"/>
            </a:endParaRPr>
          </a:p>
          <a:p>
            <a:endParaRPr lang="en-US" altLang="en-US" sz="2400" dirty="0">
              <a:latin typeface="Avenir Book" panose="02000503020000020003" pitchFamily="2" charset="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D1B0EB-2448-A513-CF94-7E9935C9BC33}"/>
              </a:ext>
            </a:extLst>
          </p:cNvPr>
          <p:cNvSpPr>
            <a:spLocks noGrp="1"/>
          </p:cNvSpPr>
          <p:nvPr>
            <p:ph type="title"/>
          </p:nvPr>
        </p:nvSpPr>
        <p:spPr/>
        <p:txBody>
          <a:bodyPr/>
          <a:lstStyle/>
          <a:p>
            <a:r>
              <a:rPr lang="es-PE" sz="3200" dirty="0"/>
              <a:t>Se requiere un marco legal ¿por qué? </a:t>
            </a:r>
          </a:p>
        </p:txBody>
      </p:sp>
      <p:graphicFrame>
        <p:nvGraphicFramePr>
          <p:cNvPr id="6" name="Marcador de contenido 2">
            <a:extLst>
              <a:ext uri="{FF2B5EF4-FFF2-40B4-BE49-F238E27FC236}">
                <a16:creationId xmlns:a16="http://schemas.microsoft.com/office/drawing/2014/main" id="{44D9E448-F15B-75F8-0424-53728BE9A035}"/>
              </a:ext>
            </a:extLst>
          </p:cNvPr>
          <p:cNvGraphicFramePr>
            <a:graphicFrameLocks/>
          </p:cNvGraphicFramePr>
          <p:nvPr>
            <p:extLst>
              <p:ext uri="{D42A27DB-BD31-4B8C-83A1-F6EECF244321}">
                <p14:modId xmlns:p14="http://schemas.microsoft.com/office/powerpoint/2010/main" val="395173805"/>
              </p:ext>
            </p:extLst>
          </p:nvPr>
        </p:nvGraphicFramePr>
        <p:xfrm>
          <a:off x="611560" y="1273324"/>
          <a:ext cx="7992888"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4954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1F0054-D9D4-1752-0E07-F3C1E0F3DDEC}"/>
              </a:ext>
            </a:extLst>
          </p:cNvPr>
          <p:cNvSpPr>
            <a:spLocks noGrp="1"/>
          </p:cNvSpPr>
          <p:nvPr>
            <p:ph type="title"/>
          </p:nvPr>
        </p:nvSpPr>
        <p:spPr/>
        <p:txBody>
          <a:bodyPr/>
          <a:lstStyle/>
          <a:p>
            <a:r>
              <a:rPr lang="es-PE" sz="3200" dirty="0">
                <a:solidFill>
                  <a:schemeClr val="accent1">
                    <a:lumMod val="50000"/>
                  </a:schemeClr>
                </a:solidFill>
              </a:rPr>
              <a:t>Necesidad de normas nacionales e internacionales</a:t>
            </a:r>
          </a:p>
        </p:txBody>
      </p:sp>
      <p:sp>
        <p:nvSpPr>
          <p:cNvPr id="3" name="Marcador de contenido 2">
            <a:extLst>
              <a:ext uri="{FF2B5EF4-FFF2-40B4-BE49-F238E27FC236}">
                <a16:creationId xmlns:a16="http://schemas.microsoft.com/office/drawing/2014/main" id="{A052BD83-5D56-1D46-1DA2-584E83F764A7}"/>
              </a:ext>
            </a:extLst>
          </p:cNvPr>
          <p:cNvSpPr>
            <a:spLocks noGrp="1"/>
          </p:cNvSpPr>
          <p:nvPr>
            <p:ph idx="1"/>
          </p:nvPr>
        </p:nvSpPr>
        <p:spPr>
          <a:xfrm>
            <a:off x="468313" y="1169988"/>
            <a:ext cx="8229600" cy="3959225"/>
          </a:xfrm>
        </p:spPr>
        <p:txBody>
          <a:bodyPr/>
          <a:lstStyle/>
          <a:p>
            <a:r>
              <a:rPr lang="es-MX" sz="1600" kern="1200" dirty="0">
                <a:solidFill>
                  <a:schemeClr val="accent1">
                    <a:lumMod val="50000"/>
                  </a:schemeClr>
                </a:solidFill>
                <a:effectLst/>
                <a:latin typeface="Arial" panose="020B0604020202020204" pitchFamily="34" charset="0"/>
                <a:ea typeface="Calibri" panose="020F0502020204030204" pitchFamily="34" charset="0"/>
              </a:rPr>
              <a:t>Vale la pena considerar la legislación sobre IA y, en principio, optar por la autorregulación (asumiendo comportamientos éticos) mientras se logra la norma requerida.</a:t>
            </a:r>
          </a:p>
          <a:p>
            <a:r>
              <a:rPr lang="es-MX" sz="1600" kern="1200" dirty="0">
                <a:solidFill>
                  <a:schemeClr val="accent1">
                    <a:lumMod val="50000"/>
                  </a:schemeClr>
                </a:solidFill>
                <a:effectLst/>
                <a:latin typeface="Arial" panose="020B0604020202020204" pitchFamily="34" charset="0"/>
                <a:ea typeface="Calibri" panose="020F0502020204030204" pitchFamily="34" charset="0"/>
              </a:rPr>
              <a:t>En diversas partes del mundo se promueve</a:t>
            </a:r>
            <a:r>
              <a:rPr lang="es-MX" sz="1400" kern="1200" dirty="0">
                <a:solidFill>
                  <a:schemeClr val="accent1">
                    <a:lumMod val="50000"/>
                  </a:schemeClr>
                </a:solidFill>
                <a:effectLst/>
                <a:latin typeface="Arial" panose="020B0604020202020204" pitchFamily="34" charset="0"/>
                <a:ea typeface="Calibri" panose="020F0502020204030204" pitchFamily="34" charset="0"/>
              </a:rPr>
              <a:t> </a:t>
            </a:r>
            <a:r>
              <a:rPr lang="es-MX" sz="1600" kern="1200" dirty="0">
                <a:solidFill>
                  <a:schemeClr val="accent1">
                    <a:lumMod val="50000"/>
                  </a:schemeClr>
                </a:solidFill>
                <a:effectLst/>
                <a:latin typeface="Arial" panose="020B0604020202020204" pitchFamily="34" charset="0"/>
                <a:ea typeface="Calibri" panose="020F0502020204030204" pitchFamily="34" charset="0"/>
              </a:rPr>
              <a:t>aprobación de leyes que permitan definir disposiciones, cuya aplicación eficaz, signifique minimizar los efectos negativos que pudieran derivarse</a:t>
            </a:r>
            <a:r>
              <a:rPr lang="es-MX" sz="1400" kern="1200" dirty="0">
                <a:solidFill>
                  <a:schemeClr val="accent1">
                    <a:lumMod val="50000"/>
                  </a:schemeClr>
                </a:solidFill>
                <a:effectLst/>
                <a:latin typeface="Arial" panose="020B0604020202020204" pitchFamily="34" charset="0"/>
                <a:ea typeface="Calibri" panose="020F0502020204030204" pitchFamily="34" charset="0"/>
              </a:rPr>
              <a:t> </a:t>
            </a:r>
            <a:r>
              <a:rPr lang="es-MX" sz="1600" kern="1200" dirty="0">
                <a:solidFill>
                  <a:schemeClr val="accent1">
                    <a:lumMod val="50000"/>
                  </a:schemeClr>
                </a:solidFill>
                <a:effectLst/>
                <a:latin typeface="Arial" panose="020B0604020202020204" pitchFamily="34" charset="0"/>
                <a:ea typeface="Calibri" panose="020F0502020204030204" pitchFamily="34" charset="0"/>
              </a:rPr>
              <a:t>de </a:t>
            </a:r>
            <a:r>
              <a:rPr lang="es-MX" sz="1600" kern="1200" dirty="0">
                <a:solidFill>
                  <a:schemeClr val="accent1">
                    <a:lumMod val="50000"/>
                  </a:schemeClr>
                </a:solidFill>
                <a:latin typeface="Arial" panose="020B0604020202020204" pitchFamily="34" charset="0"/>
                <a:ea typeface="Calibri" panose="020F0502020204030204" pitchFamily="34" charset="0"/>
              </a:rPr>
              <a:t>la </a:t>
            </a:r>
            <a:r>
              <a:rPr lang="es-MX" sz="1600" kern="1200" dirty="0">
                <a:solidFill>
                  <a:schemeClr val="accent1">
                    <a:lumMod val="50000"/>
                  </a:schemeClr>
                </a:solidFill>
                <a:effectLst/>
                <a:latin typeface="Arial" panose="020B0604020202020204" pitchFamily="34" charset="0"/>
                <a:ea typeface="Calibri" panose="020F0502020204030204" pitchFamily="34" charset="0"/>
              </a:rPr>
              <a:t>aplicación de la IA.</a:t>
            </a:r>
          </a:p>
          <a:p>
            <a:r>
              <a:rPr lang="es-MX" sz="1600" dirty="0">
                <a:solidFill>
                  <a:schemeClr val="accent1">
                    <a:lumMod val="50000"/>
                  </a:schemeClr>
                </a:solidFill>
                <a:latin typeface="Arial" panose="020B0604020202020204" pitchFamily="34" charset="0"/>
                <a:ea typeface="Calibri" panose="020F0502020204030204" pitchFamily="34" charset="0"/>
              </a:rPr>
              <a:t>S</a:t>
            </a:r>
            <a:r>
              <a:rPr lang="es-MX" sz="1600" kern="1200" dirty="0">
                <a:solidFill>
                  <a:schemeClr val="accent1">
                    <a:lumMod val="50000"/>
                  </a:schemeClr>
                </a:solidFill>
                <a:effectLst/>
                <a:latin typeface="Arial" panose="020B0604020202020204" pitchFamily="34" charset="0"/>
                <a:ea typeface="Calibri" panose="020F0502020204030204" pitchFamily="34" charset="0"/>
              </a:rPr>
              <a:t>in un marco jurídico que ofrezca garantías para atenuar los efectos negativos que pudieran derivarse, se pone en riesgo la seguridad jurídica de los ciudadanos.</a:t>
            </a:r>
          </a:p>
          <a:p>
            <a:r>
              <a:rPr lang="es-MX" sz="1600" dirty="0">
                <a:solidFill>
                  <a:schemeClr val="accent1">
                    <a:lumMod val="50000"/>
                  </a:schemeClr>
                </a:solidFill>
                <a:latin typeface="Arial" panose="020B0604020202020204" pitchFamily="34" charset="0"/>
                <a:ea typeface="Calibri" panose="020F0502020204030204" pitchFamily="34" charset="0"/>
              </a:rPr>
              <a:t>E</a:t>
            </a:r>
            <a:r>
              <a:rPr lang="es-MX" sz="1600" kern="1200" dirty="0">
                <a:solidFill>
                  <a:schemeClr val="accent1">
                    <a:lumMod val="50000"/>
                  </a:schemeClr>
                </a:solidFill>
                <a:effectLst/>
                <a:latin typeface="Arial" panose="020B0604020202020204" pitchFamily="34" charset="0"/>
                <a:ea typeface="Calibri" panose="020F0502020204030204" pitchFamily="34" charset="0"/>
              </a:rPr>
              <a:t>l camino más seguro, quizás, será priorizar una normativa internacional sumada a los compromisos sobre el uso y aplicaciones de la IA. </a:t>
            </a:r>
          </a:p>
          <a:p>
            <a:r>
              <a:rPr lang="es-MX" sz="1600" dirty="0">
                <a:solidFill>
                  <a:schemeClr val="accent1">
                    <a:lumMod val="50000"/>
                  </a:schemeClr>
                </a:solidFill>
                <a:latin typeface="Arial" panose="020B0604020202020204" pitchFamily="34" charset="0"/>
                <a:ea typeface="Calibri" panose="020F0502020204030204" pitchFamily="34" charset="0"/>
              </a:rPr>
              <a:t>Un gran avance normativo es e</a:t>
            </a:r>
            <a:r>
              <a:rPr lang="es-MX" sz="1600" kern="1200" dirty="0">
                <a:solidFill>
                  <a:schemeClr val="accent1">
                    <a:lumMod val="50000"/>
                  </a:schemeClr>
                </a:solidFill>
                <a:effectLst/>
                <a:latin typeface="Arial" panose="020B0604020202020204" pitchFamily="34" charset="0"/>
                <a:ea typeface="Calibri" panose="020F0502020204030204" pitchFamily="34" charset="0"/>
              </a:rPr>
              <a:t>l Reglamento de Inteligencia Artificial UE, que  busca convertir a la Unión Europea en centro de referencia mundial para la regulación de la IA y garantizar que esta se focalice en el ser humano y adem</a:t>
            </a:r>
            <a:r>
              <a:rPr lang="es-MX" sz="1600" kern="1200" dirty="0">
                <a:solidFill>
                  <a:schemeClr val="accent1">
                    <a:lumMod val="50000"/>
                  </a:schemeClr>
                </a:solidFill>
                <a:latin typeface="Arial" panose="020B0604020202020204" pitchFamily="34" charset="0"/>
                <a:ea typeface="Calibri" panose="020F0502020204030204" pitchFamily="34" charset="0"/>
              </a:rPr>
              <a:t>ás que </a:t>
            </a:r>
            <a:r>
              <a:rPr lang="es-MX" sz="1600" kern="1200" dirty="0">
                <a:solidFill>
                  <a:schemeClr val="accent1">
                    <a:lumMod val="50000"/>
                  </a:schemeClr>
                </a:solidFill>
                <a:effectLst/>
                <a:latin typeface="Arial" panose="020B0604020202020204" pitchFamily="34" charset="0"/>
                <a:ea typeface="Calibri" panose="020F0502020204030204" pitchFamily="34" charset="0"/>
              </a:rPr>
              <a:t>sea fiable.</a:t>
            </a:r>
          </a:p>
          <a:p>
            <a:endParaRPr lang="es-PE" dirty="0"/>
          </a:p>
        </p:txBody>
      </p:sp>
    </p:spTree>
    <p:extLst>
      <p:ext uri="{BB962C8B-B14F-4D97-AF65-F5344CB8AC3E}">
        <p14:creationId xmlns:p14="http://schemas.microsoft.com/office/powerpoint/2010/main" val="3761919406"/>
      </p:ext>
    </p:extLst>
  </p:cSld>
  <p:clrMapOvr>
    <a:masterClrMapping/>
  </p:clrMapOvr>
</p:sld>
</file>

<file path=ppt/theme/theme1.xml><?xml version="1.0" encoding="utf-8"?>
<a:theme xmlns:a="http://schemas.openxmlformats.org/drawingml/2006/main" name="Master Titl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27" charset="0"/>
            <a:ea typeface="ＭＳ Ｐゴシック" pitchFamily="127" charset="-128"/>
            <a:cs typeface="ＭＳ Ｐゴシック" pitchFamily="12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27" charset="0"/>
            <a:ea typeface="ＭＳ Ｐゴシック" pitchFamily="127" charset="-128"/>
            <a:cs typeface="ＭＳ Ｐゴシック" pitchFamily="12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ster Green">
  <a:themeElements>
    <a:clrScheme name="Master G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 Gree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ster G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Gree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Gree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Gree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Gree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Gree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Gree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Gree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Gree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Gree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Gree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Gree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aster Blue">
  <a:themeElements>
    <a:clrScheme name="Master 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 Blue">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ster 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Blu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aster Blue">
  <a:themeElements>
    <a:clrScheme name="Master 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 Blue">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ster 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Blu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4916</TotalTime>
  <Words>2819</Words>
  <Application>Microsoft Office PowerPoint</Application>
  <PresentationFormat>Presentación en pantalla (16:10)</PresentationFormat>
  <Paragraphs>159</Paragraphs>
  <Slides>22</Slides>
  <Notes>0</Notes>
  <HiddenSlides>0</HiddenSlides>
  <MMClips>0</MMClips>
  <ScaleCrop>false</ScaleCrop>
  <HeadingPairs>
    <vt:vector size="6" baseType="variant">
      <vt:variant>
        <vt:lpstr>Fuentes usadas</vt:lpstr>
      </vt:variant>
      <vt:variant>
        <vt:i4>8</vt:i4>
      </vt:variant>
      <vt:variant>
        <vt:lpstr>Tema</vt:lpstr>
      </vt:variant>
      <vt:variant>
        <vt:i4>4</vt:i4>
      </vt:variant>
      <vt:variant>
        <vt:lpstr>Títulos de diapositiva</vt:lpstr>
      </vt:variant>
      <vt:variant>
        <vt:i4>22</vt:i4>
      </vt:variant>
    </vt:vector>
  </HeadingPairs>
  <TitlesOfParts>
    <vt:vector size="34" baseType="lpstr">
      <vt:lpstr>Arial</vt:lpstr>
      <vt:lpstr>Avenir Book</vt:lpstr>
      <vt:lpstr>Calibri</vt:lpstr>
      <vt:lpstr>pal-reg</vt:lpstr>
      <vt:lpstr>Tahoma</vt:lpstr>
      <vt:lpstr>Times New Roman</vt:lpstr>
      <vt:lpstr>Times New Roman,Bold</vt:lpstr>
      <vt:lpstr>Wingdings</vt:lpstr>
      <vt:lpstr>Master Title</vt:lpstr>
      <vt:lpstr>Master Green</vt:lpstr>
      <vt:lpstr>Master Blue</vt:lpstr>
      <vt:lpstr>1_Master Blue</vt:lpstr>
      <vt:lpstr>Asuntos Jurídicos de la Inteligencia Artificial en el campo archivístico.  Guatemala, 12 de octubre de 2023  Aída Luz Mendoza Navarro </vt:lpstr>
      <vt:lpstr>Inteligencia Artificial en los archivos: InterPares Trust AI</vt:lpstr>
      <vt:lpstr>Inteligencia artificial. Proyecto SG5 Interpares Trust IA </vt:lpstr>
      <vt:lpstr>Proyecto InterPares Trust IA SG5: En materia legal y políticas sobre IA como parte del proyecto</vt:lpstr>
      <vt:lpstr>SG5 Retención y disposición</vt:lpstr>
      <vt:lpstr>IA en grandes soluciones</vt:lpstr>
      <vt:lpstr>IA en la administración pública</vt:lpstr>
      <vt:lpstr>Se requiere un marco legal ¿por qué? </vt:lpstr>
      <vt:lpstr>Necesidad de normas nacionales e internacionales</vt:lpstr>
      <vt:lpstr>Participación activa para un marco legal</vt:lpstr>
      <vt:lpstr>Normar qué y porqué</vt:lpstr>
      <vt:lpstr>La IA puede equivocarse</vt:lpstr>
      <vt:lpstr>Presentación de PowerPoint</vt:lpstr>
      <vt:lpstr>Inteligencia artificial, riesgos</vt:lpstr>
      <vt:lpstr>Inteligencia Artificial, el alcance de las normas sobre IA y la valoración documental</vt:lpstr>
      <vt:lpstr>Políticas públicas sobre IA</vt:lpstr>
      <vt:lpstr>Autorregulación y softlaw.</vt:lpstr>
      <vt:lpstr>Soft law: ¿imperativo o impositivo?</vt:lpstr>
      <vt:lpstr>Ley de IA: Primer marco regulatorio sobre IA</vt:lpstr>
      <vt:lpstr>IA y seguridad jurídica</vt:lpstr>
      <vt:lpstr>¿Qué disposiciones normativas se necesitan? </vt:lpstr>
      <vt:lpstr> Finalmente </vt:lpstr>
    </vt:vector>
  </TitlesOfParts>
  <Company>University of British Columbia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Trust &amp; Authenticity</dc:title>
  <dc:subject>Trust &amp; Authenticity</dc:subject>
  <dc:creator>Luciana Duranti</dc:creator>
  <dc:description>12 April 2012</dc:description>
  <cp:lastModifiedBy>Mendoza Navarro</cp:lastModifiedBy>
  <cp:revision>349</cp:revision>
  <dcterms:created xsi:type="dcterms:W3CDTF">2010-06-04T03:15:37Z</dcterms:created>
  <dcterms:modified xsi:type="dcterms:W3CDTF">2023-10-12T16:31:13Z</dcterms:modified>
  <cp:category>Conference presentation</cp:category>
</cp:coreProperties>
</file>