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46"/>
  </p:notesMasterIdLst>
  <p:sldIdLst>
    <p:sldId id="257" r:id="rId2"/>
    <p:sldId id="1113" r:id="rId3"/>
    <p:sldId id="1086" r:id="rId4"/>
    <p:sldId id="1108" r:id="rId5"/>
    <p:sldId id="1101" r:id="rId6"/>
    <p:sldId id="1102" r:id="rId7"/>
    <p:sldId id="1103" r:id="rId8"/>
    <p:sldId id="1104" r:id="rId9"/>
    <p:sldId id="1105" r:id="rId10"/>
    <p:sldId id="1106" r:id="rId11"/>
    <p:sldId id="1107" r:id="rId12"/>
    <p:sldId id="1109" r:id="rId13"/>
    <p:sldId id="1087" r:id="rId14"/>
    <p:sldId id="1088" r:id="rId15"/>
    <p:sldId id="307" r:id="rId16"/>
    <p:sldId id="1089" r:id="rId17"/>
    <p:sldId id="1090" r:id="rId18"/>
    <p:sldId id="1092" r:id="rId19"/>
    <p:sldId id="1110" r:id="rId20"/>
    <p:sldId id="1111" r:id="rId21"/>
    <p:sldId id="1096" r:id="rId22"/>
    <p:sldId id="1091" r:id="rId23"/>
    <p:sldId id="1095" r:id="rId24"/>
    <p:sldId id="424" r:id="rId25"/>
    <p:sldId id="428" r:id="rId26"/>
    <p:sldId id="1112" r:id="rId27"/>
    <p:sldId id="258" r:id="rId28"/>
    <p:sldId id="259" r:id="rId29"/>
    <p:sldId id="260" r:id="rId30"/>
    <p:sldId id="261" r:id="rId31"/>
    <p:sldId id="262" r:id="rId32"/>
    <p:sldId id="263" r:id="rId33"/>
    <p:sldId id="264" r:id="rId34"/>
    <p:sldId id="275" r:id="rId35"/>
    <p:sldId id="276" r:id="rId36"/>
    <p:sldId id="281" r:id="rId37"/>
    <p:sldId id="282" r:id="rId38"/>
    <p:sldId id="288" r:id="rId39"/>
    <p:sldId id="296" r:id="rId40"/>
    <p:sldId id="1084" r:id="rId41"/>
    <p:sldId id="301" r:id="rId42"/>
    <p:sldId id="1114" r:id="rId43"/>
    <p:sldId id="1115" r:id="rId44"/>
    <p:sldId id="111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20E7F-C18A-4789-A742-DA8A8FE84929}" v="92" dt="2022-05-24T11:14:56.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3" autoAdjust="0"/>
    <p:restoredTop sz="93501" autoAdjust="0"/>
  </p:normalViewPr>
  <p:slideViewPr>
    <p:cSldViewPr snapToGrid="0">
      <p:cViewPr>
        <p:scale>
          <a:sx n="66" d="100"/>
          <a:sy n="66" d="100"/>
        </p:scale>
        <p:origin x="633" y="-2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Lauriault" userId="dae81d8f-f311-4f24-932b-a6c9c98196b4" providerId="ADAL" clId="{8E020E7F-C18A-4789-A742-DA8A8FE84929}"/>
    <pc:docChg chg="undo custSel addSld delSld modSld sldOrd addMainMaster delMainMaster modMainMaster">
      <pc:chgData name="Tracey Lauriault" userId="dae81d8f-f311-4f24-932b-a6c9c98196b4" providerId="ADAL" clId="{8E020E7F-C18A-4789-A742-DA8A8FE84929}" dt="2022-05-24T11:14:20.737" v="3569" actId="20577"/>
      <pc:docMkLst>
        <pc:docMk/>
      </pc:docMkLst>
      <pc:sldChg chg="addSp delSp modSp mod setBg setClrOvrMap delDesignElem chgLayout">
        <pc:chgData name="Tracey Lauriault" userId="dae81d8f-f311-4f24-932b-a6c9c98196b4" providerId="ADAL" clId="{8E020E7F-C18A-4789-A742-DA8A8FE84929}" dt="2022-05-24T11:14:20.737" v="3569" actId="20577"/>
        <pc:sldMkLst>
          <pc:docMk/>
          <pc:sldMk cId="1055074202" sldId="257"/>
        </pc:sldMkLst>
        <pc:spChg chg="del mod ord">
          <ac:chgData name="Tracey Lauriault" userId="dae81d8f-f311-4f24-932b-a6c9c98196b4" providerId="ADAL" clId="{8E020E7F-C18A-4789-A742-DA8A8FE84929}" dt="2022-05-24T07:53:56.028" v="154" actId="478"/>
          <ac:spMkLst>
            <pc:docMk/>
            <pc:sldMk cId="1055074202" sldId="257"/>
            <ac:spMk id="4" creationId="{9EB5689D-0DD0-4374-9E51-E7D67988C52E}"/>
          </ac:spMkLst>
        </pc:spChg>
        <pc:spChg chg="del mod ord">
          <ac:chgData name="Tracey Lauriault" userId="dae81d8f-f311-4f24-932b-a6c9c98196b4" providerId="ADAL" clId="{8E020E7F-C18A-4789-A742-DA8A8FE84929}" dt="2022-05-24T07:54:00.582" v="155" actId="478"/>
          <ac:spMkLst>
            <pc:docMk/>
            <pc:sldMk cId="1055074202" sldId="257"/>
            <ac:spMk id="5" creationId="{C29BF7E5-783B-434D-B93F-0843CA777740}"/>
          </ac:spMkLst>
        </pc:spChg>
        <pc:spChg chg="mod ord">
          <ac:chgData name="Tracey Lauriault" userId="dae81d8f-f311-4f24-932b-a6c9c98196b4" providerId="ADAL" clId="{8E020E7F-C18A-4789-A742-DA8A8FE84929}" dt="2022-05-24T07:50:07.718" v="124" actId="1076"/>
          <ac:spMkLst>
            <pc:docMk/>
            <pc:sldMk cId="1055074202" sldId="257"/>
            <ac:spMk id="8" creationId="{B74E5A82-F33C-48EA-A611-B74375B99515}"/>
          </ac:spMkLst>
        </pc:spChg>
        <pc:spChg chg="mod ord">
          <ac:chgData name="Tracey Lauriault" userId="dae81d8f-f311-4f24-932b-a6c9c98196b4" providerId="ADAL" clId="{8E020E7F-C18A-4789-A742-DA8A8FE84929}" dt="2022-05-24T11:14:20.737" v="3569" actId="20577"/>
          <ac:spMkLst>
            <pc:docMk/>
            <pc:sldMk cId="1055074202" sldId="257"/>
            <ac:spMk id="9" creationId="{369A6EEC-0722-4659-BFB9-FE08E6F23A02}"/>
          </ac:spMkLst>
        </pc:spChg>
        <pc:spChg chg="del">
          <ac:chgData name="Tracey Lauriault" userId="dae81d8f-f311-4f24-932b-a6c9c98196b4" providerId="ADAL" clId="{8E020E7F-C18A-4789-A742-DA8A8FE84929}" dt="2022-05-24T07:43:46.528" v="33"/>
          <ac:spMkLst>
            <pc:docMk/>
            <pc:sldMk cId="1055074202" sldId="257"/>
            <ac:spMk id="14" creationId="{71B2258F-86CA-4D4D-8270-BC05FCDEBFB3}"/>
          </ac:spMkLst>
        </pc:spChg>
        <pc:spChg chg="mod ord">
          <ac:chgData name="Tracey Lauriault" userId="dae81d8f-f311-4f24-932b-a6c9c98196b4" providerId="ADAL" clId="{8E020E7F-C18A-4789-A742-DA8A8FE84929}" dt="2022-05-24T11:12:56.335" v="3556" actId="113"/>
          <ac:spMkLst>
            <pc:docMk/>
            <pc:sldMk cId="1055074202" sldId="257"/>
            <ac:spMk id="32" creationId="{2C4309EB-84CF-4026-A1A8-7EFBB8F6E2DB}"/>
          </ac:spMkLst>
        </pc:spChg>
        <pc:spChg chg="add del">
          <ac:chgData name="Tracey Lauriault" userId="dae81d8f-f311-4f24-932b-a6c9c98196b4" providerId="ADAL" clId="{8E020E7F-C18A-4789-A742-DA8A8FE84929}" dt="2022-05-24T07:45:20.536" v="93" actId="700"/>
          <ac:spMkLst>
            <pc:docMk/>
            <pc:sldMk cId="1055074202" sldId="257"/>
            <ac:spMk id="40" creationId="{71B2258F-86CA-4D4D-8270-BC05FCDEBFB3}"/>
          </ac:spMkLst>
        </pc:spChg>
        <pc:spChg chg="add del">
          <ac:chgData name="Tracey Lauriault" userId="dae81d8f-f311-4f24-932b-a6c9c98196b4" providerId="ADAL" clId="{8E020E7F-C18A-4789-A742-DA8A8FE84929}" dt="2022-05-24T07:45:46.796" v="96" actId="26606"/>
          <ac:spMkLst>
            <pc:docMk/>
            <pc:sldMk cId="1055074202" sldId="257"/>
            <ac:spMk id="41" creationId="{C1DD1A8A-57D5-4A81-AD04-532B043C5611}"/>
          </ac:spMkLst>
        </pc:spChg>
        <pc:spChg chg="add del">
          <ac:chgData name="Tracey Lauriault" userId="dae81d8f-f311-4f24-932b-a6c9c98196b4" providerId="ADAL" clId="{8E020E7F-C18A-4789-A742-DA8A8FE84929}" dt="2022-05-24T07:45:46.796" v="96" actId="26606"/>
          <ac:spMkLst>
            <pc:docMk/>
            <pc:sldMk cId="1055074202" sldId="257"/>
            <ac:spMk id="42" creationId="{007891EC-4501-44ED-A8C8-B11B6DB767AB}"/>
          </ac:spMkLst>
        </pc:spChg>
        <pc:spChg chg="add del">
          <ac:chgData name="Tracey Lauriault" userId="dae81d8f-f311-4f24-932b-a6c9c98196b4" providerId="ADAL" clId="{8E020E7F-C18A-4789-A742-DA8A8FE84929}" dt="2022-05-24T07:43:53.825" v="44" actId="26606"/>
          <ac:spMkLst>
            <pc:docMk/>
            <pc:sldMk cId="1055074202" sldId="257"/>
            <ac:spMk id="43" creationId="{88294908-8B00-4F58-BBBA-20F71A40AA9E}"/>
          </ac:spMkLst>
        </pc:spChg>
        <pc:spChg chg="add">
          <ac:chgData name="Tracey Lauriault" userId="dae81d8f-f311-4f24-932b-a6c9c98196b4" providerId="ADAL" clId="{8E020E7F-C18A-4789-A742-DA8A8FE84929}" dt="2022-05-24T07:45:46.799" v="97" actId="26606"/>
          <ac:spMkLst>
            <pc:docMk/>
            <pc:sldMk cId="1055074202" sldId="257"/>
            <ac:spMk id="44" creationId="{71B2258F-86CA-4D4D-8270-BC05FCDEBFB3}"/>
          </ac:spMkLst>
        </pc:spChg>
        <pc:spChg chg="add del">
          <ac:chgData name="Tracey Lauriault" userId="dae81d8f-f311-4f24-932b-a6c9c98196b4" providerId="ADAL" clId="{8E020E7F-C18A-4789-A742-DA8A8FE84929}" dt="2022-05-24T07:43:53.825" v="44" actId="26606"/>
          <ac:spMkLst>
            <pc:docMk/>
            <pc:sldMk cId="1055074202" sldId="257"/>
            <ac:spMk id="45" creationId="{4364C879-1404-4203-8E9D-CC5DE0A621A2}"/>
          </ac:spMkLst>
        </pc:spChg>
        <pc:spChg chg="add del">
          <ac:chgData name="Tracey Lauriault" userId="dae81d8f-f311-4f24-932b-a6c9c98196b4" providerId="ADAL" clId="{8E020E7F-C18A-4789-A742-DA8A8FE84929}" dt="2022-05-24T07:43:53.825" v="44" actId="26606"/>
          <ac:spMkLst>
            <pc:docMk/>
            <pc:sldMk cId="1055074202" sldId="257"/>
            <ac:spMk id="47" creationId="{84617302-4B0D-4351-A6BB-6F0930D943AC}"/>
          </ac:spMkLst>
        </pc:spChg>
        <pc:spChg chg="add del">
          <ac:chgData name="Tracey Lauriault" userId="dae81d8f-f311-4f24-932b-a6c9c98196b4" providerId="ADAL" clId="{8E020E7F-C18A-4789-A742-DA8A8FE84929}" dt="2022-05-24T07:43:53.825" v="44" actId="26606"/>
          <ac:spMkLst>
            <pc:docMk/>
            <pc:sldMk cId="1055074202" sldId="257"/>
            <ac:spMk id="49" creationId="{DA2C7802-C2E0-4218-8F89-8DD7CCD2CD1C}"/>
          </ac:spMkLst>
        </pc:spChg>
        <pc:spChg chg="add del">
          <ac:chgData name="Tracey Lauriault" userId="dae81d8f-f311-4f24-932b-a6c9c98196b4" providerId="ADAL" clId="{8E020E7F-C18A-4789-A742-DA8A8FE84929}" dt="2022-05-24T07:43:53.825" v="44" actId="26606"/>
          <ac:spMkLst>
            <pc:docMk/>
            <pc:sldMk cId="1055074202" sldId="257"/>
            <ac:spMk id="51" creationId="{A6D7111A-21E5-4EE9-8A78-10E5530F0116}"/>
          </ac:spMkLst>
        </pc:spChg>
        <pc:spChg chg="add del">
          <ac:chgData name="Tracey Lauriault" userId="dae81d8f-f311-4f24-932b-a6c9c98196b4" providerId="ADAL" clId="{8E020E7F-C18A-4789-A742-DA8A8FE84929}" dt="2022-05-24T07:43:53.825" v="44" actId="26606"/>
          <ac:spMkLst>
            <pc:docMk/>
            <pc:sldMk cId="1055074202" sldId="257"/>
            <ac:spMk id="53" creationId="{A3969E80-A77B-49FC-9122-D89AFD5EE118}"/>
          </ac:spMkLst>
        </pc:spChg>
        <pc:spChg chg="add del">
          <ac:chgData name="Tracey Lauriault" userId="dae81d8f-f311-4f24-932b-a6c9c98196b4" providerId="ADAL" clId="{8E020E7F-C18A-4789-A742-DA8A8FE84929}" dt="2022-05-24T07:43:53.825" v="44" actId="26606"/>
          <ac:spMkLst>
            <pc:docMk/>
            <pc:sldMk cId="1055074202" sldId="257"/>
            <ac:spMk id="55" creationId="{1849CA57-76BD-4CF2-80BA-D7A46A01B7B1}"/>
          </ac:spMkLst>
        </pc:spChg>
        <pc:spChg chg="add del">
          <ac:chgData name="Tracey Lauriault" userId="dae81d8f-f311-4f24-932b-a6c9c98196b4" providerId="ADAL" clId="{8E020E7F-C18A-4789-A742-DA8A8FE84929}" dt="2022-05-24T07:43:53.825" v="44" actId="26606"/>
          <ac:spMkLst>
            <pc:docMk/>
            <pc:sldMk cId="1055074202" sldId="257"/>
            <ac:spMk id="57" creationId="{35E9085E-E730-4768-83D4-6CB7E9897153}"/>
          </ac:spMkLst>
        </pc:spChg>
        <pc:spChg chg="add del">
          <ac:chgData name="Tracey Lauriault" userId="dae81d8f-f311-4f24-932b-a6c9c98196b4" providerId="ADAL" clId="{8E020E7F-C18A-4789-A742-DA8A8FE84929}" dt="2022-05-24T07:43:53.825" v="44" actId="26606"/>
          <ac:spMkLst>
            <pc:docMk/>
            <pc:sldMk cId="1055074202" sldId="257"/>
            <ac:spMk id="59" creationId="{973272FE-A474-4CAE-8CA2-BCC8B476C3F4}"/>
          </ac:spMkLst>
        </pc:spChg>
        <pc:spChg chg="add del">
          <ac:chgData name="Tracey Lauriault" userId="dae81d8f-f311-4f24-932b-a6c9c98196b4" providerId="ADAL" clId="{8E020E7F-C18A-4789-A742-DA8A8FE84929}" dt="2022-05-24T07:43:53.825" v="44" actId="26606"/>
          <ac:spMkLst>
            <pc:docMk/>
            <pc:sldMk cId="1055074202" sldId="257"/>
            <ac:spMk id="61" creationId="{E07981EA-05A6-437C-88D7-B377B92B031D}"/>
          </ac:spMkLst>
        </pc:spChg>
        <pc:spChg chg="add del">
          <ac:chgData name="Tracey Lauriault" userId="dae81d8f-f311-4f24-932b-a6c9c98196b4" providerId="ADAL" clId="{8E020E7F-C18A-4789-A742-DA8A8FE84929}" dt="2022-05-24T07:43:53.825" v="44" actId="26606"/>
          <ac:spMkLst>
            <pc:docMk/>
            <pc:sldMk cId="1055074202" sldId="257"/>
            <ac:spMk id="63" creationId="{15E3C750-986E-4769-B1AE-49289FBEE757}"/>
          </ac:spMkLst>
        </pc:spChg>
        <pc:picChg chg="del">
          <ac:chgData name="Tracey Lauriault" userId="dae81d8f-f311-4f24-932b-a6c9c98196b4" providerId="ADAL" clId="{8E020E7F-C18A-4789-A742-DA8A8FE84929}" dt="2022-05-24T07:43:31.504" v="31" actId="478"/>
          <ac:picMkLst>
            <pc:docMk/>
            <pc:sldMk cId="1055074202" sldId="257"/>
            <ac:picMk id="7" creationId="{774F4D2C-A1E7-424A-AC5E-9D1E96A132D5}"/>
          </ac:picMkLst>
        </pc:picChg>
        <pc:picChg chg="add mod ord">
          <ac:chgData name="Tracey Lauriault" userId="dae81d8f-f311-4f24-932b-a6c9c98196b4" providerId="ADAL" clId="{8E020E7F-C18A-4789-A742-DA8A8FE84929}" dt="2022-05-24T07:45:46.796" v="96" actId="26606"/>
          <ac:picMkLst>
            <pc:docMk/>
            <pc:sldMk cId="1055074202" sldId="257"/>
            <ac:picMk id="21" creationId="{CEE1ABB0-6B0F-8F7E-F053-1C42E2C9CD4E}"/>
          </ac:picMkLst>
        </pc:picChg>
        <pc:picChg chg="mod">
          <ac:chgData name="Tracey Lauriault" userId="dae81d8f-f311-4f24-932b-a6c9c98196b4" providerId="ADAL" clId="{8E020E7F-C18A-4789-A742-DA8A8FE84929}" dt="2022-05-24T07:54:07.230" v="163" actId="1035"/>
          <ac:picMkLst>
            <pc:docMk/>
            <pc:sldMk cId="1055074202" sldId="257"/>
            <ac:picMk id="38" creationId="{10EA923C-E0C6-4B8A-A584-55B1826C7040}"/>
          </ac:picMkLst>
        </pc:picChg>
      </pc:sldChg>
      <pc:sldChg chg="modSp mod">
        <pc:chgData name="Tracey Lauriault" userId="dae81d8f-f311-4f24-932b-a6c9c98196b4" providerId="ADAL" clId="{8E020E7F-C18A-4789-A742-DA8A8FE84929}" dt="2022-05-24T11:05:29.633" v="2998" actId="20577"/>
        <pc:sldMkLst>
          <pc:docMk/>
          <pc:sldMk cId="3494194120" sldId="258"/>
        </pc:sldMkLst>
        <pc:spChg chg="mod">
          <ac:chgData name="Tracey Lauriault" userId="dae81d8f-f311-4f24-932b-a6c9c98196b4" providerId="ADAL" clId="{8E020E7F-C18A-4789-A742-DA8A8FE84929}" dt="2022-05-24T07:43:46.528" v="33"/>
          <ac:spMkLst>
            <pc:docMk/>
            <pc:sldMk cId="3494194120" sldId="258"/>
            <ac:spMk id="2" creationId="{CCA3F7A0-AF7A-4775-9ECE-49C4B1755855}"/>
          </ac:spMkLst>
        </pc:spChg>
        <pc:spChg chg="mod">
          <ac:chgData name="Tracey Lauriault" userId="dae81d8f-f311-4f24-932b-a6c9c98196b4" providerId="ADAL" clId="{8E020E7F-C18A-4789-A742-DA8A8FE84929}" dt="2022-05-24T11:05:29.633" v="2998" actId="20577"/>
          <ac:spMkLst>
            <pc:docMk/>
            <pc:sldMk cId="3494194120" sldId="258"/>
            <ac:spMk id="3" creationId="{9ECC3BBE-34DB-4606-BC32-EEA25FEECA6F}"/>
          </ac:spMkLst>
        </pc:spChg>
        <pc:spChg chg="mod">
          <ac:chgData name="Tracey Lauriault" userId="dae81d8f-f311-4f24-932b-a6c9c98196b4" providerId="ADAL" clId="{8E020E7F-C18A-4789-A742-DA8A8FE84929}" dt="2022-05-24T07:43:46.528" v="33"/>
          <ac:spMkLst>
            <pc:docMk/>
            <pc:sldMk cId="3494194120" sldId="258"/>
            <ac:spMk id="4" creationId="{56207802-3F65-4B65-BAB0-DEB5BEA51913}"/>
          </ac:spMkLst>
        </pc:spChg>
        <pc:spChg chg="mod">
          <ac:chgData name="Tracey Lauriault" userId="dae81d8f-f311-4f24-932b-a6c9c98196b4" providerId="ADAL" clId="{8E020E7F-C18A-4789-A742-DA8A8FE84929}" dt="2022-05-24T07:43:46.528" v="33"/>
          <ac:spMkLst>
            <pc:docMk/>
            <pc:sldMk cId="3494194120" sldId="258"/>
            <ac:spMk id="5" creationId="{2F9ED2CD-315F-4272-930F-3383200E81B3}"/>
          </ac:spMkLst>
        </pc:spChg>
      </pc:sldChg>
      <pc:sldChg chg="modSp mod">
        <pc:chgData name="Tracey Lauriault" userId="dae81d8f-f311-4f24-932b-a6c9c98196b4" providerId="ADAL" clId="{8E020E7F-C18A-4789-A742-DA8A8FE84929}" dt="2022-05-24T11:06:17.415" v="3035" actId="1035"/>
        <pc:sldMkLst>
          <pc:docMk/>
          <pc:sldMk cId="3322959917" sldId="259"/>
        </pc:sldMkLst>
        <pc:spChg chg="mod">
          <ac:chgData name="Tracey Lauriault" userId="dae81d8f-f311-4f24-932b-a6c9c98196b4" providerId="ADAL" clId="{8E020E7F-C18A-4789-A742-DA8A8FE84929}" dt="2022-05-24T07:43:46.528" v="33"/>
          <ac:spMkLst>
            <pc:docMk/>
            <pc:sldMk cId="3322959917" sldId="259"/>
            <ac:spMk id="2" creationId="{37D8EFFA-861E-4F90-A77A-AF24FD4630CE}"/>
          </ac:spMkLst>
        </pc:spChg>
        <pc:spChg chg="mod">
          <ac:chgData name="Tracey Lauriault" userId="dae81d8f-f311-4f24-932b-a6c9c98196b4" providerId="ADAL" clId="{8E020E7F-C18A-4789-A742-DA8A8FE84929}" dt="2022-05-24T07:43:46.528" v="33"/>
          <ac:spMkLst>
            <pc:docMk/>
            <pc:sldMk cId="3322959917" sldId="259"/>
            <ac:spMk id="4" creationId="{98F4CDA9-AA33-4D74-BEAD-66A3A6C26956}"/>
          </ac:spMkLst>
        </pc:spChg>
        <pc:spChg chg="mod">
          <ac:chgData name="Tracey Lauriault" userId="dae81d8f-f311-4f24-932b-a6c9c98196b4" providerId="ADAL" clId="{8E020E7F-C18A-4789-A742-DA8A8FE84929}" dt="2022-05-24T07:43:46.528" v="33"/>
          <ac:spMkLst>
            <pc:docMk/>
            <pc:sldMk cId="3322959917" sldId="259"/>
            <ac:spMk id="5" creationId="{E51C24AA-0180-4FB4-AD24-D4D2EB92770C}"/>
          </ac:spMkLst>
        </pc:spChg>
        <pc:spChg chg="mod">
          <ac:chgData name="Tracey Lauriault" userId="dae81d8f-f311-4f24-932b-a6c9c98196b4" providerId="ADAL" clId="{8E020E7F-C18A-4789-A742-DA8A8FE84929}" dt="2022-05-24T11:06:12.791" v="3027" actId="1076"/>
          <ac:spMkLst>
            <pc:docMk/>
            <pc:sldMk cId="3322959917" sldId="259"/>
            <ac:spMk id="9" creationId="{CFD96AC1-4873-443C-9492-6F313DA3F100}"/>
          </ac:spMkLst>
        </pc:spChg>
        <pc:picChg chg="mod">
          <ac:chgData name="Tracey Lauriault" userId="dae81d8f-f311-4f24-932b-a6c9c98196b4" providerId="ADAL" clId="{8E020E7F-C18A-4789-A742-DA8A8FE84929}" dt="2022-05-24T11:06:05.666" v="3026" actId="1035"/>
          <ac:picMkLst>
            <pc:docMk/>
            <pc:sldMk cId="3322959917" sldId="259"/>
            <ac:picMk id="11" creationId="{426E8F4C-60F0-4CBF-B7FF-E5F3D96A9855}"/>
          </ac:picMkLst>
        </pc:picChg>
        <pc:cxnChg chg="mod">
          <ac:chgData name="Tracey Lauriault" userId="dae81d8f-f311-4f24-932b-a6c9c98196b4" providerId="ADAL" clId="{8E020E7F-C18A-4789-A742-DA8A8FE84929}" dt="2022-05-24T11:06:17.415" v="3035" actId="1035"/>
          <ac:cxnSpMkLst>
            <pc:docMk/>
            <pc:sldMk cId="3322959917" sldId="259"/>
            <ac:cxnSpMk id="13" creationId="{9C7FE75A-D094-4A25-B25C-C716A824D47F}"/>
          </ac:cxnSpMkLst>
        </pc:cxnChg>
      </pc:sldChg>
      <pc:sldChg chg="modSp mod">
        <pc:chgData name="Tracey Lauriault" userId="dae81d8f-f311-4f24-932b-a6c9c98196b4" providerId="ADAL" clId="{8E020E7F-C18A-4789-A742-DA8A8FE84929}" dt="2022-05-24T09:49:43.183" v="2357" actId="2711"/>
        <pc:sldMkLst>
          <pc:docMk/>
          <pc:sldMk cId="3707403699" sldId="260"/>
        </pc:sldMkLst>
        <pc:spChg chg="mod">
          <ac:chgData name="Tracey Lauriault" userId="dae81d8f-f311-4f24-932b-a6c9c98196b4" providerId="ADAL" clId="{8E020E7F-C18A-4789-A742-DA8A8FE84929}" dt="2022-05-24T07:43:46.528" v="33"/>
          <ac:spMkLst>
            <pc:docMk/>
            <pc:sldMk cId="3707403699" sldId="260"/>
            <ac:spMk id="5" creationId="{D314B309-37A7-4D9D-9B5F-98582AF184E6}"/>
          </ac:spMkLst>
        </pc:spChg>
        <pc:spChg chg="mod">
          <ac:chgData name="Tracey Lauriault" userId="dae81d8f-f311-4f24-932b-a6c9c98196b4" providerId="ADAL" clId="{8E020E7F-C18A-4789-A742-DA8A8FE84929}" dt="2022-05-24T07:43:46.528" v="33"/>
          <ac:spMkLst>
            <pc:docMk/>
            <pc:sldMk cId="3707403699" sldId="260"/>
            <ac:spMk id="6" creationId="{D060089F-2452-436F-92C1-DC6FF25A69D4}"/>
          </ac:spMkLst>
        </pc:spChg>
        <pc:spChg chg="mod">
          <ac:chgData name="Tracey Lauriault" userId="dae81d8f-f311-4f24-932b-a6c9c98196b4" providerId="ADAL" clId="{8E020E7F-C18A-4789-A742-DA8A8FE84929}" dt="2022-05-24T07:43:46.528" v="33"/>
          <ac:spMkLst>
            <pc:docMk/>
            <pc:sldMk cId="3707403699" sldId="260"/>
            <ac:spMk id="7" creationId="{720E350F-3FD7-48B2-8A6C-01586CB560FD}"/>
          </ac:spMkLst>
        </pc:spChg>
        <pc:spChg chg="mod">
          <ac:chgData name="Tracey Lauriault" userId="dae81d8f-f311-4f24-932b-a6c9c98196b4" providerId="ADAL" clId="{8E020E7F-C18A-4789-A742-DA8A8FE84929}" dt="2022-05-24T09:49:43.183" v="2357" actId="2711"/>
          <ac:spMkLst>
            <pc:docMk/>
            <pc:sldMk cId="3707403699" sldId="260"/>
            <ac:spMk id="11" creationId="{9A967F86-2AC1-4BAF-96D9-094F54A069BB}"/>
          </ac:spMkLst>
        </pc:spChg>
      </pc:sldChg>
      <pc:sldChg chg="modSp mod">
        <pc:chgData name="Tracey Lauriault" userId="dae81d8f-f311-4f24-932b-a6c9c98196b4" providerId="ADAL" clId="{8E020E7F-C18A-4789-A742-DA8A8FE84929}" dt="2022-05-24T09:56:21.759" v="2360" actId="27636"/>
        <pc:sldMkLst>
          <pc:docMk/>
          <pc:sldMk cId="599982551" sldId="261"/>
        </pc:sldMkLst>
        <pc:spChg chg="mod">
          <ac:chgData name="Tracey Lauriault" userId="dae81d8f-f311-4f24-932b-a6c9c98196b4" providerId="ADAL" clId="{8E020E7F-C18A-4789-A742-DA8A8FE84929}" dt="2022-05-24T07:43:46.528" v="33"/>
          <ac:spMkLst>
            <pc:docMk/>
            <pc:sldMk cId="599982551" sldId="261"/>
            <ac:spMk id="2" creationId="{4C918EE6-382A-4B10-8E78-FC868CF85DE5}"/>
          </ac:spMkLst>
        </pc:spChg>
        <pc:spChg chg="mod">
          <ac:chgData name="Tracey Lauriault" userId="dae81d8f-f311-4f24-932b-a6c9c98196b4" providerId="ADAL" clId="{8E020E7F-C18A-4789-A742-DA8A8FE84929}" dt="2022-05-24T07:43:46.528" v="33"/>
          <ac:spMkLst>
            <pc:docMk/>
            <pc:sldMk cId="599982551" sldId="261"/>
            <ac:spMk id="5" creationId="{85EDD7A1-3FB2-446E-9D1B-70D6AA1F5B04}"/>
          </ac:spMkLst>
        </pc:spChg>
        <pc:spChg chg="mod">
          <ac:chgData name="Tracey Lauriault" userId="dae81d8f-f311-4f24-932b-a6c9c98196b4" providerId="ADAL" clId="{8E020E7F-C18A-4789-A742-DA8A8FE84929}" dt="2022-05-24T07:43:46.528" v="33"/>
          <ac:spMkLst>
            <pc:docMk/>
            <pc:sldMk cId="599982551" sldId="261"/>
            <ac:spMk id="6" creationId="{D47A3027-75F5-4AAD-A556-777364EF9C89}"/>
          </ac:spMkLst>
        </pc:spChg>
        <pc:spChg chg="mod">
          <ac:chgData name="Tracey Lauriault" userId="dae81d8f-f311-4f24-932b-a6c9c98196b4" providerId="ADAL" clId="{8E020E7F-C18A-4789-A742-DA8A8FE84929}" dt="2022-05-24T09:56:21.759" v="2360" actId="27636"/>
          <ac:spMkLst>
            <pc:docMk/>
            <pc:sldMk cId="599982551" sldId="261"/>
            <ac:spMk id="8" creationId="{7AD96F13-4324-4C1D-8A28-F80C7D4781DB}"/>
          </ac:spMkLst>
        </pc:spChg>
        <pc:spChg chg="mod">
          <ac:chgData name="Tracey Lauriault" userId="dae81d8f-f311-4f24-932b-a6c9c98196b4" providerId="ADAL" clId="{8E020E7F-C18A-4789-A742-DA8A8FE84929}" dt="2022-05-24T09:56:14.239" v="2358" actId="2711"/>
          <ac:spMkLst>
            <pc:docMk/>
            <pc:sldMk cId="599982551" sldId="261"/>
            <ac:spMk id="12" creationId="{5D7E8B80-D407-4FC3-A2F1-C8B2562961EF}"/>
          </ac:spMkLst>
        </pc:spChg>
      </pc:sldChg>
      <pc:sldChg chg="modSp mod">
        <pc:chgData name="Tracey Lauriault" userId="dae81d8f-f311-4f24-932b-a6c9c98196b4" providerId="ADAL" clId="{8E020E7F-C18A-4789-A742-DA8A8FE84929}" dt="2022-05-24T09:56:46.669" v="2362" actId="27636"/>
        <pc:sldMkLst>
          <pc:docMk/>
          <pc:sldMk cId="2017874535" sldId="262"/>
        </pc:sldMkLst>
        <pc:spChg chg="mod">
          <ac:chgData name="Tracey Lauriault" userId="dae81d8f-f311-4f24-932b-a6c9c98196b4" providerId="ADAL" clId="{8E020E7F-C18A-4789-A742-DA8A8FE84929}" dt="2022-05-24T07:43:46.528" v="33"/>
          <ac:spMkLst>
            <pc:docMk/>
            <pc:sldMk cId="2017874535" sldId="262"/>
            <ac:spMk id="2" creationId="{B5A2672E-1228-4F36-BA40-F722FD8CC5FA}"/>
          </ac:spMkLst>
        </pc:spChg>
        <pc:spChg chg="mod">
          <ac:chgData name="Tracey Lauriault" userId="dae81d8f-f311-4f24-932b-a6c9c98196b4" providerId="ADAL" clId="{8E020E7F-C18A-4789-A742-DA8A8FE84929}" dt="2022-05-24T07:43:46.528" v="33"/>
          <ac:spMkLst>
            <pc:docMk/>
            <pc:sldMk cId="2017874535" sldId="262"/>
            <ac:spMk id="5" creationId="{4A88E2F0-BC7E-440C-938A-A7A5E1425796}"/>
          </ac:spMkLst>
        </pc:spChg>
        <pc:spChg chg="mod">
          <ac:chgData name="Tracey Lauriault" userId="dae81d8f-f311-4f24-932b-a6c9c98196b4" providerId="ADAL" clId="{8E020E7F-C18A-4789-A742-DA8A8FE84929}" dt="2022-05-24T07:43:46.528" v="33"/>
          <ac:spMkLst>
            <pc:docMk/>
            <pc:sldMk cId="2017874535" sldId="262"/>
            <ac:spMk id="6" creationId="{A848A4C9-FD9B-4802-939D-C309A5238AD7}"/>
          </ac:spMkLst>
        </pc:spChg>
        <pc:spChg chg="mod">
          <ac:chgData name="Tracey Lauriault" userId="dae81d8f-f311-4f24-932b-a6c9c98196b4" providerId="ADAL" clId="{8E020E7F-C18A-4789-A742-DA8A8FE84929}" dt="2022-05-24T09:56:46.669" v="2362" actId="27636"/>
          <ac:spMkLst>
            <pc:docMk/>
            <pc:sldMk cId="2017874535" sldId="262"/>
            <ac:spMk id="8" creationId="{F338F92E-DD7D-43D0-8BBA-9B6D056142ED}"/>
          </ac:spMkLst>
        </pc:spChg>
      </pc:sldChg>
      <pc:sldChg chg="modSp mod">
        <pc:chgData name="Tracey Lauriault" userId="dae81d8f-f311-4f24-932b-a6c9c98196b4" providerId="ADAL" clId="{8E020E7F-C18A-4789-A742-DA8A8FE84929}" dt="2022-05-24T09:57:08.655" v="2363" actId="2711"/>
        <pc:sldMkLst>
          <pc:docMk/>
          <pc:sldMk cId="282265126" sldId="263"/>
        </pc:sldMkLst>
        <pc:spChg chg="mod">
          <ac:chgData name="Tracey Lauriault" userId="dae81d8f-f311-4f24-932b-a6c9c98196b4" providerId="ADAL" clId="{8E020E7F-C18A-4789-A742-DA8A8FE84929}" dt="2022-05-24T07:43:46.528" v="33"/>
          <ac:spMkLst>
            <pc:docMk/>
            <pc:sldMk cId="282265126" sldId="263"/>
            <ac:spMk id="2" creationId="{299DF6C3-043B-437A-96AD-EA6E33EA8D77}"/>
          </ac:spMkLst>
        </pc:spChg>
        <pc:spChg chg="mod">
          <ac:chgData name="Tracey Lauriault" userId="dae81d8f-f311-4f24-932b-a6c9c98196b4" providerId="ADAL" clId="{8E020E7F-C18A-4789-A742-DA8A8FE84929}" dt="2022-05-24T07:49:39.932" v="117" actId="27636"/>
          <ac:spMkLst>
            <pc:docMk/>
            <pc:sldMk cId="282265126" sldId="263"/>
            <ac:spMk id="4" creationId="{8CF56813-CE48-45C0-9A11-1D0249C29F57}"/>
          </ac:spMkLst>
        </pc:spChg>
        <pc:spChg chg="mod">
          <ac:chgData name="Tracey Lauriault" userId="dae81d8f-f311-4f24-932b-a6c9c98196b4" providerId="ADAL" clId="{8E020E7F-C18A-4789-A742-DA8A8FE84929}" dt="2022-05-24T07:43:46.528" v="33"/>
          <ac:spMkLst>
            <pc:docMk/>
            <pc:sldMk cId="282265126" sldId="263"/>
            <ac:spMk id="5" creationId="{94D25E1A-D2BB-4E25-94E2-25155E12182A}"/>
          </ac:spMkLst>
        </pc:spChg>
        <pc:spChg chg="mod">
          <ac:chgData name="Tracey Lauriault" userId="dae81d8f-f311-4f24-932b-a6c9c98196b4" providerId="ADAL" clId="{8E020E7F-C18A-4789-A742-DA8A8FE84929}" dt="2022-05-24T07:43:46.528" v="33"/>
          <ac:spMkLst>
            <pc:docMk/>
            <pc:sldMk cId="282265126" sldId="263"/>
            <ac:spMk id="6" creationId="{5FB95823-B013-46DA-8044-1E2A6A20AD9E}"/>
          </ac:spMkLst>
        </pc:spChg>
        <pc:spChg chg="mod">
          <ac:chgData name="Tracey Lauriault" userId="dae81d8f-f311-4f24-932b-a6c9c98196b4" providerId="ADAL" clId="{8E020E7F-C18A-4789-A742-DA8A8FE84929}" dt="2022-05-24T09:57:08.655" v="2363" actId="2711"/>
          <ac:spMkLst>
            <pc:docMk/>
            <pc:sldMk cId="282265126" sldId="263"/>
            <ac:spMk id="16" creationId="{23F093FB-0B72-4749-B6E0-9B2D736726BD}"/>
          </ac:spMkLst>
        </pc:spChg>
      </pc:sldChg>
      <pc:sldChg chg="modSp mod">
        <pc:chgData name="Tracey Lauriault" userId="dae81d8f-f311-4f24-932b-a6c9c98196b4" providerId="ADAL" clId="{8E020E7F-C18A-4789-A742-DA8A8FE84929}" dt="2022-05-24T11:07:52.604" v="3045" actId="1037"/>
        <pc:sldMkLst>
          <pc:docMk/>
          <pc:sldMk cId="2202980125" sldId="264"/>
        </pc:sldMkLst>
        <pc:spChg chg="mod">
          <ac:chgData name="Tracey Lauriault" userId="dae81d8f-f311-4f24-932b-a6c9c98196b4" providerId="ADAL" clId="{8E020E7F-C18A-4789-A742-DA8A8FE84929}" dt="2022-05-24T07:43:46.528" v="33"/>
          <ac:spMkLst>
            <pc:docMk/>
            <pc:sldMk cId="2202980125" sldId="264"/>
            <ac:spMk id="2" creationId="{AC133144-E405-4363-B02B-C354AC664BBD}"/>
          </ac:spMkLst>
        </pc:spChg>
        <pc:spChg chg="mod">
          <ac:chgData name="Tracey Lauriault" userId="dae81d8f-f311-4f24-932b-a6c9c98196b4" providerId="ADAL" clId="{8E020E7F-C18A-4789-A742-DA8A8FE84929}" dt="2022-05-24T07:43:46.528" v="33"/>
          <ac:spMkLst>
            <pc:docMk/>
            <pc:sldMk cId="2202980125" sldId="264"/>
            <ac:spMk id="5" creationId="{7E6CEDF0-66BE-4C7F-8254-C4ABEAED9EE7}"/>
          </ac:spMkLst>
        </pc:spChg>
        <pc:spChg chg="mod">
          <ac:chgData name="Tracey Lauriault" userId="dae81d8f-f311-4f24-932b-a6c9c98196b4" providerId="ADAL" clId="{8E020E7F-C18A-4789-A742-DA8A8FE84929}" dt="2022-05-24T07:43:46.528" v="33"/>
          <ac:spMkLst>
            <pc:docMk/>
            <pc:sldMk cId="2202980125" sldId="264"/>
            <ac:spMk id="6" creationId="{BC138CF0-18AB-4EBF-A212-72F76CB68CA0}"/>
          </ac:spMkLst>
        </pc:spChg>
        <pc:spChg chg="mod">
          <ac:chgData name="Tracey Lauriault" userId="dae81d8f-f311-4f24-932b-a6c9c98196b4" providerId="ADAL" clId="{8E020E7F-C18A-4789-A742-DA8A8FE84929}" dt="2022-05-24T11:07:52.604" v="3045" actId="1037"/>
          <ac:spMkLst>
            <pc:docMk/>
            <pc:sldMk cId="2202980125" sldId="264"/>
            <ac:spMk id="10" creationId="{545C4800-A0F9-40D5-8A21-1CD670E829BD}"/>
          </ac:spMkLst>
        </pc:spChg>
      </pc:sldChg>
      <pc:sldChg chg="modSp del">
        <pc:chgData name="Tracey Lauriault" userId="dae81d8f-f311-4f24-932b-a6c9c98196b4" providerId="ADAL" clId="{8E020E7F-C18A-4789-A742-DA8A8FE84929}" dt="2022-05-24T11:07:26.351" v="3036" actId="47"/>
        <pc:sldMkLst>
          <pc:docMk/>
          <pc:sldMk cId="0" sldId="268"/>
        </pc:sldMkLst>
        <pc:spChg chg="mod">
          <ac:chgData name="Tracey Lauriault" userId="dae81d8f-f311-4f24-932b-a6c9c98196b4" providerId="ADAL" clId="{8E020E7F-C18A-4789-A742-DA8A8FE84929}" dt="2022-05-24T07:43:46.528" v="33"/>
          <ac:spMkLst>
            <pc:docMk/>
            <pc:sldMk cId="0" sldId="268"/>
            <ac:spMk id="2" creationId="{61D7801F-5CD1-4F74-977B-5C53BE01146E}"/>
          </ac:spMkLst>
        </pc:spChg>
        <pc:spChg chg="mod">
          <ac:chgData name="Tracey Lauriault" userId="dae81d8f-f311-4f24-932b-a6c9c98196b4" providerId="ADAL" clId="{8E020E7F-C18A-4789-A742-DA8A8FE84929}" dt="2022-05-24T07:43:46.528" v="33"/>
          <ac:spMkLst>
            <pc:docMk/>
            <pc:sldMk cId="0" sldId="268"/>
            <ac:spMk id="12" creationId="{26116B6D-F7CB-424E-8115-43DC7AD829FF}"/>
          </ac:spMkLst>
        </pc:spChg>
      </pc:sldChg>
      <pc:sldChg chg="modSp del">
        <pc:chgData name="Tracey Lauriault" userId="dae81d8f-f311-4f24-932b-a6c9c98196b4" providerId="ADAL" clId="{8E020E7F-C18A-4789-A742-DA8A8FE84929}" dt="2022-05-24T09:57:28.995" v="2364" actId="47"/>
        <pc:sldMkLst>
          <pc:docMk/>
          <pc:sldMk cId="0" sldId="274"/>
        </pc:sldMkLst>
        <pc:spChg chg="mod">
          <ac:chgData name="Tracey Lauriault" userId="dae81d8f-f311-4f24-932b-a6c9c98196b4" providerId="ADAL" clId="{8E020E7F-C18A-4789-A742-DA8A8FE84929}" dt="2022-05-24T07:43:46.528" v="33"/>
          <ac:spMkLst>
            <pc:docMk/>
            <pc:sldMk cId="0" sldId="274"/>
            <ac:spMk id="2" creationId="{AC9100ED-F454-4948-AE4B-D579094C07BE}"/>
          </ac:spMkLst>
        </pc:spChg>
        <pc:spChg chg="mod">
          <ac:chgData name="Tracey Lauriault" userId="dae81d8f-f311-4f24-932b-a6c9c98196b4" providerId="ADAL" clId="{8E020E7F-C18A-4789-A742-DA8A8FE84929}" dt="2022-05-24T07:43:46.528" v="33"/>
          <ac:spMkLst>
            <pc:docMk/>
            <pc:sldMk cId="0" sldId="274"/>
            <ac:spMk id="5" creationId="{15312224-2606-45EC-8575-2044E75B93BE}"/>
          </ac:spMkLst>
        </pc:spChg>
        <pc:spChg chg="mod">
          <ac:chgData name="Tracey Lauriault" userId="dae81d8f-f311-4f24-932b-a6c9c98196b4" providerId="ADAL" clId="{8E020E7F-C18A-4789-A742-DA8A8FE84929}" dt="2022-05-24T07:43:46.528" v="33"/>
          <ac:spMkLst>
            <pc:docMk/>
            <pc:sldMk cId="0" sldId="274"/>
            <ac:spMk id="240" creationId="{00000000-0000-0000-0000-000000000000}"/>
          </ac:spMkLst>
        </pc:spChg>
      </pc:sldChg>
      <pc:sldChg chg="modSp mod">
        <pc:chgData name="Tracey Lauriault" userId="dae81d8f-f311-4f24-932b-a6c9c98196b4" providerId="ADAL" clId="{8E020E7F-C18A-4789-A742-DA8A8FE84929}" dt="2022-05-24T09:58:02.933" v="2367" actId="2711"/>
        <pc:sldMkLst>
          <pc:docMk/>
          <pc:sldMk cId="3322190492" sldId="275"/>
        </pc:sldMkLst>
        <pc:spChg chg="mod">
          <ac:chgData name="Tracey Lauriault" userId="dae81d8f-f311-4f24-932b-a6c9c98196b4" providerId="ADAL" clId="{8E020E7F-C18A-4789-A742-DA8A8FE84929}" dt="2022-05-24T07:43:46.528" v="33"/>
          <ac:spMkLst>
            <pc:docMk/>
            <pc:sldMk cId="3322190492" sldId="275"/>
            <ac:spMk id="2" creationId="{9DA082DA-E6CD-4041-A240-97AA9CEAA3DB}"/>
          </ac:spMkLst>
        </pc:spChg>
        <pc:spChg chg="mod">
          <ac:chgData name="Tracey Lauriault" userId="dae81d8f-f311-4f24-932b-a6c9c98196b4" providerId="ADAL" clId="{8E020E7F-C18A-4789-A742-DA8A8FE84929}" dt="2022-05-24T07:43:46.528" v="33"/>
          <ac:spMkLst>
            <pc:docMk/>
            <pc:sldMk cId="3322190492" sldId="275"/>
            <ac:spMk id="5" creationId="{2952A92B-C5A0-451E-AA87-D6AF9FD858BF}"/>
          </ac:spMkLst>
        </pc:spChg>
        <pc:spChg chg="mod">
          <ac:chgData name="Tracey Lauriault" userId="dae81d8f-f311-4f24-932b-a6c9c98196b4" providerId="ADAL" clId="{8E020E7F-C18A-4789-A742-DA8A8FE84929}" dt="2022-05-24T07:43:46.528" v="33"/>
          <ac:spMkLst>
            <pc:docMk/>
            <pc:sldMk cId="3322190492" sldId="275"/>
            <ac:spMk id="6" creationId="{0906C88A-D9F9-4096-8313-57FBDEF2A913}"/>
          </ac:spMkLst>
        </pc:spChg>
        <pc:spChg chg="mod">
          <ac:chgData name="Tracey Lauriault" userId="dae81d8f-f311-4f24-932b-a6c9c98196b4" providerId="ADAL" clId="{8E020E7F-C18A-4789-A742-DA8A8FE84929}" dt="2022-05-24T09:58:02.933" v="2367" actId="2711"/>
          <ac:spMkLst>
            <pc:docMk/>
            <pc:sldMk cId="3322190492" sldId="275"/>
            <ac:spMk id="8" creationId="{B1C40D4F-C235-4E2E-8E87-65052B853059}"/>
          </ac:spMkLst>
        </pc:spChg>
      </pc:sldChg>
      <pc:sldChg chg="modSp mod">
        <pc:chgData name="Tracey Lauriault" userId="dae81d8f-f311-4f24-932b-a6c9c98196b4" providerId="ADAL" clId="{8E020E7F-C18A-4789-A742-DA8A8FE84929}" dt="2022-05-24T09:58:40.593" v="2371" actId="20577"/>
        <pc:sldMkLst>
          <pc:docMk/>
          <pc:sldMk cId="3877399759" sldId="276"/>
        </pc:sldMkLst>
        <pc:spChg chg="mod">
          <ac:chgData name="Tracey Lauriault" userId="dae81d8f-f311-4f24-932b-a6c9c98196b4" providerId="ADAL" clId="{8E020E7F-C18A-4789-A742-DA8A8FE84929}" dt="2022-05-24T07:43:46.528" v="33"/>
          <ac:spMkLst>
            <pc:docMk/>
            <pc:sldMk cId="3877399759" sldId="276"/>
            <ac:spMk id="3" creationId="{3DAA53CE-9FF5-473E-BCAA-548301F14D49}"/>
          </ac:spMkLst>
        </pc:spChg>
        <pc:spChg chg="mod">
          <ac:chgData name="Tracey Lauriault" userId="dae81d8f-f311-4f24-932b-a6c9c98196b4" providerId="ADAL" clId="{8E020E7F-C18A-4789-A742-DA8A8FE84929}" dt="2022-05-24T07:43:46.528" v="33"/>
          <ac:spMkLst>
            <pc:docMk/>
            <pc:sldMk cId="3877399759" sldId="276"/>
            <ac:spMk id="4" creationId="{DE02B101-CD48-4CD0-809A-EE5614BF296B}"/>
          </ac:spMkLst>
        </pc:spChg>
        <pc:spChg chg="mod">
          <ac:chgData name="Tracey Lauriault" userId="dae81d8f-f311-4f24-932b-a6c9c98196b4" providerId="ADAL" clId="{8E020E7F-C18A-4789-A742-DA8A8FE84929}" dt="2022-05-24T09:58:40.593" v="2371" actId="20577"/>
          <ac:spMkLst>
            <pc:docMk/>
            <pc:sldMk cId="3877399759" sldId="276"/>
            <ac:spMk id="8" creationId="{DF7C54AA-C895-44B5-81F6-65BCA8142E19}"/>
          </ac:spMkLst>
        </pc:spChg>
        <pc:picChg chg="mod">
          <ac:chgData name="Tracey Lauriault" userId="dae81d8f-f311-4f24-932b-a6c9c98196b4" providerId="ADAL" clId="{8E020E7F-C18A-4789-A742-DA8A8FE84929}" dt="2022-05-24T09:58:25.054" v="2368" actId="14100"/>
          <ac:picMkLst>
            <pc:docMk/>
            <pc:sldMk cId="3877399759" sldId="276"/>
            <ac:picMk id="33" creationId="{5464DFD9-8566-44B7-98FE-B1C6E95CE1B1}"/>
          </ac:picMkLst>
        </pc:picChg>
      </pc:sldChg>
      <pc:sldChg chg="modSp ord">
        <pc:chgData name="Tracey Lauriault" userId="dae81d8f-f311-4f24-932b-a6c9c98196b4" providerId="ADAL" clId="{8E020E7F-C18A-4789-A742-DA8A8FE84929}" dt="2022-05-24T10:03:08.374" v="2395"/>
        <pc:sldMkLst>
          <pc:docMk/>
          <pc:sldMk cId="0" sldId="281"/>
        </pc:sldMkLst>
        <pc:spChg chg="mod">
          <ac:chgData name="Tracey Lauriault" userId="dae81d8f-f311-4f24-932b-a6c9c98196b4" providerId="ADAL" clId="{8E020E7F-C18A-4789-A742-DA8A8FE84929}" dt="2022-05-24T07:43:46.528" v="33"/>
          <ac:spMkLst>
            <pc:docMk/>
            <pc:sldMk cId="0" sldId="281"/>
            <ac:spMk id="10" creationId="{2C5D1E1A-AB06-480B-8652-2E4E549014B3}"/>
          </ac:spMkLst>
        </pc:spChg>
        <pc:spChg chg="mod">
          <ac:chgData name="Tracey Lauriault" userId="dae81d8f-f311-4f24-932b-a6c9c98196b4" providerId="ADAL" clId="{8E020E7F-C18A-4789-A742-DA8A8FE84929}" dt="2022-05-24T07:43:46.528" v="33"/>
          <ac:spMkLst>
            <pc:docMk/>
            <pc:sldMk cId="0" sldId="281"/>
            <ac:spMk id="334" creationId="{00000000-0000-0000-0000-000000000000}"/>
          </ac:spMkLst>
        </pc:spChg>
        <pc:spChg chg="mod">
          <ac:chgData name="Tracey Lauriault" userId="dae81d8f-f311-4f24-932b-a6c9c98196b4" providerId="ADAL" clId="{8E020E7F-C18A-4789-A742-DA8A8FE84929}" dt="2022-05-24T07:43:46.528" v="33"/>
          <ac:spMkLst>
            <pc:docMk/>
            <pc:sldMk cId="0" sldId="281"/>
            <ac:spMk id="335" creationId="{00000000-0000-0000-0000-000000000000}"/>
          </ac:spMkLst>
        </pc:spChg>
      </pc:sldChg>
      <pc:sldChg chg="modSp ord">
        <pc:chgData name="Tracey Lauriault" userId="dae81d8f-f311-4f24-932b-a6c9c98196b4" providerId="ADAL" clId="{8E020E7F-C18A-4789-A742-DA8A8FE84929}" dt="2022-05-24T10:03:29.184" v="2403"/>
        <pc:sldMkLst>
          <pc:docMk/>
          <pc:sldMk cId="0" sldId="282"/>
        </pc:sldMkLst>
        <pc:spChg chg="mod">
          <ac:chgData name="Tracey Lauriault" userId="dae81d8f-f311-4f24-932b-a6c9c98196b4" providerId="ADAL" clId="{8E020E7F-C18A-4789-A742-DA8A8FE84929}" dt="2022-05-24T07:43:46.528" v="33"/>
          <ac:spMkLst>
            <pc:docMk/>
            <pc:sldMk cId="0" sldId="282"/>
            <ac:spMk id="4" creationId="{DA0664C0-7334-4675-8FEF-8C90E67DF735}"/>
          </ac:spMkLst>
        </pc:spChg>
        <pc:spChg chg="mod">
          <ac:chgData name="Tracey Lauriault" userId="dae81d8f-f311-4f24-932b-a6c9c98196b4" providerId="ADAL" clId="{8E020E7F-C18A-4789-A742-DA8A8FE84929}" dt="2022-05-24T07:43:46.528" v="33"/>
          <ac:spMkLst>
            <pc:docMk/>
            <pc:sldMk cId="0" sldId="282"/>
            <ac:spMk id="5" creationId="{709F0A8C-BCC1-4215-8B6B-C464BD6AF574}"/>
          </ac:spMkLst>
        </pc:spChg>
        <pc:spChg chg="mod">
          <ac:chgData name="Tracey Lauriault" userId="dae81d8f-f311-4f24-932b-a6c9c98196b4" providerId="ADAL" clId="{8E020E7F-C18A-4789-A742-DA8A8FE84929}" dt="2022-05-24T07:43:46.528" v="33"/>
          <ac:spMkLst>
            <pc:docMk/>
            <pc:sldMk cId="0" sldId="282"/>
            <ac:spMk id="345" creationId="{00000000-0000-0000-0000-000000000000}"/>
          </ac:spMkLst>
        </pc:spChg>
      </pc:sldChg>
      <pc:sldChg chg="addSp delSp modSp add del mod chgLayout">
        <pc:chgData name="Tracey Lauriault" userId="dae81d8f-f311-4f24-932b-a6c9c98196b4" providerId="ADAL" clId="{8E020E7F-C18A-4789-A742-DA8A8FE84929}" dt="2022-05-24T08:16:07.358" v="542"/>
        <pc:sldMkLst>
          <pc:docMk/>
          <pc:sldMk cId="1783254377" sldId="285"/>
        </pc:sldMkLst>
        <pc:spChg chg="add del mod ord">
          <ac:chgData name="Tracey Lauriault" userId="dae81d8f-f311-4f24-932b-a6c9c98196b4" providerId="ADAL" clId="{8E020E7F-C18A-4789-A742-DA8A8FE84929}" dt="2022-05-24T08:16:06.476" v="541" actId="700"/>
          <ac:spMkLst>
            <pc:docMk/>
            <pc:sldMk cId="1783254377" sldId="285"/>
            <ac:spMk id="2" creationId="{EA9E545E-E1D9-2FB0-D5E0-02C9FE150A3D}"/>
          </ac:spMkLst>
        </pc:spChg>
        <pc:spChg chg="add del mod ord">
          <ac:chgData name="Tracey Lauriault" userId="dae81d8f-f311-4f24-932b-a6c9c98196b4" providerId="ADAL" clId="{8E020E7F-C18A-4789-A742-DA8A8FE84929}" dt="2022-05-24T08:16:06.476" v="541" actId="700"/>
          <ac:spMkLst>
            <pc:docMk/>
            <pc:sldMk cId="1783254377" sldId="285"/>
            <ac:spMk id="3" creationId="{715672F8-EF1F-52B9-E3EA-05CF08ACCF50}"/>
          </ac:spMkLst>
        </pc:spChg>
      </pc:sldChg>
      <pc:sldChg chg="addSp delSp modSp add del mod chgLayout">
        <pc:chgData name="Tracey Lauriault" userId="dae81d8f-f311-4f24-932b-a6c9c98196b4" providerId="ADAL" clId="{8E020E7F-C18A-4789-A742-DA8A8FE84929}" dt="2022-05-24T08:16:07.358" v="542"/>
        <pc:sldMkLst>
          <pc:docMk/>
          <pc:sldMk cId="3552078536" sldId="286"/>
        </pc:sldMkLst>
        <pc:spChg chg="add del mod ord">
          <ac:chgData name="Tracey Lauriault" userId="dae81d8f-f311-4f24-932b-a6c9c98196b4" providerId="ADAL" clId="{8E020E7F-C18A-4789-A742-DA8A8FE84929}" dt="2022-05-24T08:16:06.476" v="541" actId="700"/>
          <ac:spMkLst>
            <pc:docMk/>
            <pc:sldMk cId="3552078536" sldId="286"/>
            <ac:spMk id="2" creationId="{4F53704F-5442-EFC7-2F1D-468A4FBB1CF2}"/>
          </ac:spMkLst>
        </pc:spChg>
        <pc:spChg chg="mod ord">
          <ac:chgData name="Tracey Lauriault" userId="dae81d8f-f311-4f24-932b-a6c9c98196b4" providerId="ADAL" clId="{8E020E7F-C18A-4789-A742-DA8A8FE84929}" dt="2022-05-24T08:16:06.476" v="541" actId="700"/>
          <ac:spMkLst>
            <pc:docMk/>
            <pc:sldMk cId="3552078536" sldId="286"/>
            <ac:spMk id="3" creationId="{E34964A1-89CF-4760-BEE6-4118F3265EA4}"/>
          </ac:spMkLst>
        </pc:spChg>
        <pc:spChg chg="add del">
          <ac:chgData name="Tracey Lauriault" userId="dae81d8f-f311-4f24-932b-a6c9c98196b4" providerId="ADAL" clId="{8E020E7F-C18A-4789-A742-DA8A8FE84929}" dt="2022-05-24T08:16:03.854" v="539" actId="478"/>
          <ac:spMkLst>
            <pc:docMk/>
            <pc:sldMk cId="3552078536" sldId="286"/>
            <ac:spMk id="6" creationId="{E23F8FCE-3722-4936-A466-39596693D834}"/>
          </ac:spMkLst>
        </pc:spChg>
        <pc:grpChg chg="add del">
          <ac:chgData name="Tracey Lauriault" userId="dae81d8f-f311-4f24-932b-a6c9c98196b4" providerId="ADAL" clId="{8E020E7F-C18A-4789-A742-DA8A8FE84929}" dt="2022-05-24T08:16:03.225" v="538" actId="478"/>
          <ac:grpSpMkLst>
            <pc:docMk/>
            <pc:sldMk cId="3552078536" sldId="286"/>
            <ac:grpSpMk id="11" creationId="{EE41F76E-E9AC-4747-B44C-D5AACD4B82A4}"/>
          </ac:grpSpMkLst>
        </pc:grpChg>
        <pc:picChg chg="add del">
          <ac:chgData name="Tracey Lauriault" userId="dae81d8f-f311-4f24-932b-a6c9c98196b4" providerId="ADAL" clId="{8E020E7F-C18A-4789-A742-DA8A8FE84929}" dt="2022-05-24T08:16:01.938" v="537" actId="478"/>
          <ac:picMkLst>
            <pc:docMk/>
            <pc:sldMk cId="3552078536" sldId="286"/>
            <ac:picMk id="12" creationId="{92DD1515-311D-41DE-98E0-03A688F1FCFC}"/>
          </ac:picMkLst>
        </pc:picChg>
      </pc:sldChg>
      <pc:sldChg chg="addSp delSp modSp add del mod chgLayout">
        <pc:chgData name="Tracey Lauriault" userId="dae81d8f-f311-4f24-932b-a6c9c98196b4" providerId="ADAL" clId="{8E020E7F-C18A-4789-A742-DA8A8FE84929}" dt="2022-05-24T08:16:07.358" v="542"/>
        <pc:sldMkLst>
          <pc:docMk/>
          <pc:sldMk cId="722433894" sldId="287"/>
        </pc:sldMkLst>
        <pc:spChg chg="mod ord">
          <ac:chgData name="Tracey Lauriault" userId="dae81d8f-f311-4f24-932b-a6c9c98196b4" providerId="ADAL" clId="{8E020E7F-C18A-4789-A742-DA8A8FE84929}" dt="2022-05-24T08:16:06.476" v="541" actId="700"/>
          <ac:spMkLst>
            <pc:docMk/>
            <pc:sldMk cId="722433894" sldId="287"/>
            <ac:spMk id="3" creationId="{E34964A1-89CF-4760-BEE6-4118F3265EA4}"/>
          </ac:spMkLst>
        </pc:spChg>
        <pc:spChg chg="add del mod ord">
          <ac:chgData name="Tracey Lauriault" userId="dae81d8f-f311-4f24-932b-a6c9c98196b4" providerId="ADAL" clId="{8E020E7F-C18A-4789-A742-DA8A8FE84929}" dt="2022-05-24T08:16:06.476" v="541" actId="700"/>
          <ac:spMkLst>
            <pc:docMk/>
            <pc:sldMk cId="722433894" sldId="287"/>
            <ac:spMk id="4" creationId="{3E101400-5549-3DE8-21F6-A659A971FF44}"/>
          </ac:spMkLst>
        </pc:spChg>
      </pc:sldChg>
      <pc:sldChg chg="modSp ord">
        <pc:chgData name="Tracey Lauriault" userId="dae81d8f-f311-4f24-932b-a6c9c98196b4" providerId="ADAL" clId="{8E020E7F-C18A-4789-A742-DA8A8FE84929}" dt="2022-05-24T10:03:31.917" v="2405"/>
        <pc:sldMkLst>
          <pc:docMk/>
          <pc:sldMk cId="0" sldId="288"/>
        </pc:sldMkLst>
        <pc:spChg chg="mod">
          <ac:chgData name="Tracey Lauriault" userId="dae81d8f-f311-4f24-932b-a6c9c98196b4" providerId="ADAL" clId="{8E020E7F-C18A-4789-A742-DA8A8FE84929}" dt="2022-05-24T07:43:46.528" v="33"/>
          <ac:spMkLst>
            <pc:docMk/>
            <pc:sldMk cId="0" sldId="288"/>
            <ac:spMk id="6" creationId="{A4518AB0-7B27-464A-81E6-1CB25E2B7A18}"/>
          </ac:spMkLst>
        </pc:spChg>
        <pc:spChg chg="mod">
          <ac:chgData name="Tracey Lauriault" userId="dae81d8f-f311-4f24-932b-a6c9c98196b4" providerId="ADAL" clId="{8E020E7F-C18A-4789-A742-DA8A8FE84929}" dt="2022-05-24T07:43:46.528" v="33"/>
          <ac:spMkLst>
            <pc:docMk/>
            <pc:sldMk cId="0" sldId="288"/>
            <ac:spMk id="7" creationId="{4B3E12C0-D0BC-4177-801E-9FB0DC687C3B}"/>
          </ac:spMkLst>
        </pc:spChg>
        <pc:spChg chg="mod">
          <ac:chgData name="Tracey Lauriault" userId="dae81d8f-f311-4f24-932b-a6c9c98196b4" providerId="ADAL" clId="{8E020E7F-C18A-4789-A742-DA8A8FE84929}" dt="2022-05-24T07:43:46.528" v="33"/>
          <ac:spMkLst>
            <pc:docMk/>
            <pc:sldMk cId="0" sldId="288"/>
            <ac:spMk id="384" creationId="{00000000-0000-0000-0000-000000000000}"/>
          </ac:spMkLst>
        </pc:spChg>
        <pc:spChg chg="mod">
          <ac:chgData name="Tracey Lauriault" userId="dae81d8f-f311-4f24-932b-a6c9c98196b4" providerId="ADAL" clId="{8E020E7F-C18A-4789-A742-DA8A8FE84929}" dt="2022-05-24T07:43:46.528" v="33"/>
          <ac:spMkLst>
            <pc:docMk/>
            <pc:sldMk cId="0" sldId="288"/>
            <ac:spMk id="385" creationId="{00000000-0000-0000-0000-000000000000}"/>
          </ac:spMkLst>
        </pc:spChg>
      </pc:sldChg>
      <pc:sldChg chg="modSp del">
        <pc:chgData name="Tracey Lauriault" userId="dae81d8f-f311-4f24-932b-a6c9c98196b4" providerId="ADAL" clId="{8E020E7F-C18A-4789-A742-DA8A8FE84929}" dt="2022-05-24T10:01:34.957" v="2383" actId="47"/>
        <pc:sldMkLst>
          <pc:docMk/>
          <pc:sldMk cId="0" sldId="289"/>
        </pc:sldMkLst>
        <pc:spChg chg="mod">
          <ac:chgData name="Tracey Lauriault" userId="dae81d8f-f311-4f24-932b-a6c9c98196b4" providerId="ADAL" clId="{8E020E7F-C18A-4789-A742-DA8A8FE84929}" dt="2022-05-24T07:43:46.528" v="33"/>
          <ac:spMkLst>
            <pc:docMk/>
            <pc:sldMk cId="0" sldId="289"/>
            <ac:spMk id="5" creationId="{F36D1561-7D4C-431C-B34F-A5789B16C70B}"/>
          </ac:spMkLst>
        </pc:spChg>
        <pc:spChg chg="mod">
          <ac:chgData name="Tracey Lauriault" userId="dae81d8f-f311-4f24-932b-a6c9c98196b4" providerId="ADAL" clId="{8E020E7F-C18A-4789-A742-DA8A8FE84929}" dt="2022-05-24T07:43:46.528" v="33"/>
          <ac:spMkLst>
            <pc:docMk/>
            <pc:sldMk cId="0" sldId="289"/>
            <ac:spMk id="6" creationId="{1B4307A3-28C5-438D-A845-631D73DB5A52}"/>
          </ac:spMkLst>
        </pc:spChg>
        <pc:spChg chg="mod">
          <ac:chgData name="Tracey Lauriault" userId="dae81d8f-f311-4f24-932b-a6c9c98196b4" providerId="ADAL" clId="{8E020E7F-C18A-4789-A742-DA8A8FE84929}" dt="2022-05-24T07:43:46.528" v="33"/>
          <ac:spMkLst>
            <pc:docMk/>
            <pc:sldMk cId="0" sldId="289"/>
            <ac:spMk id="392" creationId="{00000000-0000-0000-0000-000000000000}"/>
          </ac:spMkLst>
        </pc:spChg>
      </pc:sldChg>
      <pc:sldChg chg="modSp del">
        <pc:chgData name="Tracey Lauriault" userId="dae81d8f-f311-4f24-932b-a6c9c98196b4" providerId="ADAL" clId="{8E020E7F-C18A-4789-A742-DA8A8FE84929}" dt="2022-05-24T10:01:38.712" v="2384" actId="47"/>
        <pc:sldMkLst>
          <pc:docMk/>
          <pc:sldMk cId="0" sldId="290"/>
        </pc:sldMkLst>
        <pc:spChg chg="mod">
          <ac:chgData name="Tracey Lauriault" userId="dae81d8f-f311-4f24-932b-a6c9c98196b4" providerId="ADAL" clId="{8E020E7F-C18A-4789-A742-DA8A8FE84929}" dt="2022-05-24T07:43:46.528" v="33"/>
          <ac:spMkLst>
            <pc:docMk/>
            <pc:sldMk cId="0" sldId="290"/>
            <ac:spMk id="6" creationId="{C9123398-B3C9-40B9-B529-2C76FCFD0566}"/>
          </ac:spMkLst>
        </pc:spChg>
        <pc:spChg chg="mod">
          <ac:chgData name="Tracey Lauriault" userId="dae81d8f-f311-4f24-932b-a6c9c98196b4" providerId="ADAL" clId="{8E020E7F-C18A-4789-A742-DA8A8FE84929}" dt="2022-05-24T07:43:46.528" v="33"/>
          <ac:spMkLst>
            <pc:docMk/>
            <pc:sldMk cId="0" sldId="290"/>
            <ac:spMk id="7" creationId="{2FBBE4B0-9D6F-4118-A5D6-121BBFD7389E}"/>
          </ac:spMkLst>
        </pc:spChg>
        <pc:spChg chg="mod">
          <ac:chgData name="Tracey Lauriault" userId="dae81d8f-f311-4f24-932b-a6c9c98196b4" providerId="ADAL" clId="{8E020E7F-C18A-4789-A742-DA8A8FE84929}" dt="2022-05-24T07:43:46.528" v="33"/>
          <ac:spMkLst>
            <pc:docMk/>
            <pc:sldMk cId="0" sldId="290"/>
            <ac:spMk id="399" creationId="{00000000-0000-0000-0000-000000000000}"/>
          </ac:spMkLst>
        </pc:spChg>
        <pc:spChg chg="mod">
          <ac:chgData name="Tracey Lauriault" userId="dae81d8f-f311-4f24-932b-a6c9c98196b4" providerId="ADAL" clId="{8E020E7F-C18A-4789-A742-DA8A8FE84929}" dt="2022-05-24T07:43:46.528" v="33"/>
          <ac:spMkLst>
            <pc:docMk/>
            <pc:sldMk cId="0" sldId="290"/>
            <ac:spMk id="400" creationId="{00000000-0000-0000-0000-000000000000}"/>
          </ac:spMkLst>
        </pc:spChg>
      </pc:sldChg>
      <pc:sldChg chg="modSp del mod">
        <pc:chgData name="Tracey Lauriault" userId="dae81d8f-f311-4f24-932b-a6c9c98196b4" providerId="ADAL" clId="{8E020E7F-C18A-4789-A742-DA8A8FE84929}" dt="2022-05-24T10:01:40.113" v="2385" actId="47"/>
        <pc:sldMkLst>
          <pc:docMk/>
          <pc:sldMk cId="0" sldId="291"/>
        </pc:sldMkLst>
        <pc:spChg chg="mod">
          <ac:chgData name="Tracey Lauriault" userId="dae81d8f-f311-4f24-932b-a6c9c98196b4" providerId="ADAL" clId="{8E020E7F-C18A-4789-A742-DA8A8FE84929}" dt="2022-05-24T07:43:46.528" v="33"/>
          <ac:spMkLst>
            <pc:docMk/>
            <pc:sldMk cId="0" sldId="291"/>
            <ac:spMk id="7" creationId="{96A0FC4A-9F34-4418-A1B8-8DA92B8F502A}"/>
          </ac:spMkLst>
        </pc:spChg>
        <pc:spChg chg="mod">
          <ac:chgData name="Tracey Lauriault" userId="dae81d8f-f311-4f24-932b-a6c9c98196b4" providerId="ADAL" clId="{8E020E7F-C18A-4789-A742-DA8A8FE84929}" dt="2022-05-24T07:43:46.528" v="33"/>
          <ac:spMkLst>
            <pc:docMk/>
            <pc:sldMk cId="0" sldId="291"/>
            <ac:spMk id="8" creationId="{374F5783-F2B3-46B0-AA07-881034CF7A25}"/>
          </ac:spMkLst>
        </pc:spChg>
        <pc:spChg chg="mod">
          <ac:chgData name="Tracey Lauriault" userId="dae81d8f-f311-4f24-932b-a6c9c98196b4" providerId="ADAL" clId="{8E020E7F-C18A-4789-A742-DA8A8FE84929}" dt="2022-05-24T07:43:46.528" v="33"/>
          <ac:spMkLst>
            <pc:docMk/>
            <pc:sldMk cId="0" sldId="291"/>
            <ac:spMk id="407" creationId="{00000000-0000-0000-0000-000000000000}"/>
          </ac:spMkLst>
        </pc:spChg>
        <pc:spChg chg="mod">
          <ac:chgData name="Tracey Lauriault" userId="dae81d8f-f311-4f24-932b-a6c9c98196b4" providerId="ADAL" clId="{8E020E7F-C18A-4789-A742-DA8A8FE84929}" dt="2022-05-24T07:49:39.978" v="119" actId="27636"/>
          <ac:spMkLst>
            <pc:docMk/>
            <pc:sldMk cId="0" sldId="291"/>
            <ac:spMk id="408" creationId="{00000000-0000-0000-0000-000000000000}"/>
          </ac:spMkLst>
        </pc:spChg>
      </pc:sldChg>
      <pc:sldChg chg="modSp del mod">
        <pc:chgData name="Tracey Lauriault" userId="dae81d8f-f311-4f24-932b-a6c9c98196b4" providerId="ADAL" clId="{8E020E7F-C18A-4789-A742-DA8A8FE84929}" dt="2022-05-24T10:01:42.313" v="2386" actId="47"/>
        <pc:sldMkLst>
          <pc:docMk/>
          <pc:sldMk cId="0" sldId="292"/>
        </pc:sldMkLst>
        <pc:spChg chg="mod">
          <ac:chgData name="Tracey Lauriault" userId="dae81d8f-f311-4f24-932b-a6c9c98196b4" providerId="ADAL" clId="{8E020E7F-C18A-4789-A742-DA8A8FE84929}" dt="2022-05-24T07:43:46.528" v="33"/>
          <ac:spMkLst>
            <pc:docMk/>
            <pc:sldMk cId="0" sldId="292"/>
            <ac:spMk id="5" creationId="{69A76FAB-F89C-4D58-A5E7-45F83016DFFC}"/>
          </ac:spMkLst>
        </pc:spChg>
        <pc:spChg chg="mod">
          <ac:chgData name="Tracey Lauriault" userId="dae81d8f-f311-4f24-932b-a6c9c98196b4" providerId="ADAL" clId="{8E020E7F-C18A-4789-A742-DA8A8FE84929}" dt="2022-05-24T07:43:46.528" v="33"/>
          <ac:spMkLst>
            <pc:docMk/>
            <pc:sldMk cId="0" sldId="292"/>
            <ac:spMk id="6" creationId="{A24070F0-8C6F-46DD-BBA4-84A99ABD0D5B}"/>
          </ac:spMkLst>
        </pc:spChg>
        <pc:spChg chg="mod">
          <ac:chgData name="Tracey Lauriault" userId="dae81d8f-f311-4f24-932b-a6c9c98196b4" providerId="ADAL" clId="{8E020E7F-C18A-4789-A742-DA8A8FE84929}" dt="2022-05-24T07:43:46.528" v="33"/>
          <ac:spMkLst>
            <pc:docMk/>
            <pc:sldMk cId="0" sldId="292"/>
            <ac:spMk id="416" creationId="{00000000-0000-0000-0000-000000000000}"/>
          </ac:spMkLst>
        </pc:spChg>
        <pc:spChg chg="mod">
          <ac:chgData name="Tracey Lauriault" userId="dae81d8f-f311-4f24-932b-a6c9c98196b4" providerId="ADAL" clId="{8E020E7F-C18A-4789-A742-DA8A8FE84929}" dt="2022-05-24T07:49:39.996" v="120" actId="27636"/>
          <ac:spMkLst>
            <pc:docMk/>
            <pc:sldMk cId="0" sldId="292"/>
            <ac:spMk id="417" creationId="{00000000-0000-0000-0000-000000000000}"/>
          </ac:spMkLst>
        </pc:spChg>
      </pc:sldChg>
      <pc:sldChg chg="modSp del">
        <pc:chgData name="Tracey Lauriault" userId="dae81d8f-f311-4f24-932b-a6c9c98196b4" providerId="ADAL" clId="{8E020E7F-C18A-4789-A742-DA8A8FE84929}" dt="2022-05-24T10:01:43.974" v="2387" actId="47"/>
        <pc:sldMkLst>
          <pc:docMk/>
          <pc:sldMk cId="0" sldId="293"/>
        </pc:sldMkLst>
        <pc:spChg chg="mod">
          <ac:chgData name="Tracey Lauriault" userId="dae81d8f-f311-4f24-932b-a6c9c98196b4" providerId="ADAL" clId="{8E020E7F-C18A-4789-A742-DA8A8FE84929}" dt="2022-05-24T07:43:46.528" v="33"/>
          <ac:spMkLst>
            <pc:docMk/>
            <pc:sldMk cId="0" sldId="293"/>
            <ac:spMk id="2" creationId="{E90AFA8C-4B5C-C562-9945-2386C57AD26D}"/>
          </ac:spMkLst>
        </pc:spChg>
        <pc:spChg chg="mod">
          <ac:chgData name="Tracey Lauriault" userId="dae81d8f-f311-4f24-932b-a6c9c98196b4" providerId="ADAL" clId="{8E020E7F-C18A-4789-A742-DA8A8FE84929}" dt="2022-05-24T07:43:46.528" v="33"/>
          <ac:spMkLst>
            <pc:docMk/>
            <pc:sldMk cId="0" sldId="293"/>
            <ac:spMk id="7" creationId="{32EC81BE-F6DB-4F56-B0F2-83DE8A7D91F9}"/>
          </ac:spMkLst>
        </pc:spChg>
        <pc:spChg chg="mod">
          <ac:chgData name="Tracey Lauriault" userId="dae81d8f-f311-4f24-932b-a6c9c98196b4" providerId="ADAL" clId="{8E020E7F-C18A-4789-A742-DA8A8FE84929}" dt="2022-05-24T07:43:46.528" v="33"/>
          <ac:spMkLst>
            <pc:docMk/>
            <pc:sldMk cId="0" sldId="293"/>
            <ac:spMk id="423" creationId="{00000000-0000-0000-0000-000000000000}"/>
          </ac:spMkLst>
        </pc:spChg>
      </pc:sldChg>
      <pc:sldChg chg="modSp del">
        <pc:chgData name="Tracey Lauriault" userId="dae81d8f-f311-4f24-932b-a6c9c98196b4" providerId="ADAL" clId="{8E020E7F-C18A-4789-A742-DA8A8FE84929}" dt="2022-05-24T10:01:45.080" v="2388" actId="47"/>
        <pc:sldMkLst>
          <pc:docMk/>
          <pc:sldMk cId="0" sldId="294"/>
        </pc:sldMkLst>
        <pc:spChg chg="mod">
          <ac:chgData name="Tracey Lauriault" userId="dae81d8f-f311-4f24-932b-a6c9c98196b4" providerId="ADAL" clId="{8E020E7F-C18A-4789-A742-DA8A8FE84929}" dt="2022-05-24T07:43:46.528" v="33"/>
          <ac:spMkLst>
            <pc:docMk/>
            <pc:sldMk cId="0" sldId="294"/>
            <ac:spMk id="7" creationId="{E9C5312C-A244-4DBE-8082-9F866EDBE3DB}"/>
          </ac:spMkLst>
        </pc:spChg>
        <pc:spChg chg="mod">
          <ac:chgData name="Tracey Lauriault" userId="dae81d8f-f311-4f24-932b-a6c9c98196b4" providerId="ADAL" clId="{8E020E7F-C18A-4789-A742-DA8A8FE84929}" dt="2022-05-24T07:43:46.528" v="33"/>
          <ac:spMkLst>
            <pc:docMk/>
            <pc:sldMk cId="0" sldId="294"/>
            <ac:spMk id="8" creationId="{ED314BEA-835E-4FA9-AF8A-B1DDD35A2A9D}"/>
          </ac:spMkLst>
        </pc:spChg>
        <pc:spChg chg="mod">
          <ac:chgData name="Tracey Lauriault" userId="dae81d8f-f311-4f24-932b-a6c9c98196b4" providerId="ADAL" clId="{8E020E7F-C18A-4789-A742-DA8A8FE84929}" dt="2022-05-24T07:43:46.528" v="33"/>
          <ac:spMkLst>
            <pc:docMk/>
            <pc:sldMk cId="0" sldId="294"/>
            <ac:spMk id="431" creationId="{00000000-0000-0000-0000-000000000000}"/>
          </ac:spMkLst>
        </pc:spChg>
      </pc:sldChg>
      <pc:sldChg chg="modSp del">
        <pc:chgData name="Tracey Lauriault" userId="dae81d8f-f311-4f24-932b-a6c9c98196b4" providerId="ADAL" clId="{8E020E7F-C18A-4789-A742-DA8A8FE84929}" dt="2022-05-24T10:01:46.287" v="2389" actId="47"/>
        <pc:sldMkLst>
          <pc:docMk/>
          <pc:sldMk cId="0" sldId="295"/>
        </pc:sldMkLst>
        <pc:spChg chg="mod">
          <ac:chgData name="Tracey Lauriault" userId="dae81d8f-f311-4f24-932b-a6c9c98196b4" providerId="ADAL" clId="{8E020E7F-C18A-4789-A742-DA8A8FE84929}" dt="2022-05-24T07:43:46.528" v="33"/>
          <ac:spMkLst>
            <pc:docMk/>
            <pc:sldMk cId="0" sldId="295"/>
            <ac:spMk id="7" creationId="{9B76BD2F-6983-429C-9CF4-883CA08027BD}"/>
          </ac:spMkLst>
        </pc:spChg>
        <pc:spChg chg="mod">
          <ac:chgData name="Tracey Lauriault" userId="dae81d8f-f311-4f24-932b-a6c9c98196b4" providerId="ADAL" clId="{8E020E7F-C18A-4789-A742-DA8A8FE84929}" dt="2022-05-24T07:43:46.528" v="33"/>
          <ac:spMkLst>
            <pc:docMk/>
            <pc:sldMk cId="0" sldId="295"/>
            <ac:spMk id="8" creationId="{615DC8FF-A72A-4752-805A-C4901DFD63FD}"/>
          </ac:spMkLst>
        </pc:spChg>
        <pc:spChg chg="mod">
          <ac:chgData name="Tracey Lauriault" userId="dae81d8f-f311-4f24-932b-a6c9c98196b4" providerId="ADAL" clId="{8E020E7F-C18A-4789-A742-DA8A8FE84929}" dt="2022-05-24T07:43:46.528" v="33"/>
          <ac:spMkLst>
            <pc:docMk/>
            <pc:sldMk cId="0" sldId="295"/>
            <ac:spMk id="440" creationId="{00000000-0000-0000-0000-000000000000}"/>
          </ac:spMkLst>
        </pc:spChg>
      </pc:sldChg>
      <pc:sldChg chg="modSp ord">
        <pc:chgData name="Tracey Lauriault" userId="dae81d8f-f311-4f24-932b-a6c9c98196b4" providerId="ADAL" clId="{8E020E7F-C18A-4789-A742-DA8A8FE84929}" dt="2022-05-24T10:03:33.764" v="2407"/>
        <pc:sldMkLst>
          <pc:docMk/>
          <pc:sldMk cId="0" sldId="296"/>
        </pc:sldMkLst>
        <pc:spChg chg="mod">
          <ac:chgData name="Tracey Lauriault" userId="dae81d8f-f311-4f24-932b-a6c9c98196b4" providerId="ADAL" clId="{8E020E7F-C18A-4789-A742-DA8A8FE84929}" dt="2022-05-24T07:43:46.528" v="33"/>
          <ac:spMkLst>
            <pc:docMk/>
            <pc:sldMk cId="0" sldId="296"/>
            <ac:spMk id="7" creationId="{56D7A46A-3530-4993-8007-4E08A10EC081}"/>
          </ac:spMkLst>
        </pc:spChg>
        <pc:spChg chg="mod">
          <ac:chgData name="Tracey Lauriault" userId="dae81d8f-f311-4f24-932b-a6c9c98196b4" providerId="ADAL" clId="{8E020E7F-C18A-4789-A742-DA8A8FE84929}" dt="2022-05-24T07:43:46.528" v="33"/>
          <ac:spMkLst>
            <pc:docMk/>
            <pc:sldMk cId="0" sldId="296"/>
            <ac:spMk id="8" creationId="{0E7B1211-27D6-4133-B2D7-44FE9565B97B}"/>
          </ac:spMkLst>
        </pc:spChg>
        <pc:spChg chg="mod">
          <ac:chgData name="Tracey Lauriault" userId="dae81d8f-f311-4f24-932b-a6c9c98196b4" providerId="ADAL" clId="{8E020E7F-C18A-4789-A742-DA8A8FE84929}" dt="2022-05-24T07:43:46.528" v="33"/>
          <ac:spMkLst>
            <pc:docMk/>
            <pc:sldMk cId="0" sldId="296"/>
            <ac:spMk id="449" creationId="{00000000-0000-0000-0000-000000000000}"/>
          </ac:spMkLst>
        </pc:spChg>
      </pc:sldChg>
      <pc:sldChg chg="modSp del">
        <pc:chgData name="Tracey Lauriault" userId="dae81d8f-f311-4f24-932b-a6c9c98196b4" providerId="ADAL" clId="{8E020E7F-C18A-4789-A742-DA8A8FE84929}" dt="2022-05-24T10:02:04.963" v="2393" actId="47"/>
        <pc:sldMkLst>
          <pc:docMk/>
          <pc:sldMk cId="0" sldId="297"/>
        </pc:sldMkLst>
        <pc:spChg chg="mod">
          <ac:chgData name="Tracey Lauriault" userId="dae81d8f-f311-4f24-932b-a6c9c98196b4" providerId="ADAL" clId="{8E020E7F-C18A-4789-A742-DA8A8FE84929}" dt="2022-05-24T07:43:46.528" v="33"/>
          <ac:spMkLst>
            <pc:docMk/>
            <pc:sldMk cId="0" sldId="297"/>
            <ac:spMk id="4" creationId="{9976D4AA-15B9-4CE6-9966-230F234A0BA9}"/>
          </ac:spMkLst>
        </pc:spChg>
        <pc:spChg chg="mod">
          <ac:chgData name="Tracey Lauriault" userId="dae81d8f-f311-4f24-932b-a6c9c98196b4" providerId="ADAL" clId="{8E020E7F-C18A-4789-A742-DA8A8FE84929}" dt="2022-05-24T07:43:46.528" v="33"/>
          <ac:spMkLst>
            <pc:docMk/>
            <pc:sldMk cId="0" sldId="297"/>
            <ac:spMk id="458" creationId="{00000000-0000-0000-0000-000000000000}"/>
          </ac:spMkLst>
        </pc:spChg>
      </pc:sldChg>
      <pc:sldChg chg="modSp del">
        <pc:chgData name="Tracey Lauriault" userId="dae81d8f-f311-4f24-932b-a6c9c98196b4" providerId="ADAL" clId="{8E020E7F-C18A-4789-A742-DA8A8FE84929}" dt="2022-05-24T10:01:16.318" v="2382" actId="47"/>
        <pc:sldMkLst>
          <pc:docMk/>
          <pc:sldMk cId="301133844" sldId="298"/>
        </pc:sldMkLst>
        <pc:spChg chg="mod">
          <ac:chgData name="Tracey Lauriault" userId="dae81d8f-f311-4f24-932b-a6c9c98196b4" providerId="ADAL" clId="{8E020E7F-C18A-4789-A742-DA8A8FE84929}" dt="2022-05-24T07:43:46.528" v="33"/>
          <ac:spMkLst>
            <pc:docMk/>
            <pc:sldMk cId="301133844" sldId="298"/>
            <ac:spMk id="2" creationId="{D22FFD77-EF88-FDAD-0137-342E4314812A}"/>
          </ac:spMkLst>
        </pc:spChg>
        <pc:spChg chg="mod">
          <ac:chgData name="Tracey Lauriault" userId="dae81d8f-f311-4f24-932b-a6c9c98196b4" providerId="ADAL" clId="{8E020E7F-C18A-4789-A742-DA8A8FE84929}" dt="2022-05-24T07:43:46.528" v="33"/>
          <ac:spMkLst>
            <pc:docMk/>
            <pc:sldMk cId="301133844" sldId="298"/>
            <ac:spMk id="3" creationId="{00F56D92-02F1-E02B-8F89-3167A3A3CC9C}"/>
          </ac:spMkLst>
        </pc:spChg>
      </pc:sldChg>
      <pc:sldChg chg="modSp del">
        <pc:chgData name="Tracey Lauriault" userId="dae81d8f-f311-4f24-932b-a6c9c98196b4" providerId="ADAL" clId="{8E020E7F-C18A-4789-A742-DA8A8FE84929}" dt="2022-05-24T10:00:07.174" v="2381" actId="47"/>
        <pc:sldMkLst>
          <pc:docMk/>
          <pc:sldMk cId="991463856" sldId="299"/>
        </pc:sldMkLst>
        <pc:spChg chg="mod">
          <ac:chgData name="Tracey Lauriault" userId="dae81d8f-f311-4f24-932b-a6c9c98196b4" providerId="ADAL" clId="{8E020E7F-C18A-4789-A742-DA8A8FE84929}" dt="2022-05-24T07:43:46.528" v="33"/>
          <ac:spMkLst>
            <pc:docMk/>
            <pc:sldMk cId="991463856" sldId="299"/>
            <ac:spMk id="2" creationId="{F5F89C3A-B6E0-8ED4-04BB-70B1FF6425DC}"/>
          </ac:spMkLst>
        </pc:spChg>
        <pc:spChg chg="mod">
          <ac:chgData name="Tracey Lauriault" userId="dae81d8f-f311-4f24-932b-a6c9c98196b4" providerId="ADAL" clId="{8E020E7F-C18A-4789-A742-DA8A8FE84929}" dt="2022-05-24T07:43:46.528" v="33"/>
          <ac:spMkLst>
            <pc:docMk/>
            <pc:sldMk cId="991463856" sldId="299"/>
            <ac:spMk id="3" creationId="{7B75C8B1-3BC7-89CA-44C3-4FA047415236}"/>
          </ac:spMkLst>
        </pc:spChg>
      </pc:sldChg>
      <pc:sldChg chg="modSp mod">
        <pc:chgData name="Tracey Lauriault" userId="dae81d8f-f311-4f24-932b-a6c9c98196b4" providerId="ADAL" clId="{8E020E7F-C18A-4789-A742-DA8A8FE84929}" dt="2022-05-24T09:59:58.439" v="2380" actId="1076"/>
        <pc:sldMkLst>
          <pc:docMk/>
          <pc:sldMk cId="1119066599" sldId="301"/>
        </pc:sldMkLst>
        <pc:spChg chg="mod">
          <ac:chgData name="Tracey Lauriault" userId="dae81d8f-f311-4f24-932b-a6c9c98196b4" providerId="ADAL" clId="{8E020E7F-C18A-4789-A742-DA8A8FE84929}" dt="2022-05-24T07:43:46.528" v="33"/>
          <ac:spMkLst>
            <pc:docMk/>
            <pc:sldMk cId="1119066599" sldId="301"/>
            <ac:spMk id="3" creationId="{0FA9B2D9-CC54-4745-9F2E-3AB7C4EF66C9}"/>
          </ac:spMkLst>
        </pc:spChg>
        <pc:spChg chg="mod">
          <ac:chgData name="Tracey Lauriault" userId="dae81d8f-f311-4f24-932b-a6c9c98196b4" providerId="ADAL" clId="{8E020E7F-C18A-4789-A742-DA8A8FE84929}" dt="2022-05-24T07:43:46.528" v="33"/>
          <ac:spMkLst>
            <pc:docMk/>
            <pc:sldMk cId="1119066599" sldId="301"/>
            <ac:spMk id="4" creationId="{C49376C2-282F-4695-A259-40EAC46B7D44}"/>
          </ac:spMkLst>
        </pc:spChg>
        <pc:spChg chg="mod">
          <ac:chgData name="Tracey Lauriault" userId="dae81d8f-f311-4f24-932b-a6c9c98196b4" providerId="ADAL" clId="{8E020E7F-C18A-4789-A742-DA8A8FE84929}" dt="2022-05-24T09:59:50.822" v="2377" actId="1076"/>
          <ac:spMkLst>
            <pc:docMk/>
            <pc:sldMk cId="1119066599" sldId="301"/>
            <ac:spMk id="17" creationId="{E380B259-B9FC-47C9-9AB1-86A076185E3A}"/>
          </ac:spMkLst>
        </pc:spChg>
        <pc:picChg chg="mod">
          <ac:chgData name="Tracey Lauriault" userId="dae81d8f-f311-4f24-932b-a6c9c98196b4" providerId="ADAL" clId="{8E020E7F-C18A-4789-A742-DA8A8FE84929}" dt="2022-05-24T09:59:58.439" v="2380" actId="1076"/>
          <ac:picMkLst>
            <pc:docMk/>
            <pc:sldMk cId="1119066599" sldId="301"/>
            <ac:picMk id="8" creationId="{48D16D13-0FC5-4736-B630-9100F1A71E13}"/>
          </ac:picMkLst>
        </pc:picChg>
        <pc:picChg chg="mod">
          <ac:chgData name="Tracey Lauriault" userId="dae81d8f-f311-4f24-932b-a6c9c98196b4" providerId="ADAL" clId="{8E020E7F-C18A-4789-A742-DA8A8FE84929}" dt="2022-05-24T09:59:53.051" v="2378" actId="1076"/>
          <ac:picMkLst>
            <pc:docMk/>
            <pc:sldMk cId="1119066599" sldId="301"/>
            <ac:picMk id="10" creationId="{316D9941-1930-4402-9A26-BBC53FF81A2C}"/>
          </ac:picMkLst>
        </pc:picChg>
        <pc:picChg chg="mod">
          <ac:chgData name="Tracey Lauriault" userId="dae81d8f-f311-4f24-932b-a6c9c98196b4" providerId="ADAL" clId="{8E020E7F-C18A-4789-A742-DA8A8FE84929}" dt="2022-05-24T09:59:56.302" v="2379" actId="1076"/>
          <ac:picMkLst>
            <pc:docMk/>
            <pc:sldMk cId="1119066599" sldId="301"/>
            <ac:picMk id="12" creationId="{A6ECE630-091D-4E24-95A3-F029B768642A}"/>
          </ac:picMkLst>
        </pc:picChg>
        <pc:picChg chg="mod">
          <ac:chgData name="Tracey Lauriault" userId="dae81d8f-f311-4f24-932b-a6c9c98196b4" providerId="ADAL" clId="{8E020E7F-C18A-4789-A742-DA8A8FE84929}" dt="2022-05-24T09:59:36.936" v="2375" actId="1076"/>
          <ac:picMkLst>
            <pc:docMk/>
            <pc:sldMk cId="1119066599" sldId="301"/>
            <ac:picMk id="14" creationId="{BC5755D8-18A3-4A0C-B9AA-29B4AAC56C6B}"/>
          </ac:picMkLst>
        </pc:picChg>
      </pc:sldChg>
      <pc:sldChg chg="modSp del">
        <pc:chgData name="Tracey Lauriault" userId="dae81d8f-f311-4f24-932b-a6c9c98196b4" providerId="ADAL" clId="{8E020E7F-C18A-4789-A742-DA8A8FE84929}" dt="2022-05-24T10:01:57.117" v="2390" actId="47"/>
        <pc:sldMkLst>
          <pc:docMk/>
          <pc:sldMk cId="1079571873" sldId="302"/>
        </pc:sldMkLst>
        <pc:spChg chg="mod">
          <ac:chgData name="Tracey Lauriault" userId="dae81d8f-f311-4f24-932b-a6c9c98196b4" providerId="ADAL" clId="{8E020E7F-C18A-4789-A742-DA8A8FE84929}" dt="2022-05-24T07:43:46.528" v="33"/>
          <ac:spMkLst>
            <pc:docMk/>
            <pc:sldMk cId="1079571873" sldId="302"/>
            <ac:spMk id="2" creationId="{601B3D11-B17F-40CA-A247-3819C2CEF7EF}"/>
          </ac:spMkLst>
        </pc:spChg>
        <pc:spChg chg="mod">
          <ac:chgData name="Tracey Lauriault" userId="dae81d8f-f311-4f24-932b-a6c9c98196b4" providerId="ADAL" clId="{8E020E7F-C18A-4789-A742-DA8A8FE84929}" dt="2022-05-24T07:43:46.528" v="33"/>
          <ac:spMkLst>
            <pc:docMk/>
            <pc:sldMk cId="1079571873" sldId="302"/>
            <ac:spMk id="3" creationId="{A5495A86-C262-4F3E-A715-BA2BD65D69D0}"/>
          </ac:spMkLst>
        </pc:spChg>
        <pc:spChg chg="mod">
          <ac:chgData name="Tracey Lauriault" userId="dae81d8f-f311-4f24-932b-a6c9c98196b4" providerId="ADAL" clId="{8E020E7F-C18A-4789-A742-DA8A8FE84929}" dt="2022-05-24T07:43:46.528" v="33"/>
          <ac:spMkLst>
            <pc:docMk/>
            <pc:sldMk cId="1079571873" sldId="302"/>
            <ac:spMk id="4" creationId="{C83297B2-5B76-4989-B88D-782E48202997}"/>
          </ac:spMkLst>
        </pc:spChg>
      </pc:sldChg>
      <pc:sldChg chg="modSp del">
        <pc:chgData name="Tracey Lauriault" userId="dae81d8f-f311-4f24-932b-a6c9c98196b4" providerId="ADAL" clId="{8E020E7F-C18A-4789-A742-DA8A8FE84929}" dt="2022-05-24T10:01:59.730" v="2391" actId="47"/>
        <pc:sldMkLst>
          <pc:docMk/>
          <pc:sldMk cId="57528746" sldId="303"/>
        </pc:sldMkLst>
        <pc:spChg chg="mod">
          <ac:chgData name="Tracey Lauriault" userId="dae81d8f-f311-4f24-932b-a6c9c98196b4" providerId="ADAL" clId="{8E020E7F-C18A-4789-A742-DA8A8FE84929}" dt="2022-05-24T07:43:46.528" v="33"/>
          <ac:spMkLst>
            <pc:docMk/>
            <pc:sldMk cId="57528746" sldId="303"/>
            <ac:spMk id="3" creationId="{FC6F96DE-7D82-9F3A-F170-3F2B38F8E31B}"/>
          </ac:spMkLst>
        </pc:spChg>
        <pc:spChg chg="mod">
          <ac:chgData name="Tracey Lauriault" userId="dae81d8f-f311-4f24-932b-a6c9c98196b4" providerId="ADAL" clId="{8E020E7F-C18A-4789-A742-DA8A8FE84929}" dt="2022-05-24T07:43:46.528" v="33"/>
          <ac:spMkLst>
            <pc:docMk/>
            <pc:sldMk cId="57528746" sldId="303"/>
            <ac:spMk id="4" creationId="{36E9B35D-2C21-4265-ABA7-69E497F8FF7E}"/>
          </ac:spMkLst>
        </pc:spChg>
      </pc:sldChg>
      <pc:sldChg chg="addSp delSp modSp add del mod modClrScheme chgLayout">
        <pc:chgData name="Tracey Lauriault" userId="dae81d8f-f311-4f24-932b-a6c9c98196b4" providerId="ADAL" clId="{8E020E7F-C18A-4789-A742-DA8A8FE84929}" dt="2022-05-24T09:14:29.630" v="1549" actId="1076"/>
        <pc:sldMkLst>
          <pc:docMk/>
          <pc:sldMk cId="400235210" sldId="307"/>
        </pc:sldMkLst>
        <pc:spChg chg="add del mod ord">
          <ac:chgData name="Tracey Lauriault" userId="dae81d8f-f311-4f24-932b-a6c9c98196b4" providerId="ADAL" clId="{8E020E7F-C18A-4789-A742-DA8A8FE84929}" dt="2022-05-24T08:16:06.476" v="541" actId="700"/>
          <ac:spMkLst>
            <pc:docMk/>
            <pc:sldMk cId="400235210" sldId="307"/>
            <ac:spMk id="2" creationId="{D0F9CA7A-7A06-1A86-5E9D-1E3FEF3056F1}"/>
          </ac:spMkLst>
        </pc:spChg>
        <pc:spChg chg="add mod ord">
          <ac:chgData name="Tracey Lauriault" userId="dae81d8f-f311-4f24-932b-a6c9c98196b4" providerId="ADAL" clId="{8E020E7F-C18A-4789-A742-DA8A8FE84929}" dt="2022-05-24T09:13:27.789" v="1543" actId="1076"/>
          <ac:spMkLst>
            <pc:docMk/>
            <pc:sldMk cId="400235210" sldId="307"/>
            <ac:spMk id="2" creationId="{E45A7D04-B07E-8BCD-F4DF-7C38417E3BC0}"/>
          </ac:spMkLst>
        </pc:spChg>
        <pc:spChg chg="add del mod ord">
          <ac:chgData name="Tracey Lauriault" userId="dae81d8f-f311-4f24-932b-a6c9c98196b4" providerId="ADAL" clId="{8E020E7F-C18A-4789-A742-DA8A8FE84929}" dt="2022-05-24T08:16:06.476" v="541" actId="700"/>
          <ac:spMkLst>
            <pc:docMk/>
            <pc:sldMk cId="400235210" sldId="307"/>
            <ac:spMk id="4" creationId="{BA69AC38-4387-94B8-E644-79C76D1D3D15}"/>
          </ac:spMkLst>
        </pc:spChg>
        <pc:spChg chg="del">
          <ac:chgData name="Tracey Lauriault" userId="dae81d8f-f311-4f24-932b-a6c9c98196b4" providerId="ADAL" clId="{8E020E7F-C18A-4789-A742-DA8A8FE84929}" dt="2022-05-24T09:10:16.354" v="1526" actId="478"/>
          <ac:spMkLst>
            <pc:docMk/>
            <pc:sldMk cId="400235210" sldId="307"/>
            <ac:spMk id="6" creationId="{E23F8FCE-3722-4936-A466-39596693D834}"/>
          </ac:spMkLst>
        </pc:spChg>
        <pc:spChg chg="add mod">
          <ac:chgData name="Tracey Lauriault" userId="dae81d8f-f311-4f24-932b-a6c9c98196b4" providerId="ADAL" clId="{8E020E7F-C18A-4789-A742-DA8A8FE84929}" dt="2022-05-24T09:14:21.879" v="1548" actId="1076"/>
          <ac:spMkLst>
            <pc:docMk/>
            <pc:sldMk cId="400235210" sldId="307"/>
            <ac:spMk id="12" creationId="{F3D281CD-49D8-CBC1-95CA-57AD620C3912}"/>
          </ac:spMkLst>
        </pc:spChg>
        <pc:spChg chg="add mod">
          <ac:chgData name="Tracey Lauriault" userId="dae81d8f-f311-4f24-932b-a6c9c98196b4" providerId="ADAL" clId="{8E020E7F-C18A-4789-A742-DA8A8FE84929}" dt="2022-05-24T09:14:29.630" v="1549" actId="1076"/>
          <ac:spMkLst>
            <pc:docMk/>
            <pc:sldMk cId="400235210" sldId="307"/>
            <ac:spMk id="13" creationId="{7C5F5CB7-5ACC-17F3-13E0-D9EC81DFBC32}"/>
          </ac:spMkLst>
        </pc:spChg>
        <pc:spChg chg="add mod">
          <ac:chgData name="Tracey Lauriault" userId="dae81d8f-f311-4f24-932b-a6c9c98196b4" providerId="ADAL" clId="{8E020E7F-C18A-4789-A742-DA8A8FE84929}" dt="2022-05-24T09:13:52.063" v="1545"/>
          <ac:spMkLst>
            <pc:docMk/>
            <pc:sldMk cId="400235210" sldId="307"/>
            <ac:spMk id="14" creationId="{4ACC5F63-6C71-FB67-26BD-2A6071CA7E51}"/>
          </ac:spMkLst>
        </pc:spChg>
        <pc:grpChg chg="del">
          <ac:chgData name="Tracey Lauriault" userId="dae81d8f-f311-4f24-932b-a6c9c98196b4" providerId="ADAL" clId="{8E020E7F-C18A-4789-A742-DA8A8FE84929}" dt="2022-05-24T09:10:18.628" v="1527" actId="478"/>
          <ac:grpSpMkLst>
            <pc:docMk/>
            <pc:sldMk cId="400235210" sldId="307"/>
            <ac:grpSpMk id="11" creationId="{EE41F76E-E9AC-4747-B44C-D5AACD4B82A4}"/>
          </ac:grpSpMkLst>
        </pc:grpChg>
        <pc:picChg chg="mod">
          <ac:chgData name="Tracey Lauriault" userId="dae81d8f-f311-4f24-932b-a6c9c98196b4" providerId="ADAL" clId="{8E020E7F-C18A-4789-A742-DA8A8FE84929}" dt="2022-05-24T09:14:15.505" v="1547" actId="1076"/>
          <ac:picMkLst>
            <pc:docMk/>
            <pc:sldMk cId="400235210" sldId="307"/>
            <ac:picMk id="3" creationId="{00A0F48F-3FA7-4669-8970-07016B6971A1}"/>
          </ac:picMkLst>
        </pc:picChg>
        <pc:picChg chg="add mod">
          <ac:chgData name="Tracey Lauriault" userId="dae81d8f-f311-4f24-932b-a6c9c98196b4" providerId="ADAL" clId="{8E020E7F-C18A-4789-A742-DA8A8FE84929}" dt="2022-05-24T09:13:31.716" v="1544" actId="1076"/>
          <ac:picMkLst>
            <pc:docMk/>
            <pc:sldMk cId="400235210" sldId="307"/>
            <ac:picMk id="5" creationId="{A6E6E6DB-9E4B-D4EB-B7D6-E3880D5AEF8F}"/>
          </ac:picMkLst>
        </pc:picChg>
      </pc:sldChg>
      <pc:sldChg chg="addSp delSp modSp add del mod chgLayout">
        <pc:chgData name="Tracey Lauriault" userId="dae81d8f-f311-4f24-932b-a6c9c98196b4" providerId="ADAL" clId="{8E020E7F-C18A-4789-A742-DA8A8FE84929}" dt="2022-05-24T08:16:07.358" v="542"/>
        <pc:sldMkLst>
          <pc:docMk/>
          <pc:sldMk cId="3452717488" sldId="311"/>
        </pc:sldMkLst>
        <pc:spChg chg="add del mod ord">
          <ac:chgData name="Tracey Lauriault" userId="dae81d8f-f311-4f24-932b-a6c9c98196b4" providerId="ADAL" clId="{8E020E7F-C18A-4789-A742-DA8A8FE84929}" dt="2022-05-24T08:16:06.476" v="541" actId="700"/>
          <ac:spMkLst>
            <pc:docMk/>
            <pc:sldMk cId="3452717488" sldId="311"/>
            <ac:spMk id="2" creationId="{BDB5A5E3-01C0-8645-3D98-A9543207225D}"/>
          </ac:spMkLst>
        </pc:spChg>
        <pc:spChg chg="mod ord">
          <ac:chgData name="Tracey Lauriault" userId="dae81d8f-f311-4f24-932b-a6c9c98196b4" providerId="ADAL" clId="{8E020E7F-C18A-4789-A742-DA8A8FE84929}" dt="2022-05-24T08:16:06.476" v="541" actId="700"/>
          <ac:spMkLst>
            <pc:docMk/>
            <pc:sldMk cId="3452717488" sldId="311"/>
            <ac:spMk id="3" creationId="{E34964A1-89CF-4760-BEE6-4118F3265EA4}"/>
          </ac:spMkLst>
        </pc:spChg>
      </pc:sldChg>
      <pc:sldChg chg="addSp delSp modSp add del mod chgLayout">
        <pc:chgData name="Tracey Lauriault" userId="dae81d8f-f311-4f24-932b-a6c9c98196b4" providerId="ADAL" clId="{8E020E7F-C18A-4789-A742-DA8A8FE84929}" dt="2022-05-24T08:16:07.358" v="542"/>
        <pc:sldMkLst>
          <pc:docMk/>
          <pc:sldMk cId="361217461" sldId="312"/>
        </pc:sldMkLst>
        <pc:spChg chg="add del mod ord">
          <ac:chgData name="Tracey Lauriault" userId="dae81d8f-f311-4f24-932b-a6c9c98196b4" providerId="ADAL" clId="{8E020E7F-C18A-4789-A742-DA8A8FE84929}" dt="2022-05-24T08:16:06.476" v="541" actId="700"/>
          <ac:spMkLst>
            <pc:docMk/>
            <pc:sldMk cId="361217461" sldId="312"/>
            <ac:spMk id="2" creationId="{13EE8E2A-2CAE-5C1A-F133-62FEC8D8FB82}"/>
          </ac:spMkLst>
        </pc:spChg>
        <pc:spChg chg="mod ord">
          <ac:chgData name="Tracey Lauriault" userId="dae81d8f-f311-4f24-932b-a6c9c98196b4" providerId="ADAL" clId="{8E020E7F-C18A-4789-A742-DA8A8FE84929}" dt="2022-05-24T08:16:06.476" v="541" actId="700"/>
          <ac:spMkLst>
            <pc:docMk/>
            <pc:sldMk cId="361217461" sldId="312"/>
            <ac:spMk id="3" creationId="{E34964A1-89CF-4760-BEE6-4118F3265EA4}"/>
          </ac:spMkLst>
        </pc:spChg>
      </pc:sldChg>
      <pc:sldChg chg="addSp delSp modSp add del mod chgLayout">
        <pc:chgData name="Tracey Lauriault" userId="dae81d8f-f311-4f24-932b-a6c9c98196b4" providerId="ADAL" clId="{8E020E7F-C18A-4789-A742-DA8A8FE84929}" dt="2022-05-24T08:16:07.358" v="542"/>
        <pc:sldMkLst>
          <pc:docMk/>
          <pc:sldMk cId="2479029257" sldId="313"/>
        </pc:sldMkLst>
        <pc:spChg chg="add del mod ord">
          <ac:chgData name="Tracey Lauriault" userId="dae81d8f-f311-4f24-932b-a6c9c98196b4" providerId="ADAL" clId="{8E020E7F-C18A-4789-A742-DA8A8FE84929}" dt="2022-05-24T08:16:06.476" v="541" actId="700"/>
          <ac:spMkLst>
            <pc:docMk/>
            <pc:sldMk cId="2479029257" sldId="313"/>
            <ac:spMk id="2" creationId="{A7B40E30-6500-0FBC-B07B-B1419598A032}"/>
          </ac:spMkLst>
        </pc:spChg>
        <pc:spChg chg="mod ord">
          <ac:chgData name="Tracey Lauriault" userId="dae81d8f-f311-4f24-932b-a6c9c98196b4" providerId="ADAL" clId="{8E020E7F-C18A-4789-A742-DA8A8FE84929}" dt="2022-05-24T08:16:06.476" v="541" actId="700"/>
          <ac:spMkLst>
            <pc:docMk/>
            <pc:sldMk cId="2479029257" sldId="313"/>
            <ac:spMk id="3" creationId="{E34964A1-89CF-4760-BEE6-4118F3265EA4}"/>
          </ac:spMkLst>
        </pc:spChg>
      </pc:sldChg>
      <pc:sldChg chg="addSp delSp modSp add del mod chgLayout">
        <pc:chgData name="Tracey Lauriault" userId="dae81d8f-f311-4f24-932b-a6c9c98196b4" providerId="ADAL" clId="{8E020E7F-C18A-4789-A742-DA8A8FE84929}" dt="2022-05-24T08:16:07.358" v="542"/>
        <pc:sldMkLst>
          <pc:docMk/>
          <pc:sldMk cId="1740587189" sldId="314"/>
        </pc:sldMkLst>
        <pc:spChg chg="add del mod ord">
          <ac:chgData name="Tracey Lauriault" userId="dae81d8f-f311-4f24-932b-a6c9c98196b4" providerId="ADAL" clId="{8E020E7F-C18A-4789-A742-DA8A8FE84929}" dt="2022-05-24T08:16:06.476" v="541" actId="700"/>
          <ac:spMkLst>
            <pc:docMk/>
            <pc:sldMk cId="1740587189" sldId="314"/>
            <ac:spMk id="2" creationId="{3FCEB39E-3310-9FC0-D030-7F4168D461E8}"/>
          </ac:spMkLst>
        </pc:spChg>
        <pc:spChg chg="mod ord">
          <ac:chgData name="Tracey Lauriault" userId="dae81d8f-f311-4f24-932b-a6c9c98196b4" providerId="ADAL" clId="{8E020E7F-C18A-4789-A742-DA8A8FE84929}" dt="2022-05-24T08:16:06.476" v="541" actId="700"/>
          <ac:spMkLst>
            <pc:docMk/>
            <pc:sldMk cId="1740587189" sldId="314"/>
            <ac:spMk id="3" creationId="{E34964A1-89CF-4760-BEE6-4118F3265EA4}"/>
          </ac:spMkLst>
        </pc:spChg>
      </pc:sldChg>
      <pc:sldChg chg="addSp modSp add mod">
        <pc:chgData name="Tracey Lauriault" userId="dae81d8f-f311-4f24-932b-a6c9c98196b4" providerId="ADAL" clId="{8E020E7F-C18A-4789-A742-DA8A8FE84929}" dt="2022-05-24T11:04:02.798" v="2911" actId="20577"/>
        <pc:sldMkLst>
          <pc:docMk/>
          <pc:sldMk cId="3969036817" sldId="424"/>
        </pc:sldMkLst>
        <pc:spChg chg="mod">
          <ac:chgData name="Tracey Lauriault" userId="dae81d8f-f311-4f24-932b-a6c9c98196b4" providerId="ADAL" clId="{8E020E7F-C18A-4789-A742-DA8A8FE84929}" dt="2022-05-24T10:37:20.466" v="2656" actId="20577"/>
          <ac:spMkLst>
            <pc:docMk/>
            <pc:sldMk cId="3969036817" sldId="424"/>
            <ac:spMk id="2" creationId="{E3DFEAB5-0F49-45B5-AECC-A2B35EFCDC6C}"/>
          </ac:spMkLst>
        </pc:spChg>
        <pc:spChg chg="mod">
          <ac:chgData name="Tracey Lauriault" userId="dae81d8f-f311-4f24-932b-a6c9c98196b4" providerId="ADAL" clId="{8E020E7F-C18A-4789-A742-DA8A8FE84929}" dt="2022-05-24T11:04:02.798" v="2911" actId="20577"/>
          <ac:spMkLst>
            <pc:docMk/>
            <pc:sldMk cId="3969036817" sldId="424"/>
            <ac:spMk id="3" creationId="{ED19DC6C-14EA-4646-92D2-0C8B231F8222}"/>
          </ac:spMkLst>
        </pc:spChg>
        <pc:spChg chg="mod">
          <ac:chgData name="Tracey Lauriault" userId="dae81d8f-f311-4f24-932b-a6c9c98196b4" providerId="ADAL" clId="{8E020E7F-C18A-4789-A742-DA8A8FE84929}" dt="2022-05-24T10:37:12.059" v="2648"/>
          <ac:spMkLst>
            <pc:docMk/>
            <pc:sldMk cId="3969036817" sldId="424"/>
            <ac:spMk id="4" creationId="{4C6D2FC9-A26A-4F68-8C30-73A261AE100D}"/>
          </ac:spMkLst>
        </pc:spChg>
        <pc:spChg chg="add mod">
          <ac:chgData name="Tracey Lauriault" userId="dae81d8f-f311-4f24-932b-a6c9c98196b4" providerId="ADAL" clId="{8E020E7F-C18A-4789-A742-DA8A8FE84929}" dt="2022-05-24T10:37:38.855" v="2657"/>
          <ac:spMkLst>
            <pc:docMk/>
            <pc:sldMk cId="3969036817" sldId="424"/>
            <ac:spMk id="5" creationId="{5D166E5C-9B58-DBA5-E420-8390D361421F}"/>
          </ac:spMkLst>
        </pc:spChg>
        <pc:spChg chg="add mod">
          <ac:chgData name="Tracey Lauriault" userId="dae81d8f-f311-4f24-932b-a6c9c98196b4" providerId="ADAL" clId="{8E020E7F-C18A-4789-A742-DA8A8FE84929}" dt="2022-05-24T10:37:38.855" v="2657"/>
          <ac:spMkLst>
            <pc:docMk/>
            <pc:sldMk cId="3969036817" sldId="424"/>
            <ac:spMk id="6" creationId="{E16040E7-2F43-418E-3C25-D2A558034AAD}"/>
          </ac:spMkLst>
        </pc:spChg>
      </pc:sldChg>
      <pc:sldChg chg="addSp modSp add mod chgLayout">
        <pc:chgData name="Tracey Lauriault" userId="dae81d8f-f311-4f24-932b-a6c9c98196b4" providerId="ADAL" clId="{8E020E7F-C18A-4789-A742-DA8A8FE84929}" dt="2022-05-24T10:36:26.361" v="2647" actId="20577"/>
        <pc:sldMkLst>
          <pc:docMk/>
          <pc:sldMk cId="907259793" sldId="428"/>
        </pc:sldMkLst>
        <pc:spChg chg="mod ord">
          <ac:chgData name="Tracey Lauriault" userId="dae81d8f-f311-4f24-932b-a6c9c98196b4" providerId="ADAL" clId="{8E020E7F-C18A-4789-A742-DA8A8FE84929}" dt="2022-05-24T10:34:12.799" v="2574" actId="20577"/>
          <ac:spMkLst>
            <pc:docMk/>
            <pc:sldMk cId="907259793" sldId="428"/>
            <ac:spMk id="2" creationId="{77EA81A5-7604-4884-8498-59B1896E1AF6}"/>
          </ac:spMkLst>
        </pc:spChg>
        <pc:spChg chg="mod ord">
          <ac:chgData name="Tracey Lauriault" userId="dae81d8f-f311-4f24-932b-a6c9c98196b4" providerId="ADAL" clId="{8E020E7F-C18A-4789-A742-DA8A8FE84929}" dt="2022-05-24T10:36:26.361" v="2647" actId="20577"/>
          <ac:spMkLst>
            <pc:docMk/>
            <pc:sldMk cId="907259793" sldId="428"/>
            <ac:spMk id="3" creationId="{7B936773-65ED-4548-A27D-A6A5EFBCC210}"/>
          </ac:spMkLst>
        </pc:spChg>
        <pc:spChg chg="mod ord">
          <ac:chgData name="Tracey Lauriault" userId="dae81d8f-f311-4f24-932b-a6c9c98196b4" providerId="ADAL" clId="{8E020E7F-C18A-4789-A742-DA8A8FE84929}" dt="2022-05-24T10:33:54.124" v="2569" actId="700"/>
          <ac:spMkLst>
            <pc:docMk/>
            <pc:sldMk cId="907259793" sldId="428"/>
            <ac:spMk id="4" creationId="{0107583E-1F7A-4EE5-A7E7-839C9C7B670B}"/>
          </ac:spMkLst>
        </pc:spChg>
        <pc:spChg chg="add mod">
          <ac:chgData name="Tracey Lauriault" userId="dae81d8f-f311-4f24-932b-a6c9c98196b4" providerId="ADAL" clId="{8E020E7F-C18A-4789-A742-DA8A8FE84929}" dt="2022-05-24T10:34:34.021" v="2579"/>
          <ac:spMkLst>
            <pc:docMk/>
            <pc:sldMk cId="907259793" sldId="428"/>
            <ac:spMk id="5" creationId="{AD3F5CD0-BB3C-7DFF-AD53-400933A38D61}"/>
          </ac:spMkLst>
        </pc:spChg>
        <pc:spChg chg="add mod">
          <ac:chgData name="Tracey Lauriault" userId="dae81d8f-f311-4f24-932b-a6c9c98196b4" providerId="ADAL" clId="{8E020E7F-C18A-4789-A742-DA8A8FE84929}" dt="2022-05-24T10:34:34.021" v="2579"/>
          <ac:spMkLst>
            <pc:docMk/>
            <pc:sldMk cId="907259793" sldId="428"/>
            <ac:spMk id="6" creationId="{E2AC5955-4C46-1ED4-72AA-B3F233580285}"/>
          </ac:spMkLst>
        </pc:spChg>
      </pc:sldChg>
      <pc:sldChg chg="modSp mod">
        <pc:chgData name="Tracey Lauriault" userId="dae81d8f-f311-4f24-932b-a6c9c98196b4" providerId="ADAL" clId="{8E020E7F-C18A-4789-A742-DA8A8FE84929}" dt="2022-05-24T09:59:08.456" v="2374" actId="2711"/>
        <pc:sldMkLst>
          <pc:docMk/>
          <pc:sldMk cId="1766223066" sldId="1084"/>
        </pc:sldMkLst>
        <pc:spChg chg="mod">
          <ac:chgData name="Tracey Lauriault" userId="dae81d8f-f311-4f24-932b-a6c9c98196b4" providerId="ADAL" clId="{8E020E7F-C18A-4789-A742-DA8A8FE84929}" dt="2022-05-24T07:43:46.528" v="33"/>
          <ac:spMkLst>
            <pc:docMk/>
            <pc:sldMk cId="1766223066" sldId="1084"/>
            <ac:spMk id="2" creationId="{DA545731-F514-49EA-9A0A-E0AF574E3E18}"/>
          </ac:spMkLst>
        </pc:spChg>
        <pc:spChg chg="mod">
          <ac:chgData name="Tracey Lauriault" userId="dae81d8f-f311-4f24-932b-a6c9c98196b4" providerId="ADAL" clId="{8E020E7F-C18A-4789-A742-DA8A8FE84929}" dt="2022-05-24T07:49:39.951" v="118" actId="27636"/>
          <ac:spMkLst>
            <pc:docMk/>
            <pc:sldMk cId="1766223066" sldId="1084"/>
            <ac:spMk id="3" creationId="{99F2A732-B610-4653-8AC2-A67F8CBB09B6}"/>
          </ac:spMkLst>
        </pc:spChg>
        <pc:spChg chg="mod">
          <ac:chgData name="Tracey Lauriault" userId="dae81d8f-f311-4f24-932b-a6c9c98196b4" providerId="ADAL" clId="{8E020E7F-C18A-4789-A742-DA8A8FE84929}" dt="2022-05-24T09:59:08.456" v="2374" actId="2711"/>
          <ac:spMkLst>
            <pc:docMk/>
            <pc:sldMk cId="1766223066" sldId="1084"/>
            <ac:spMk id="4" creationId="{0B220614-182B-4FC0-9A52-2EBAB8AF7763}"/>
          </ac:spMkLst>
        </pc:spChg>
        <pc:spChg chg="mod">
          <ac:chgData name="Tracey Lauriault" userId="dae81d8f-f311-4f24-932b-a6c9c98196b4" providerId="ADAL" clId="{8E020E7F-C18A-4789-A742-DA8A8FE84929}" dt="2022-05-24T09:58:56.745" v="2372" actId="14100"/>
          <ac:spMkLst>
            <pc:docMk/>
            <pc:sldMk cId="1766223066" sldId="1084"/>
            <ac:spMk id="7" creationId="{99DD61E5-9304-451E-9A17-8969103D8FC6}"/>
          </ac:spMkLst>
        </pc:spChg>
        <pc:spChg chg="mod">
          <ac:chgData name="Tracey Lauriault" userId="dae81d8f-f311-4f24-932b-a6c9c98196b4" providerId="ADAL" clId="{8E020E7F-C18A-4789-A742-DA8A8FE84929}" dt="2022-05-24T07:43:46.528" v="33"/>
          <ac:spMkLst>
            <pc:docMk/>
            <pc:sldMk cId="1766223066" sldId="1084"/>
            <ac:spMk id="8" creationId="{63A4DDA1-1328-4FD2-8AB5-1535195D6DE7}"/>
          </ac:spMkLst>
        </pc:spChg>
      </pc:sldChg>
      <pc:sldChg chg="modSp del mod">
        <pc:chgData name="Tracey Lauriault" userId="dae81d8f-f311-4f24-932b-a6c9c98196b4" providerId="ADAL" clId="{8E020E7F-C18A-4789-A742-DA8A8FE84929}" dt="2022-05-24T10:02:02.087" v="2392" actId="47"/>
        <pc:sldMkLst>
          <pc:docMk/>
          <pc:sldMk cId="2416567485" sldId="1085"/>
        </pc:sldMkLst>
        <pc:spChg chg="mod">
          <ac:chgData name="Tracey Lauriault" userId="dae81d8f-f311-4f24-932b-a6c9c98196b4" providerId="ADAL" clId="{8E020E7F-C18A-4789-A742-DA8A8FE84929}" dt="2022-05-24T07:43:46.528" v="33"/>
          <ac:spMkLst>
            <pc:docMk/>
            <pc:sldMk cId="2416567485" sldId="1085"/>
            <ac:spMk id="3" creationId="{8571CE8C-7265-4643-854F-FE471751B539}"/>
          </ac:spMkLst>
        </pc:spChg>
        <pc:spChg chg="mod">
          <ac:chgData name="Tracey Lauriault" userId="dae81d8f-f311-4f24-932b-a6c9c98196b4" providerId="ADAL" clId="{8E020E7F-C18A-4789-A742-DA8A8FE84929}" dt="2022-05-24T07:43:46.528" v="33"/>
          <ac:spMkLst>
            <pc:docMk/>
            <pc:sldMk cId="2416567485" sldId="1085"/>
            <ac:spMk id="4" creationId="{DBCCC1BF-067F-4E70-B2FE-9DDA2D3F0D72}"/>
          </ac:spMkLst>
        </pc:spChg>
        <pc:spChg chg="mod">
          <ac:chgData name="Tracey Lauriault" userId="dae81d8f-f311-4f24-932b-a6c9c98196b4" providerId="ADAL" clId="{8E020E7F-C18A-4789-A742-DA8A8FE84929}" dt="2022-05-24T07:43:46.528" v="33"/>
          <ac:spMkLst>
            <pc:docMk/>
            <pc:sldMk cId="2416567485" sldId="1085"/>
            <ac:spMk id="5" creationId="{8D7BCB27-3DCF-4E2F-841D-20ABD6BBFF65}"/>
          </ac:spMkLst>
        </pc:spChg>
        <pc:spChg chg="mod">
          <ac:chgData name="Tracey Lauriault" userId="dae81d8f-f311-4f24-932b-a6c9c98196b4" providerId="ADAL" clId="{8E020E7F-C18A-4789-A742-DA8A8FE84929}" dt="2022-05-24T07:49:40.012" v="121" actId="27636"/>
          <ac:spMkLst>
            <pc:docMk/>
            <pc:sldMk cId="2416567485" sldId="1085"/>
            <ac:spMk id="6" creationId="{98E2359C-E113-45F5-8D6B-F73C2BFA5764}"/>
          </ac:spMkLst>
        </pc:spChg>
      </pc:sldChg>
      <pc:sldChg chg="addSp delSp modSp new del mod modClrScheme chgLayout">
        <pc:chgData name="Tracey Lauriault" userId="dae81d8f-f311-4f24-932b-a6c9c98196b4" providerId="ADAL" clId="{8E020E7F-C18A-4789-A742-DA8A8FE84929}" dt="2022-05-24T07:53:32.080" v="153" actId="47"/>
        <pc:sldMkLst>
          <pc:docMk/>
          <pc:sldMk cId="3480225925" sldId="1086"/>
        </pc:sldMkLst>
        <pc:spChg chg="del mod ord">
          <ac:chgData name="Tracey Lauriault" userId="dae81d8f-f311-4f24-932b-a6c9c98196b4" providerId="ADAL" clId="{8E020E7F-C18A-4789-A742-DA8A8FE84929}" dt="2022-05-24T07:46:44.391" v="100" actId="700"/>
          <ac:spMkLst>
            <pc:docMk/>
            <pc:sldMk cId="3480225925" sldId="1086"/>
            <ac:spMk id="2" creationId="{4E2E16C9-CCA9-593B-70E3-A59D4DA22DD3}"/>
          </ac:spMkLst>
        </pc:spChg>
        <pc:spChg chg="del mod ord">
          <ac:chgData name="Tracey Lauriault" userId="dae81d8f-f311-4f24-932b-a6c9c98196b4" providerId="ADAL" clId="{8E020E7F-C18A-4789-A742-DA8A8FE84929}" dt="2022-05-24T07:46:44.391" v="100" actId="700"/>
          <ac:spMkLst>
            <pc:docMk/>
            <pc:sldMk cId="3480225925" sldId="1086"/>
            <ac:spMk id="3" creationId="{954EA6E2-F177-1D54-6401-8EC729907718}"/>
          </ac:spMkLst>
        </pc:spChg>
        <pc:spChg chg="mod ord">
          <ac:chgData name="Tracey Lauriault" userId="dae81d8f-f311-4f24-932b-a6c9c98196b4" providerId="ADAL" clId="{8E020E7F-C18A-4789-A742-DA8A8FE84929}" dt="2022-05-24T07:46:44.391" v="100" actId="700"/>
          <ac:spMkLst>
            <pc:docMk/>
            <pc:sldMk cId="3480225925" sldId="1086"/>
            <ac:spMk id="4" creationId="{BA9A1451-EBB8-3F69-1630-2E5679B5DF36}"/>
          </ac:spMkLst>
        </pc:spChg>
        <pc:spChg chg="mod ord">
          <ac:chgData name="Tracey Lauriault" userId="dae81d8f-f311-4f24-932b-a6c9c98196b4" providerId="ADAL" clId="{8E020E7F-C18A-4789-A742-DA8A8FE84929}" dt="2022-05-24T07:46:44.391" v="100" actId="700"/>
          <ac:spMkLst>
            <pc:docMk/>
            <pc:sldMk cId="3480225925" sldId="1086"/>
            <ac:spMk id="5" creationId="{0B04A322-D1FC-BD57-986D-C3F94FCA3E92}"/>
          </ac:spMkLst>
        </pc:spChg>
        <pc:spChg chg="add mod ord">
          <ac:chgData name="Tracey Lauriault" userId="dae81d8f-f311-4f24-932b-a6c9c98196b4" providerId="ADAL" clId="{8E020E7F-C18A-4789-A742-DA8A8FE84929}" dt="2022-05-24T07:46:44.391" v="100" actId="700"/>
          <ac:spMkLst>
            <pc:docMk/>
            <pc:sldMk cId="3480225925" sldId="1086"/>
            <ac:spMk id="6" creationId="{7EC0BC59-4C32-C266-77EA-6FC547CC3A1D}"/>
          </ac:spMkLst>
        </pc:spChg>
        <pc:spChg chg="add mod ord">
          <ac:chgData name="Tracey Lauriault" userId="dae81d8f-f311-4f24-932b-a6c9c98196b4" providerId="ADAL" clId="{8E020E7F-C18A-4789-A742-DA8A8FE84929}" dt="2022-05-24T07:46:55.255" v="102" actId="27636"/>
          <ac:spMkLst>
            <pc:docMk/>
            <pc:sldMk cId="3480225925" sldId="1086"/>
            <ac:spMk id="7" creationId="{C8EBABFD-220B-BF60-F2B7-FA6AA32C3EAC}"/>
          </ac:spMkLst>
        </pc:spChg>
      </pc:sldChg>
      <pc:sldChg chg="addSp delSp modSp new mod modClrScheme chgLayout">
        <pc:chgData name="Tracey Lauriault" userId="dae81d8f-f311-4f24-932b-a6c9c98196b4" providerId="ADAL" clId="{8E020E7F-C18A-4789-A742-DA8A8FE84929}" dt="2022-05-24T10:43:17.139" v="2782" actId="14100"/>
        <pc:sldMkLst>
          <pc:docMk/>
          <pc:sldMk cId="3868002073" sldId="1086"/>
        </pc:sldMkLst>
        <pc:spChg chg="del mod ord">
          <ac:chgData name="Tracey Lauriault" userId="dae81d8f-f311-4f24-932b-a6c9c98196b4" providerId="ADAL" clId="{8E020E7F-C18A-4789-A742-DA8A8FE84929}" dt="2022-05-24T07:54:29.267" v="165" actId="700"/>
          <ac:spMkLst>
            <pc:docMk/>
            <pc:sldMk cId="3868002073" sldId="1086"/>
            <ac:spMk id="2" creationId="{8CA99E6C-E0D9-F150-296E-187BF3822B3C}"/>
          </ac:spMkLst>
        </pc:spChg>
        <pc:spChg chg="del mod ord">
          <ac:chgData name="Tracey Lauriault" userId="dae81d8f-f311-4f24-932b-a6c9c98196b4" providerId="ADAL" clId="{8E020E7F-C18A-4789-A742-DA8A8FE84929}" dt="2022-05-24T07:54:29.267" v="165" actId="700"/>
          <ac:spMkLst>
            <pc:docMk/>
            <pc:sldMk cId="3868002073" sldId="1086"/>
            <ac:spMk id="3" creationId="{043383C5-9B54-14AF-0D35-3A9CF6018A1B}"/>
          </ac:spMkLst>
        </pc:spChg>
        <pc:spChg chg="mod ord">
          <ac:chgData name="Tracey Lauriault" userId="dae81d8f-f311-4f24-932b-a6c9c98196b4" providerId="ADAL" clId="{8E020E7F-C18A-4789-A742-DA8A8FE84929}" dt="2022-05-24T08:10:22.735" v="480" actId="700"/>
          <ac:spMkLst>
            <pc:docMk/>
            <pc:sldMk cId="3868002073" sldId="1086"/>
            <ac:spMk id="4" creationId="{20AB1346-10B3-B498-2DCE-9F0700A311E6}"/>
          </ac:spMkLst>
        </pc:spChg>
        <pc:spChg chg="mod ord">
          <ac:chgData name="Tracey Lauriault" userId="dae81d8f-f311-4f24-932b-a6c9c98196b4" providerId="ADAL" clId="{8E020E7F-C18A-4789-A742-DA8A8FE84929}" dt="2022-05-24T08:10:22.735" v="480" actId="700"/>
          <ac:spMkLst>
            <pc:docMk/>
            <pc:sldMk cId="3868002073" sldId="1086"/>
            <ac:spMk id="5" creationId="{671E510F-26FB-6A4E-BD2D-97C525EFCC88}"/>
          </ac:spMkLst>
        </pc:spChg>
        <pc:spChg chg="add mod ord">
          <ac:chgData name="Tracey Lauriault" userId="dae81d8f-f311-4f24-932b-a6c9c98196b4" providerId="ADAL" clId="{8E020E7F-C18A-4789-A742-DA8A8FE84929}" dt="2022-05-24T08:10:22.735" v="480" actId="700"/>
          <ac:spMkLst>
            <pc:docMk/>
            <pc:sldMk cId="3868002073" sldId="1086"/>
            <ac:spMk id="6" creationId="{BE40F3EE-758E-3610-740F-6D1BDF1D4D6B}"/>
          </ac:spMkLst>
        </pc:spChg>
        <pc:spChg chg="add del mod ord">
          <ac:chgData name="Tracey Lauriault" userId="dae81d8f-f311-4f24-932b-a6c9c98196b4" providerId="ADAL" clId="{8E020E7F-C18A-4789-A742-DA8A8FE84929}" dt="2022-05-24T08:08:04.568" v="450" actId="478"/>
          <ac:spMkLst>
            <pc:docMk/>
            <pc:sldMk cId="3868002073" sldId="1086"/>
            <ac:spMk id="7" creationId="{BDAE76F9-047A-6656-D551-E25F7F9ACB85}"/>
          </ac:spMkLst>
        </pc:spChg>
        <pc:spChg chg="add del mod">
          <ac:chgData name="Tracey Lauriault" userId="dae81d8f-f311-4f24-932b-a6c9c98196b4" providerId="ADAL" clId="{8E020E7F-C18A-4789-A742-DA8A8FE84929}" dt="2022-05-24T08:42:37.996" v="988" actId="1076"/>
          <ac:spMkLst>
            <pc:docMk/>
            <pc:sldMk cId="3868002073" sldId="1086"/>
            <ac:spMk id="11" creationId="{3079F026-40D0-E533-D51B-29C148E7BF86}"/>
          </ac:spMkLst>
        </pc:spChg>
        <pc:spChg chg="add mod ord">
          <ac:chgData name="Tracey Lauriault" userId="dae81d8f-f311-4f24-932b-a6c9c98196b4" providerId="ADAL" clId="{8E020E7F-C18A-4789-A742-DA8A8FE84929}" dt="2022-05-24T10:41:36.798" v="2728" actId="27636"/>
          <ac:spMkLst>
            <pc:docMk/>
            <pc:sldMk cId="3868002073" sldId="1086"/>
            <ac:spMk id="12" creationId="{2722F8DB-7CAF-FA39-2605-785B41D88FFB}"/>
          </ac:spMkLst>
        </pc:spChg>
        <pc:spChg chg="add mod">
          <ac:chgData name="Tracey Lauriault" userId="dae81d8f-f311-4f24-932b-a6c9c98196b4" providerId="ADAL" clId="{8E020E7F-C18A-4789-A742-DA8A8FE84929}" dt="2022-05-24T10:42:56.189" v="2781" actId="20577"/>
          <ac:spMkLst>
            <pc:docMk/>
            <pc:sldMk cId="3868002073" sldId="1086"/>
            <ac:spMk id="13" creationId="{1A3192FC-FD9C-43BF-9D57-6ECEA49878D6}"/>
          </ac:spMkLst>
        </pc:spChg>
        <pc:picChg chg="add mod">
          <ac:chgData name="Tracey Lauriault" userId="dae81d8f-f311-4f24-932b-a6c9c98196b4" providerId="ADAL" clId="{8E020E7F-C18A-4789-A742-DA8A8FE84929}" dt="2022-05-24T10:43:17.139" v="2782" actId="14100"/>
          <ac:picMkLst>
            <pc:docMk/>
            <pc:sldMk cId="3868002073" sldId="1086"/>
            <ac:picMk id="8" creationId="{CFD93935-6CCA-9E08-68CB-6A1FA020C264}"/>
          </ac:picMkLst>
        </pc:picChg>
        <pc:picChg chg="add mod">
          <ac:chgData name="Tracey Lauriault" userId="dae81d8f-f311-4f24-932b-a6c9c98196b4" providerId="ADAL" clId="{8E020E7F-C18A-4789-A742-DA8A8FE84929}" dt="2022-05-24T08:20:00.417" v="580" actId="14100"/>
          <ac:picMkLst>
            <pc:docMk/>
            <pc:sldMk cId="3868002073" sldId="1086"/>
            <ac:picMk id="9" creationId="{454A78DE-6818-B674-4400-0A56DCCF35AD}"/>
          </ac:picMkLst>
        </pc:picChg>
      </pc:sldChg>
      <pc:sldChg chg="addSp delSp modSp add mod chgLayout">
        <pc:chgData name="Tracey Lauriault" userId="dae81d8f-f311-4f24-932b-a6c9c98196b4" providerId="ADAL" clId="{8E020E7F-C18A-4789-A742-DA8A8FE84929}" dt="2022-05-24T09:17:28.834" v="1605" actId="20577"/>
        <pc:sldMkLst>
          <pc:docMk/>
          <pc:sldMk cId="1115352659" sldId="1087"/>
        </pc:sldMkLst>
        <pc:spChg chg="add mod ord">
          <ac:chgData name="Tracey Lauriault" userId="dae81d8f-f311-4f24-932b-a6c9c98196b4" providerId="ADAL" clId="{8E020E7F-C18A-4789-A742-DA8A8FE84929}" dt="2022-05-24T08:55:21.879" v="1229" actId="700"/>
          <ac:spMkLst>
            <pc:docMk/>
            <pc:sldMk cId="1115352659" sldId="1087"/>
            <ac:spMk id="2" creationId="{E790B8DC-E3A3-36E6-AC88-28704022CE75}"/>
          </ac:spMkLst>
        </pc:spChg>
        <pc:spChg chg="mod ord">
          <ac:chgData name="Tracey Lauriault" userId="dae81d8f-f311-4f24-932b-a6c9c98196b4" providerId="ADAL" clId="{8E020E7F-C18A-4789-A742-DA8A8FE84929}" dt="2022-05-24T09:17:28.834" v="1605" actId="20577"/>
          <ac:spMkLst>
            <pc:docMk/>
            <pc:sldMk cId="1115352659" sldId="1087"/>
            <ac:spMk id="3" creationId="{E34964A1-89CF-4760-BEE6-4118F3265EA4}"/>
          </ac:spMkLst>
        </pc:spChg>
        <pc:spChg chg="del">
          <ac:chgData name="Tracey Lauriault" userId="dae81d8f-f311-4f24-932b-a6c9c98196b4" providerId="ADAL" clId="{8E020E7F-C18A-4789-A742-DA8A8FE84929}" dt="2022-05-24T08:54:15.583" v="1199" actId="478"/>
          <ac:spMkLst>
            <pc:docMk/>
            <pc:sldMk cId="1115352659" sldId="1087"/>
            <ac:spMk id="6" creationId="{E23F8FCE-3722-4936-A466-39596693D834}"/>
          </ac:spMkLst>
        </pc:spChg>
        <pc:spChg chg="add mod">
          <ac:chgData name="Tracey Lauriault" userId="dae81d8f-f311-4f24-932b-a6c9c98196b4" providerId="ADAL" clId="{8E020E7F-C18A-4789-A742-DA8A8FE84929}" dt="2022-05-24T09:02:13.365" v="1313"/>
          <ac:spMkLst>
            <pc:docMk/>
            <pc:sldMk cId="1115352659" sldId="1087"/>
            <ac:spMk id="14" creationId="{02C52742-3848-1AE7-2ADC-089CC19A4709}"/>
          </ac:spMkLst>
        </pc:spChg>
        <pc:spChg chg="add mod">
          <ac:chgData name="Tracey Lauriault" userId="dae81d8f-f311-4f24-932b-a6c9c98196b4" providerId="ADAL" clId="{8E020E7F-C18A-4789-A742-DA8A8FE84929}" dt="2022-05-24T09:02:13.365" v="1313"/>
          <ac:spMkLst>
            <pc:docMk/>
            <pc:sldMk cId="1115352659" sldId="1087"/>
            <ac:spMk id="15" creationId="{67A27B35-90A2-8F74-7E55-42DD790C4EF4}"/>
          </ac:spMkLst>
        </pc:spChg>
        <pc:grpChg chg="del">
          <ac:chgData name="Tracey Lauriault" userId="dae81d8f-f311-4f24-932b-a6c9c98196b4" providerId="ADAL" clId="{8E020E7F-C18A-4789-A742-DA8A8FE84929}" dt="2022-05-24T08:54:18.453" v="1200" actId="478"/>
          <ac:grpSpMkLst>
            <pc:docMk/>
            <pc:sldMk cId="1115352659" sldId="1087"/>
            <ac:grpSpMk id="11" creationId="{EE41F76E-E9AC-4747-B44C-D5AACD4B82A4}"/>
          </ac:grpSpMkLst>
        </pc:grpChg>
        <pc:picChg chg="del">
          <ac:chgData name="Tracey Lauriault" userId="dae81d8f-f311-4f24-932b-a6c9c98196b4" providerId="ADAL" clId="{8E020E7F-C18A-4789-A742-DA8A8FE84929}" dt="2022-05-24T08:54:12.957" v="1198" actId="478"/>
          <ac:picMkLst>
            <pc:docMk/>
            <pc:sldMk cId="1115352659" sldId="1087"/>
            <ac:picMk id="12" creationId="{92DD1515-311D-41DE-98E0-03A688F1FCFC}"/>
          </ac:picMkLst>
        </pc:picChg>
        <pc:picChg chg="add mod">
          <ac:chgData name="Tracey Lauriault" userId="dae81d8f-f311-4f24-932b-a6c9c98196b4" providerId="ADAL" clId="{8E020E7F-C18A-4789-A742-DA8A8FE84929}" dt="2022-05-24T08:55:04.561" v="1226" actId="1076"/>
          <ac:picMkLst>
            <pc:docMk/>
            <pc:sldMk cId="1115352659" sldId="1087"/>
            <ac:picMk id="13" creationId="{206B7C26-DD1C-2944-95ED-34B700DC4D54}"/>
          </ac:picMkLst>
        </pc:picChg>
      </pc:sldChg>
      <pc:sldChg chg="addSp delSp modSp add del mod chgLayout">
        <pc:chgData name="Tracey Lauriault" userId="dae81d8f-f311-4f24-932b-a6c9c98196b4" providerId="ADAL" clId="{8E020E7F-C18A-4789-A742-DA8A8FE84929}" dt="2022-05-24T08:16:07.358" v="542"/>
        <pc:sldMkLst>
          <pc:docMk/>
          <pc:sldMk cId="1828528893" sldId="1087"/>
        </pc:sldMkLst>
        <pc:spChg chg="add del mod ord">
          <ac:chgData name="Tracey Lauriault" userId="dae81d8f-f311-4f24-932b-a6c9c98196b4" providerId="ADAL" clId="{8E020E7F-C18A-4789-A742-DA8A8FE84929}" dt="2022-05-24T08:16:06.476" v="541" actId="700"/>
          <ac:spMkLst>
            <pc:docMk/>
            <pc:sldMk cId="1828528893" sldId="1087"/>
            <ac:spMk id="2" creationId="{F0C65C8A-8D78-1077-EC67-CD42D8459124}"/>
          </ac:spMkLst>
        </pc:spChg>
        <pc:spChg chg="mod ord">
          <ac:chgData name="Tracey Lauriault" userId="dae81d8f-f311-4f24-932b-a6c9c98196b4" providerId="ADAL" clId="{8E020E7F-C18A-4789-A742-DA8A8FE84929}" dt="2022-05-24T08:16:06.476" v="541" actId="700"/>
          <ac:spMkLst>
            <pc:docMk/>
            <pc:sldMk cId="1828528893" sldId="1087"/>
            <ac:spMk id="3" creationId="{E34964A1-89CF-4760-BEE6-4118F3265EA4}"/>
          </ac:spMkLst>
        </pc:spChg>
      </pc:sldChg>
      <pc:sldChg chg="add del">
        <pc:chgData name="Tracey Lauriault" userId="dae81d8f-f311-4f24-932b-a6c9c98196b4" providerId="ADAL" clId="{8E020E7F-C18A-4789-A742-DA8A8FE84929}" dt="2022-05-24T08:50:20.392" v="1104" actId="2696"/>
        <pc:sldMkLst>
          <pc:docMk/>
          <pc:sldMk cId="3552078536" sldId="1087"/>
        </pc:sldMkLst>
      </pc:sldChg>
      <pc:sldChg chg="addSp delSp modSp add mod chgLayout">
        <pc:chgData name="Tracey Lauriault" userId="dae81d8f-f311-4f24-932b-a6c9c98196b4" providerId="ADAL" clId="{8E020E7F-C18A-4789-A742-DA8A8FE84929}" dt="2022-05-24T10:48:36.770" v="2830" actId="1076"/>
        <pc:sldMkLst>
          <pc:docMk/>
          <pc:sldMk cId="1263963687" sldId="1088"/>
        </pc:sldMkLst>
        <pc:spChg chg="add mod ord">
          <ac:chgData name="Tracey Lauriault" userId="dae81d8f-f311-4f24-932b-a6c9c98196b4" providerId="ADAL" clId="{8E020E7F-C18A-4789-A742-DA8A8FE84929}" dt="2022-05-24T08:57:16.812" v="1248" actId="1076"/>
          <ac:spMkLst>
            <pc:docMk/>
            <pc:sldMk cId="1263963687" sldId="1088"/>
            <ac:spMk id="2" creationId="{80BD5750-0AE0-0111-836B-73BB8927E282}"/>
          </ac:spMkLst>
        </pc:spChg>
        <pc:spChg chg="mod ord">
          <ac:chgData name="Tracey Lauriault" userId="dae81d8f-f311-4f24-932b-a6c9c98196b4" providerId="ADAL" clId="{8E020E7F-C18A-4789-A742-DA8A8FE84929}" dt="2022-05-24T10:48:36.770" v="2830" actId="1076"/>
          <ac:spMkLst>
            <pc:docMk/>
            <pc:sldMk cId="1263963687" sldId="1088"/>
            <ac:spMk id="3" creationId="{E34964A1-89CF-4760-BEE6-4118F3265EA4}"/>
          </ac:spMkLst>
        </pc:spChg>
        <pc:spChg chg="del mod">
          <ac:chgData name="Tracey Lauriault" userId="dae81d8f-f311-4f24-932b-a6c9c98196b4" providerId="ADAL" clId="{8E020E7F-C18A-4789-A742-DA8A8FE84929}" dt="2022-05-24T08:56:05.569" v="1233" actId="478"/>
          <ac:spMkLst>
            <pc:docMk/>
            <pc:sldMk cId="1263963687" sldId="1088"/>
            <ac:spMk id="6" creationId="{E23F8FCE-3722-4936-A466-39596693D834}"/>
          </ac:spMkLst>
        </pc:spChg>
        <pc:spChg chg="add mod">
          <ac:chgData name="Tracey Lauriault" userId="dae81d8f-f311-4f24-932b-a6c9c98196b4" providerId="ADAL" clId="{8E020E7F-C18A-4789-A742-DA8A8FE84929}" dt="2022-05-24T09:02:15.824" v="1314"/>
          <ac:spMkLst>
            <pc:docMk/>
            <pc:sldMk cId="1263963687" sldId="1088"/>
            <ac:spMk id="14" creationId="{22F63A74-CCF8-410E-FD18-0AACB43EAB18}"/>
          </ac:spMkLst>
        </pc:spChg>
        <pc:spChg chg="add mod">
          <ac:chgData name="Tracey Lauriault" userId="dae81d8f-f311-4f24-932b-a6c9c98196b4" providerId="ADAL" clId="{8E020E7F-C18A-4789-A742-DA8A8FE84929}" dt="2022-05-24T09:02:15.824" v="1314"/>
          <ac:spMkLst>
            <pc:docMk/>
            <pc:sldMk cId="1263963687" sldId="1088"/>
            <ac:spMk id="15" creationId="{F36D9849-F294-4C50-0BF0-D385731893DD}"/>
          </ac:spMkLst>
        </pc:spChg>
        <pc:grpChg chg="del">
          <ac:chgData name="Tracey Lauriault" userId="dae81d8f-f311-4f24-932b-a6c9c98196b4" providerId="ADAL" clId="{8E020E7F-C18A-4789-A742-DA8A8FE84929}" dt="2022-05-24T08:56:31.456" v="1240" actId="478"/>
          <ac:grpSpMkLst>
            <pc:docMk/>
            <pc:sldMk cId="1263963687" sldId="1088"/>
            <ac:grpSpMk id="11" creationId="{EE41F76E-E9AC-4747-B44C-D5AACD4B82A4}"/>
          </ac:grpSpMkLst>
        </pc:grpChg>
        <pc:picChg chg="del">
          <ac:chgData name="Tracey Lauriault" userId="dae81d8f-f311-4f24-932b-a6c9c98196b4" providerId="ADAL" clId="{8E020E7F-C18A-4789-A742-DA8A8FE84929}" dt="2022-05-24T08:56:19.130" v="1237" actId="478"/>
          <ac:picMkLst>
            <pc:docMk/>
            <pc:sldMk cId="1263963687" sldId="1088"/>
            <ac:picMk id="12" creationId="{92DD1515-311D-41DE-98E0-03A688F1FCFC}"/>
          </ac:picMkLst>
        </pc:picChg>
        <pc:picChg chg="add mod">
          <ac:chgData name="Tracey Lauriault" userId="dae81d8f-f311-4f24-932b-a6c9c98196b4" providerId="ADAL" clId="{8E020E7F-C18A-4789-A742-DA8A8FE84929}" dt="2022-05-24T08:56:52.073" v="1245" actId="1076"/>
          <ac:picMkLst>
            <pc:docMk/>
            <pc:sldMk cId="1263963687" sldId="1088"/>
            <ac:picMk id="13" creationId="{61048D60-63A1-3920-8CCF-440CFC8754AF}"/>
          </ac:picMkLst>
        </pc:picChg>
      </pc:sldChg>
      <pc:sldChg chg="add del">
        <pc:chgData name="Tracey Lauriault" userId="dae81d8f-f311-4f24-932b-a6c9c98196b4" providerId="ADAL" clId="{8E020E7F-C18A-4789-A742-DA8A8FE84929}" dt="2022-05-24T08:50:20.392" v="1104" actId="2696"/>
        <pc:sldMkLst>
          <pc:docMk/>
          <pc:sldMk cId="3452717488" sldId="1088"/>
        </pc:sldMkLst>
      </pc:sldChg>
      <pc:sldChg chg="add del">
        <pc:chgData name="Tracey Lauriault" userId="dae81d8f-f311-4f24-932b-a6c9c98196b4" providerId="ADAL" clId="{8E020E7F-C18A-4789-A742-DA8A8FE84929}" dt="2022-05-24T08:50:20.392" v="1104" actId="2696"/>
        <pc:sldMkLst>
          <pc:docMk/>
          <pc:sldMk cId="361217461" sldId="1089"/>
        </pc:sldMkLst>
      </pc:sldChg>
      <pc:sldChg chg="addSp delSp modSp add mod chgLayout">
        <pc:chgData name="Tracey Lauriault" userId="dae81d8f-f311-4f24-932b-a6c9c98196b4" providerId="ADAL" clId="{8E020E7F-C18A-4789-A742-DA8A8FE84929}" dt="2022-05-24T10:48:47.371" v="2831" actId="1076"/>
        <pc:sldMkLst>
          <pc:docMk/>
          <pc:sldMk cId="1354566952" sldId="1089"/>
        </pc:sldMkLst>
        <pc:spChg chg="add mod ord">
          <ac:chgData name="Tracey Lauriault" userId="dae81d8f-f311-4f24-932b-a6c9c98196b4" providerId="ADAL" clId="{8E020E7F-C18A-4789-A742-DA8A8FE84929}" dt="2022-05-24T08:58:57.788" v="1274" actId="1076"/>
          <ac:spMkLst>
            <pc:docMk/>
            <pc:sldMk cId="1354566952" sldId="1089"/>
            <ac:spMk id="2" creationId="{23D22798-079A-2796-99A9-4657290536F1}"/>
          </ac:spMkLst>
        </pc:spChg>
        <pc:spChg chg="mod ord">
          <ac:chgData name="Tracey Lauriault" userId="dae81d8f-f311-4f24-932b-a6c9c98196b4" providerId="ADAL" clId="{8E020E7F-C18A-4789-A742-DA8A8FE84929}" dt="2022-05-24T10:48:47.371" v="2831" actId="1076"/>
          <ac:spMkLst>
            <pc:docMk/>
            <pc:sldMk cId="1354566952" sldId="1089"/>
            <ac:spMk id="3" creationId="{E34964A1-89CF-4760-BEE6-4118F3265EA4}"/>
          </ac:spMkLst>
        </pc:spChg>
        <pc:spChg chg="del">
          <ac:chgData name="Tracey Lauriault" userId="dae81d8f-f311-4f24-932b-a6c9c98196b4" providerId="ADAL" clId="{8E020E7F-C18A-4789-A742-DA8A8FE84929}" dt="2022-05-24T08:58:09.005" v="1266" actId="478"/>
          <ac:spMkLst>
            <pc:docMk/>
            <pc:sldMk cId="1354566952" sldId="1089"/>
            <ac:spMk id="6" creationId="{E23F8FCE-3722-4936-A466-39596693D834}"/>
          </ac:spMkLst>
        </pc:spChg>
        <pc:spChg chg="add mod">
          <ac:chgData name="Tracey Lauriault" userId="dae81d8f-f311-4f24-932b-a6c9c98196b4" providerId="ADAL" clId="{8E020E7F-C18A-4789-A742-DA8A8FE84929}" dt="2022-05-24T09:02:18.555" v="1315"/>
          <ac:spMkLst>
            <pc:docMk/>
            <pc:sldMk cId="1354566952" sldId="1089"/>
            <ac:spMk id="14" creationId="{6682DA79-A9FC-3824-05BA-6F96CD5D775C}"/>
          </ac:spMkLst>
        </pc:spChg>
        <pc:spChg chg="add mod">
          <ac:chgData name="Tracey Lauriault" userId="dae81d8f-f311-4f24-932b-a6c9c98196b4" providerId="ADAL" clId="{8E020E7F-C18A-4789-A742-DA8A8FE84929}" dt="2022-05-24T09:02:18.555" v="1315"/>
          <ac:spMkLst>
            <pc:docMk/>
            <pc:sldMk cId="1354566952" sldId="1089"/>
            <ac:spMk id="15" creationId="{4708C097-83A3-C3E9-EFDA-FE614658631F}"/>
          </ac:spMkLst>
        </pc:spChg>
        <pc:grpChg chg="del">
          <ac:chgData name="Tracey Lauriault" userId="dae81d8f-f311-4f24-932b-a6c9c98196b4" providerId="ADAL" clId="{8E020E7F-C18A-4789-A742-DA8A8FE84929}" dt="2022-05-24T08:58:11.140" v="1267" actId="478"/>
          <ac:grpSpMkLst>
            <pc:docMk/>
            <pc:sldMk cId="1354566952" sldId="1089"/>
            <ac:grpSpMk id="11" creationId="{EE41F76E-E9AC-4747-B44C-D5AACD4B82A4}"/>
          </ac:grpSpMkLst>
        </pc:grpChg>
        <pc:picChg chg="add mod">
          <ac:chgData name="Tracey Lauriault" userId="dae81d8f-f311-4f24-932b-a6c9c98196b4" providerId="ADAL" clId="{8E020E7F-C18A-4789-A742-DA8A8FE84929}" dt="2022-05-24T08:59:04.561" v="1277" actId="1076"/>
          <ac:picMkLst>
            <pc:docMk/>
            <pc:sldMk cId="1354566952" sldId="1089"/>
            <ac:picMk id="12" creationId="{4B56E7EB-6DF6-D7DC-3900-63F9373A5B1A}"/>
          </ac:picMkLst>
        </pc:picChg>
        <pc:picChg chg="del">
          <ac:chgData name="Tracey Lauriault" userId="dae81d8f-f311-4f24-932b-a6c9c98196b4" providerId="ADAL" clId="{8E020E7F-C18A-4789-A742-DA8A8FE84929}" dt="2022-05-24T08:58:13.929" v="1268" actId="478"/>
          <ac:picMkLst>
            <pc:docMk/>
            <pc:sldMk cId="1354566952" sldId="1089"/>
            <ac:picMk id="13" creationId="{775E33B3-EECC-45D5-ACFC-43AADA0849F5}"/>
          </ac:picMkLst>
        </pc:picChg>
      </pc:sldChg>
      <pc:sldChg chg="add del">
        <pc:chgData name="Tracey Lauriault" userId="dae81d8f-f311-4f24-932b-a6c9c98196b4" providerId="ADAL" clId="{8E020E7F-C18A-4789-A742-DA8A8FE84929}" dt="2022-05-24T08:50:20.392" v="1104" actId="2696"/>
        <pc:sldMkLst>
          <pc:docMk/>
          <pc:sldMk cId="2479029257" sldId="1090"/>
        </pc:sldMkLst>
      </pc:sldChg>
      <pc:sldChg chg="addSp delSp modSp add mod chgLayout">
        <pc:chgData name="Tracey Lauriault" userId="dae81d8f-f311-4f24-932b-a6c9c98196b4" providerId="ADAL" clId="{8E020E7F-C18A-4789-A742-DA8A8FE84929}" dt="2022-05-24T10:51:42.108" v="2840" actId="113"/>
        <pc:sldMkLst>
          <pc:docMk/>
          <pc:sldMk cId="3800565527" sldId="1090"/>
        </pc:sldMkLst>
        <pc:spChg chg="add mod ord">
          <ac:chgData name="Tracey Lauriault" userId="dae81d8f-f311-4f24-932b-a6c9c98196b4" providerId="ADAL" clId="{8E020E7F-C18A-4789-A742-DA8A8FE84929}" dt="2022-05-24T09:01:00.567" v="1310" actId="1076"/>
          <ac:spMkLst>
            <pc:docMk/>
            <pc:sldMk cId="3800565527" sldId="1090"/>
            <ac:spMk id="2" creationId="{791FF2AE-72D7-B08D-A0E0-14B080941877}"/>
          </ac:spMkLst>
        </pc:spChg>
        <pc:spChg chg="mod ord">
          <ac:chgData name="Tracey Lauriault" userId="dae81d8f-f311-4f24-932b-a6c9c98196b4" providerId="ADAL" clId="{8E020E7F-C18A-4789-A742-DA8A8FE84929}" dt="2022-05-24T10:51:42.108" v="2840" actId="113"/>
          <ac:spMkLst>
            <pc:docMk/>
            <pc:sldMk cId="3800565527" sldId="1090"/>
            <ac:spMk id="3" creationId="{E34964A1-89CF-4760-BEE6-4118F3265EA4}"/>
          </ac:spMkLst>
        </pc:spChg>
        <pc:spChg chg="del">
          <ac:chgData name="Tracey Lauriault" userId="dae81d8f-f311-4f24-932b-a6c9c98196b4" providerId="ADAL" clId="{8E020E7F-C18A-4789-A742-DA8A8FE84929}" dt="2022-05-24T09:00:02.928" v="1304" actId="478"/>
          <ac:spMkLst>
            <pc:docMk/>
            <pc:sldMk cId="3800565527" sldId="1090"/>
            <ac:spMk id="6" creationId="{E23F8FCE-3722-4936-A466-39596693D834}"/>
          </ac:spMkLst>
        </pc:spChg>
        <pc:spChg chg="add mod">
          <ac:chgData name="Tracey Lauriault" userId="dae81d8f-f311-4f24-932b-a6c9c98196b4" providerId="ADAL" clId="{8E020E7F-C18A-4789-A742-DA8A8FE84929}" dt="2022-05-24T09:02:21.789" v="1316"/>
          <ac:spMkLst>
            <pc:docMk/>
            <pc:sldMk cId="3800565527" sldId="1090"/>
            <ac:spMk id="14" creationId="{6D5619F4-481C-C697-D9F7-98A9FAC73A38}"/>
          </ac:spMkLst>
        </pc:spChg>
        <pc:spChg chg="add mod">
          <ac:chgData name="Tracey Lauriault" userId="dae81d8f-f311-4f24-932b-a6c9c98196b4" providerId="ADAL" clId="{8E020E7F-C18A-4789-A742-DA8A8FE84929}" dt="2022-05-24T09:02:21.789" v="1316"/>
          <ac:spMkLst>
            <pc:docMk/>
            <pc:sldMk cId="3800565527" sldId="1090"/>
            <ac:spMk id="15" creationId="{E580F9B4-AC17-D531-0BC9-3ADEF1A13449}"/>
          </ac:spMkLst>
        </pc:spChg>
        <pc:grpChg chg="del">
          <ac:chgData name="Tracey Lauriault" userId="dae81d8f-f311-4f24-932b-a6c9c98196b4" providerId="ADAL" clId="{8E020E7F-C18A-4789-A742-DA8A8FE84929}" dt="2022-05-24T09:00:04.871" v="1305" actId="478"/>
          <ac:grpSpMkLst>
            <pc:docMk/>
            <pc:sldMk cId="3800565527" sldId="1090"/>
            <ac:grpSpMk id="11" creationId="{EE41F76E-E9AC-4747-B44C-D5AACD4B82A4}"/>
          </ac:grpSpMkLst>
        </pc:grpChg>
        <pc:picChg chg="add mod">
          <ac:chgData name="Tracey Lauriault" userId="dae81d8f-f311-4f24-932b-a6c9c98196b4" providerId="ADAL" clId="{8E020E7F-C18A-4789-A742-DA8A8FE84929}" dt="2022-05-24T09:01:12.074" v="1312" actId="1076"/>
          <ac:picMkLst>
            <pc:docMk/>
            <pc:sldMk cId="3800565527" sldId="1090"/>
            <ac:picMk id="12" creationId="{E1FF8484-B522-AA3A-B670-D0056AF4B275}"/>
          </ac:picMkLst>
        </pc:picChg>
        <pc:picChg chg="del">
          <ac:chgData name="Tracey Lauriault" userId="dae81d8f-f311-4f24-932b-a6c9c98196b4" providerId="ADAL" clId="{8E020E7F-C18A-4789-A742-DA8A8FE84929}" dt="2022-05-24T09:00:40.944" v="1306" actId="478"/>
          <ac:picMkLst>
            <pc:docMk/>
            <pc:sldMk cId="3800565527" sldId="1090"/>
            <ac:picMk id="13" creationId="{775E33B3-EECC-45D5-ACFC-43AADA0849F5}"/>
          </ac:picMkLst>
        </pc:picChg>
      </pc:sldChg>
      <pc:sldChg chg="addSp delSp modSp add mod ord chgLayout">
        <pc:chgData name="Tracey Lauriault" userId="dae81d8f-f311-4f24-932b-a6c9c98196b4" providerId="ADAL" clId="{8E020E7F-C18A-4789-A742-DA8A8FE84929}" dt="2022-05-24T09:30:03.309" v="1850" actId="14100"/>
        <pc:sldMkLst>
          <pc:docMk/>
          <pc:sldMk cId="57247951" sldId="1091"/>
        </pc:sldMkLst>
        <pc:spChg chg="add mod ord">
          <ac:chgData name="Tracey Lauriault" userId="dae81d8f-f311-4f24-932b-a6c9c98196b4" providerId="ADAL" clId="{8E020E7F-C18A-4789-A742-DA8A8FE84929}" dt="2022-05-24T09:21:57.889" v="1754" actId="1076"/>
          <ac:spMkLst>
            <pc:docMk/>
            <pc:sldMk cId="57247951" sldId="1091"/>
            <ac:spMk id="2" creationId="{47A29895-55A7-7BE1-5FB9-3546440FC9BD}"/>
          </ac:spMkLst>
        </pc:spChg>
        <pc:spChg chg="add del mod ord">
          <ac:chgData name="Tracey Lauriault" userId="dae81d8f-f311-4f24-932b-a6c9c98196b4" providerId="ADAL" clId="{8E020E7F-C18A-4789-A742-DA8A8FE84929}" dt="2022-05-24T09:22:04.899" v="1755" actId="478"/>
          <ac:spMkLst>
            <pc:docMk/>
            <pc:sldMk cId="57247951" sldId="1091"/>
            <ac:spMk id="3" creationId="{8D8E79B8-A705-49D6-FE08-25E82BC8A4F6}"/>
          </ac:spMkLst>
        </pc:spChg>
        <pc:spChg chg="del">
          <ac:chgData name="Tracey Lauriault" userId="dae81d8f-f311-4f24-932b-a6c9c98196b4" providerId="ADAL" clId="{8E020E7F-C18A-4789-A742-DA8A8FE84929}" dt="2022-05-24T09:21:49.298" v="1752" actId="478"/>
          <ac:spMkLst>
            <pc:docMk/>
            <pc:sldMk cId="57247951" sldId="1091"/>
            <ac:spMk id="6" creationId="{E23F8FCE-3722-4936-A466-39596693D834}"/>
          </ac:spMkLst>
        </pc:spChg>
        <pc:spChg chg="mod">
          <ac:chgData name="Tracey Lauriault" userId="dae81d8f-f311-4f24-932b-a6c9c98196b4" providerId="ADAL" clId="{8E020E7F-C18A-4789-A742-DA8A8FE84929}" dt="2022-05-24T09:03:16.167" v="1353" actId="1038"/>
          <ac:spMkLst>
            <pc:docMk/>
            <pc:sldMk cId="57247951" sldId="1091"/>
            <ac:spMk id="15" creationId="{A303C91C-57F8-4D41-85D4-753C483C8499}"/>
          </ac:spMkLst>
        </pc:spChg>
        <pc:spChg chg="mod">
          <ac:chgData name="Tracey Lauriault" userId="dae81d8f-f311-4f24-932b-a6c9c98196b4" providerId="ADAL" clId="{8E020E7F-C18A-4789-A742-DA8A8FE84929}" dt="2022-05-24T09:30:03.309" v="1850" actId="14100"/>
          <ac:spMkLst>
            <pc:docMk/>
            <pc:sldMk cId="57247951" sldId="1091"/>
            <ac:spMk id="16" creationId="{79222238-A6FC-4CC7-B8E2-E3CD0C23FDDD}"/>
          </ac:spMkLst>
        </pc:spChg>
        <pc:spChg chg="mod">
          <ac:chgData name="Tracey Lauriault" userId="dae81d8f-f311-4f24-932b-a6c9c98196b4" providerId="ADAL" clId="{8E020E7F-C18A-4789-A742-DA8A8FE84929}" dt="2022-05-24T09:03:16.167" v="1353" actId="1038"/>
          <ac:spMkLst>
            <pc:docMk/>
            <pc:sldMk cId="57247951" sldId="1091"/>
            <ac:spMk id="53" creationId="{609D97DA-6B6F-449A-8DBD-9E4591710973}"/>
          </ac:spMkLst>
        </pc:spChg>
        <pc:spChg chg="mod">
          <ac:chgData name="Tracey Lauriault" userId="dae81d8f-f311-4f24-932b-a6c9c98196b4" providerId="ADAL" clId="{8E020E7F-C18A-4789-A742-DA8A8FE84929}" dt="2022-05-24T09:03:54.967" v="1394" actId="1036"/>
          <ac:spMkLst>
            <pc:docMk/>
            <pc:sldMk cId="57247951" sldId="1091"/>
            <ac:spMk id="54" creationId="{37B19836-CB57-4E07-8588-444C0CCD398E}"/>
          </ac:spMkLst>
        </pc:spChg>
        <pc:spChg chg="mod">
          <ac:chgData name="Tracey Lauriault" userId="dae81d8f-f311-4f24-932b-a6c9c98196b4" providerId="ADAL" clId="{8E020E7F-C18A-4789-A742-DA8A8FE84929}" dt="2022-05-24T09:03:54.967" v="1394" actId="1036"/>
          <ac:spMkLst>
            <pc:docMk/>
            <pc:sldMk cId="57247951" sldId="1091"/>
            <ac:spMk id="55" creationId="{6CF8EC82-69AD-43CC-B3B7-221779F7F69B}"/>
          </ac:spMkLst>
        </pc:spChg>
        <pc:spChg chg="mod">
          <ac:chgData name="Tracey Lauriault" userId="dae81d8f-f311-4f24-932b-a6c9c98196b4" providerId="ADAL" clId="{8E020E7F-C18A-4789-A742-DA8A8FE84929}" dt="2022-05-24T09:03:54.967" v="1394" actId="1036"/>
          <ac:spMkLst>
            <pc:docMk/>
            <pc:sldMk cId="57247951" sldId="1091"/>
            <ac:spMk id="56" creationId="{F39FF8D7-554C-4275-B13D-57E45FACB43D}"/>
          </ac:spMkLst>
        </pc:spChg>
        <pc:spChg chg="mod">
          <ac:chgData name="Tracey Lauriault" userId="dae81d8f-f311-4f24-932b-a6c9c98196b4" providerId="ADAL" clId="{8E020E7F-C18A-4789-A742-DA8A8FE84929}" dt="2022-05-24T09:03:54.967" v="1394" actId="1036"/>
          <ac:spMkLst>
            <pc:docMk/>
            <pc:sldMk cId="57247951" sldId="1091"/>
            <ac:spMk id="57" creationId="{83C07E8E-CDEF-4543-A590-1B1456EDEEC7}"/>
          </ac:spMkLst>
        </pc:spChg>
        <pc:spChg chg="mod">
          <ac:chgData name="Tracey Lauriault" userId="dae81d8f-f311-4f24-932b-a6c9c98196b4" providerId="ADAL" clId="{8E020E7F-C18A-4789-A742-DA8A8FE84929}" dt="2022-05-24T09:03:54.967" v="1394" actId="1036"/>
          <ac:spMkLst>
            <pc:docMk/>
            <pc:sldMk cId="57247951" sldId="1091"/>
            <ac:spMk id="58" creationId="{19A0C80D-B52B-435F-88F4-8EC33F5F2352}"/>
          </ac:spMkLst>
        </pc:spChg>
        <pc:spChg chg="mod">
          <ac:chgData name="Tracey Lauriault" userId="dae81d8f-f311-4f24-932b-a6c9c98196b4" providerId="ADAL" clId="{8E020E7F-C18A-4789-A742-DA8A8FE84929}" dt="2022-05-24T09:03:54.967" v="1394" actId="1036"/>
          <ac:spMkLst>
            <pc:docMk/>
            <pc:sldMk cId="57247951" sldId="1091"/>
            <ac:spMk id="59" creationId="{8917C872-9C44-49E3-8B61-D904310BA4CB}"/>
          </ac:spMkLst>
        </pc:spChg>
        <pc:spChg chg="mod">
          <ac:chgData name="Tracey Lauriault" userId="dae81d8f-f311-4f24-932b-a6c9c98196b4" providerId="ADAL" clId="{8E020E7F-C18A-4789-A742-DA8A8FE84929}" dt="2022-05-24T09:29:48.650" v="1847" actId="1076"/>
          <ac:spMkLst>
            <pc:docMk/>
            <pc:sldMk cId="57247951" sldId="1091"/>
            <ac:spMk id="60" creationId="{8B924FE5-AA4E-4419-A5C4-7774B1B6CB68}"/>
          </ac:spMkLst>
        </pc:spChg>
        <pc:spChg chg="mod">
          <ac:chgData name="Tracey Lauriault" userId="dae81d8f-f311-4f24-932b-a6c9c98196b4" providerId="ADAL" clId="{8E020E7F-C18A-4789-A742-DA8A8FE84929}" dt="2022-05-24T09:03:54.967" v="1394" actId="1036"/>
          <ac:spMkLst>
            <pc:docMk/>
            <pc:sldMk cId="57247951" sldId="1091"/>
            <ac:spMk id="61" creationId="{FFDF5D5B-E730-4971-838D-F66E932BAAAF}"/>
          </ac:spMkLst>
        </pc:spChg>
        <pc:spChg chg="mod">
          <ac:chgData name="Tracey Lauriault" userId="dae81d8f-f311-4f24-932b-a6c9c98196b4" providerId="ADAL" clId="{8E020E7F-C18A-4789-A742-DA8A8FE84929}" dt="2022-05-24T09:29:43.665" v="1846" actId="1076"/>
          <ac:spMkLst>
            <pc:docMk/>
            <pc:sldMk cId="57247951" sldId="1091"/>
            <ac:spMk id="62" creationId="{9852FFEF-5F48-45C2-8DA3-FE7ED34AD518}"/>
          </ac:spMkLst>
        </pc:spChg>
        <pc:spChg chg="mod">
          <ac:chgData name="Tracey Lauriault" userId="dae81d8f-f311-4f24-932b-a6c9c98196b4" providerId="ADAL" clId="{8E020E7F-C18A-4789-A742-DA8A8FE84929}" dt="2022-05-24T09:29:57.954" v="1849" actId="1076"/>
          <ac:spMkLst>
            <pc:docMk/>
            <pc:sldMk cId="57247951" sldId="1091"/>
            <ac:spMk id="63" creationId="{40A64F82-1006-4534-8024-2BFD9C528893}"/>
          </ac:spMkLst>
        </pc:spChg>
        <pc:spChg chg="mod">
          <ac:chgData name="Tracey Lauriault" userId="dae81d8f-f311-4f24-932b-a6c9c98196b4" providerId="ADAL" clId="{8E020E7F-C18A-4789-A742-DA8A8FE84929}" dt="2022-05-24T09:29:54.835" v="1848" actId="1076"/>
          <ac:spMkLst>
            <pc:docMk/>
            <pc:sldMk cId="57247951" sldId="1091"/>
            <ac:spMk id="64" creationId="{3144B8EF-D97A-4290-8C6B-E2A41A87DAED}"/>
          </ac:spMkLst>
        </pc:spChg>
        <pc:spChg chg="mod">
          <ac:chgData name="Tracey Lauriault" userId="dae81d8f-f311-4f24-932b-a6c9c98196b4" providerId="ADAL" clId="{8E020E7F-C18A-4789-A742-DA8A8FE84929}" dt="2022-05-24T09:03:54.967" v="1394" actId="1036"/>
          <ac:spMkLst>
            <pc:docMk/>
            <pc:sldMk cId="57247951" sldId="1091"/>
            <ac:spMk id="65" creationId="{08DE6209-47DA-4224-82BF-91864A54C625}"/>
          </ac:spMkLst>
        </pc:spChg>
        <pc:spChg chg="mod">
          <ac:chgData name="Tracey Lauriault" userId="dae81d8f-f311-4f24-932b-a6c9c98196b4" providerId="ADAL" clId="{8E020E7F-C18A-4789-A742-DA8A8FE84929}" dt="2022-05-24T09:22:23.240" v="1764" actId="1076"/>
          <ac:spMkLst>
            <pc:docMk/>
            <pc:sldMk cId="57247951" sldId="1091"/>
            <ac:spMk id="66" creationId="{4176C3A9-6A61-4034-BFCD-EF34469F7227}"/>
          </ac:spMkLst>
        </pc:spChg>
        <pc:spChg chg="add mod">
          <ac:chgData name="Tracey Lauriault" userId="dae81d8f-f311-4f24-932b-a6c9c98196b4" providerId="ADAL" clId="{8E020E7F-C18A-4789-A742-DA8A8FE84929}" dt="2022-05-24T09:29:32.975" v="1845"/>
          <ac:spMkLst>
            <pc:docMk/>
            <pc:sldMk cId="57247951" sldId="1091"/>
            <ac:spMk id="67" creationId="{E2DB92A5-65EE-93C9-A200-5D9FDCA967C7}"/>
          </ac:spMkLst>
        </pc:spChg>
        <pc:spChg chg="add mod">
          <ac:chgData name="Tracey Lauriault" userId="dae81d8f-f311-4f24-932b-a6c9c98196b4" providerId="ADAL" clId="{8E020E7F-C18A-4789-A742-DA8A8FE84929}" dt="2022-05-24T09:29:32.975" v="1845"/>
          <ac:spMkLst>
            <pc:docMk/>
            <pc:sldMk cId="57247951" sldId="1091"/>
            <ac:spMk id="68" creationId="{8BCB6EE4-6C2F-2899-995F-106A704AE773}"/>
          </ac:spMkLst>
        </pc:spChg>
        <pc:grpChg chg="del">
          <ac:chgData name="Tracey Lauriault" userId="dae81d8f-f311-4f24-932b-a6c9c98196b4" providerId="ADAL" clId="{8E020E7F-C18A-4789-A742-DA8A8FE84929}" dt="2022-05-24T09:21:51.525" v="1753" actId="478"/>
          <ac:grpSpMkLst>
            <pc:docMk/>
            <pc:sldMk cId="57247951" sldId="1091"/>
            <ac:grpSpMk id="11" creationId="{EE41F76E-E9AC-4747-B44C-D5AACD4B82A4}"/>
          </ac:grpSpMkLst>
        </pc:grpChg>
        <pc:picChg chg="del">
          <ac:chgData name="Tracey Lauriault" userId="dae81d8f-f311-4f24-932b-a6c9c98196b4" providerId="ADAL" clId="{8E020E7F-C18A-4789-A742-DA8A8FE84929}" dt="2022-05-24T09:02:54.127" v="1317" actId="478"/>
          <ac:picMkLst>
            <pc:docMk/>
            <pc:sldMk cId="57247951" sldId="1091"/>
            <ac:picMk id="17" creationId="{81CD7514-2903-4D40-B04B-781585822DBF}"/>
          </ac:picMkLst>
        </pc:picChg>
        <pc:picChg chg="mod">
          <ac:chgData name="Tracey Lauriault" userId="dae81d8f-f311-4f24-932b-a6c9c98196b4" providerId="ADAL" clId="{8E020E7F-C18A-4789-A742-DA8A8FE84929}" dt="2022-05-24T09:03:16.167" v="1353" actId="1038"/>
          <ac:picMkLst>
            <pc:docMk/>
            <pc:sldMk cId="57247951" sldId="1091"/>
            <ac:picMk id="18" creationId="{69B2CD2B-EA01-4CCC-90F1-883B1C6596E4}"/>
          </ac:picMkLst>
        </pc:picChg>
        <pc:picChg chg="mod">
          <ac:chgData name="Tracey Lauriault" userId="dae81d8f-f311-4f24-932b-a6c9c98196b4" providerId="ADAL" clId="{8E020E7F-C18A-4789-A742-DA8A8FE84929}" dt="2022-05-24T09:03:16.167" v="1353" actId="1038"/>
          <ac:picMkLst>
            <pc:docMk/>
            <pc:sldMk cId="57247951" sldId="1091"/>
            <ac:picMk id="19" creationId="{D29663AF-0240-4CC6-893B-8B5548297540}"/>
          </ac:picMkLst>
        </pc:picChg>
      </pc:sldChg>
      <pc:sldChg chg="add del">
        <pc:chgData name="Tracey Lauriault" userId="dae81d8f-f311-4f24-932b-a6c9c98196b4" providerId="ADAL" clId="{8E020E7F-C18A-4789-A742-DA8A8FE84929}" dt="2022-05-24T08:50:20.392" v="1104" actId="2696"/>
        <pc:sldMkLst>
          <pc:docMk/>
          <pc:sldMk cId="1783254377" sldId="1091"/>
        </pc:sldMkLst>
      </pc:sldChg>
      <pc:sldChg chg="add del">
        <pc:chgData name="Tracey Lauriault" userId="dae81d8f-f311-4f24-932b-a6c9c98196b4" providerId="ADAL" clId="{8E020E7F-C18A-4789-A742-DA8A8FE84929}" dt="2022-05-24T08:50:20.392" v="1104" actId="2696"/>
        <pc:sldMkLst>
          <pc:docMk/>
          <pc:sldMk cId="722433894" sldId="1092"/>
        </pc:sldMkLst>
      </pc:sldChg>
      <pc:sldChg chg="addSp delSp modSp add mod ord chgLayout">
        <pc:chgData name="Tracey Lauriault" userId="dae81d8f-f311-4f24-932b-a6c9c98196b4" providerId="ADAL" clId="{8E020E7F-C18A-4789-A742-DA8A8FE84929}" dt="2022-05-24T10:52:28.991" v="2842" actId="2711"/>
        <pc:sldMkLst>
          <pc:docMk/>
          <pc:sldMk cId="3369018595" sldId="1092"/>
        </pc:sldMkLst>
        <pc:spChg chg="mod">
          <ac:chgData name="Tracey Lauriault" userId="dae81d8f-f311-4f24-932b-a6c9c98196b4" providerId="ADAL" clId="{8E020E7F-C18A-4789-A742-DA8A8FE84929}" dt="2022-05-24T10:52:28.991" v="2842" actId="2711"/>
          <ac:spMkLst>
            <pc:docMk/>
            <pc:sldMk cId="3369018595" sldId="1092"/>
            <ac:spMk id="2" creationId="{09EF917D-AE19-4ECD-8D7D-CE2B2912A00E}"/>
          </ac:spMkLst>
        </pc:spChg>
        <pc:spChg chg="mod ord">
          <ac:chgData name="Tracey Lauriault" userId="dae81d8f-f311-4f24-932b-a6c9c98196b4" providerId="ADAL" clId="{8E020E7F-C18A-4789-A742-DA8A8FE84929}" dt="2022-05-24T09:05:26.181" v="1428" actId="1076"/>
          <ac:spMkLst>
            <pc:docMk/>
            <pc:sldMk cId="3369018595" sldId="1092"/>
            <ac:spMk id="3" creationId="{E34964A1-89CF-4760-BEE6-4118F3265EA4}"/>
          </ac:spMkLst>
        </pc:spChg>
        <pc:spChg chg="add mod ord">
          <ac:chgData name="Tracey Lauriault" userId="dae81d8f-f311-4f24-932b-a6c9c98196b4" providerId="ADAL" clId="{8E020E7F-C18A-4789-A742-DA8A8FE84929}" dt="2022-05-24T09:04:51.337" v="1420" actId="1076"/>
          <ac:spMkLst>
            <pc:docMk/>
            <pc:sldMk cId="3369018595" sldId="1092"/>
            <ac:spMk id="4" creationId="{EF9F50C0-F6FC-B667-0BF6-EA9E1C6B7CFF}"/>
          </ac:spMkLst>
        </pc:spChg>
        <pc:spChg chg="del">
          <ac:chgData name="Tracey Lauriault" userId="dae81d8f-f311-4f24-932b-a6c9c98196b4" providerId="ADAL" clId="{8E020E7F-C18A-4789-A742-DA8A8FE84929}" dt="2022-05-24T09:04:27.037" v="1413" actId="478"/>
          <ac:spMkLst>
            <pc:docMk/>
            <pc:sldMk cId="3369018595" sldId="1092"/>
            <ac:spMk id="6" creationId="{E23F8FCE-3722-4936-A466-39596693D834}"/>
          </ac:spMkLst>
        </pc:spChg>
        <pc:spChg chg="mod">
          <ac:chgData name="Tracey Lauriault" userId="dae81d8f-f311-4f24-932b-a6c9c98196b4" providerId="ADAL" clId="{8E020E7F-C18A-4789-A742-DA8A8FE84929}" dt="2022-05-24T10:52:23.481" v="2841" actId="1076"/>
          <ac:spMkLst>
            <pc:docMk/>
            <pc:sldMk cId="3369018595" sldId="1092"/>
            <ac:spMk id="9" creationId="{128B6ECB-6F16-4D11-A5C4-2D7617B87C6D}"/>
          </ac:spMkLst>
        </pc:spChg>
        <pc:spChg chg="add mod">
          <ac:chgData name="Tracey Lauriault" userId="dae81d8f-f311-4f24-932b-a6c9c98196b4" providerId="ADAL" clId="{8E020E7F-C18A-4789-A742-DA8A8FE84929}" dt="2022-05-24T09:44:41.316" v="2296"/>
          <ac:spMkLst>
            <pc:docMk/>
            <pc:sldMk cId="3369018595" sldId="1092"/>
            <ac:spMk id="14" creationId="{1402C983-3BFA-440E-F9BF-1B8347DBBD33}"/>
          </ac:spMkLst>
        </pc:spChg>
        <pc:spChg chg="add mod">
          <ac:chgData name="Tracey Lauriault" userId="dae81d8f-f311-4f24-932b-a6c9c98196b4" providerId="ADAL" clId="{8E020E7F-C18A-4789-A742-DA8A8FE84929}" dt="2022-05-24T09:44:41.316" v="2296"/>
          <ac:spMkLst>
            <pc:docMk/>
            <pc:sldMk cId="3369018595" sldId="1092"/>
            <ac:spMk id="15" creationId="{E82FE423-18B6-DDBC-AD4F-1716D343AD38}"/>
          </ac:spMkLst>
        </pc:spChg>
        <pc:grpChg chg="del">
          <ac:chgData name="Tracey Lauriault" userId="dae81d8f-f311-4f24-932b-a6c9c98196b4" providerId="ADAL" clId="{8E020E7F-C18A-4789-A742-DA8A8FE84929}" dt="2022-05-24T09:04:29.034" v="1414" actId="478"/>
          <ac:grpSpMkLst>
            <pc:docMk/>
            <pc:sldMk cId="3369018595" sldId="1092"/>
            <ac:grpSpMk id="11" creationId="{EE41F76E-E9AC-4747-B44C-D5AACD4B82A4}"/>
          </ac:grpSpMkLst>
        </pc:grpChg>
        <pc:picChg chg="del">
          <ac:chgData name="Tracey Lauriault" userId="dae81d8f-f311-4f24-932b-a6c9c98196b4" providerId="ADAL" clId="{8E020E7F-C18A-4789-A742-DA8A8FE84929}" dt="2022-05-24T09:04:31.291" v="1415" actId="478"/>
          <ac:picMkLst>
            <pc:docMk/>
            <pc:sldMk cId="3369018595" sldId="1092"/>
            <ac:picMk id="12" creationId="{773DAF6F-6F42-45B1-8ABC-666AAF5221E2}"/>
          </ac:picMkLst>
        </pc:picChg>
        <pc:picChg chg="add mod">
          <ac:chgData name="Tracey Lauriault" userId="dae81d8f-f311-4f24-932b-a6c9c98196b4" providerId="ADAL" clId="{8E020E7F-C18A-4789-A742-DA8A8FE84929}" dt="2022-05-24T09:04:54.820" v="1421" actId="1076"/>
          <ac:picMkLst>
            <pc:docMk/>
            <pc:sldMk cId="3369018595" sldId="1092"/>
            <ac:picMk id="13" creationId="{DF71A811-AA76-49DB-665A-DEFE76AD2161}"/>
          </ac:picMkLst>
        </pc:picChg>
      </pc:sldChg>
      <pc:sldChg chg="addSp modSp add del mod ord modClrScheme chgLayout">
        <pc:chgData name="Tracey Lauriault" userId="dae81d8f-f311-4f24-932b-a6c9c98196b4" providerId="ADAL" clId="{8E020E7F-C18A-4789-A742-DA8A8FE84929}" dt="2022-05-24T10:34:24.392" v="2578" actId="47"/>
        <pc:sldMkLst>
          <pc:docMk/>
          <pc:sldMk cId="3144726112" sldId="1093"/>
        </pc:sldMkLst>
        <pc:spChg chg="mod ord">
          <ac:chgData name="Tracey Lauriault" userId="dae81d8f-f311-4f24-932b-a6c9c98196b4" providerId="ADAL" clId="{8E020E7F-C18A-4789-A742-DA8A8FE84929}" dt="2022-05-24T09:36:23.205" v="1973" actId="5793"/>
          <ac:spMkLst>
            <pc:docMk/>
            <pc:sldMk cId="3144726112" sldId="1093"/>
            <ac:spMk id="2" creationId="{6F570CA7-7431-41E3-8D9D-B6300A4E8704}"/>
          </ac:spMkLst>
        </pc:spChg>
        <pc:spChg chg="mod ord">
          <ac:chgData name="Tracey Lauriault" userId="dae81d8f-f311-4f24-932b-a6c9c98196b4" providerId="ADAL" clId="{8E020E7F-C18A-4789-A742-DA8A8FE84929}" dt="2022-05-24T09:39:43.984" v="2036" actId="20577"/>
          <ac:spMkLst>
            <pc:docMk/>
            <pc:sldMk cId="3144726112" sldId="1093"/>
            <ac:spMk id="3" creationId="{58473605-78A5-4ECD-B3CE-66A5D6A14FE2}"/>
          </ac:spMkLst>
        </pc:spChg>
        <pc:spChg chg="mod ord">
          <ac:chgData name="Tracey Lauriault" userId="dae81d8f-f311-4f24-932b-a6c9c98196b4" providerId="ADAL" clId="{8E020E7F-C18A-4789-A742-DA8A8FE84929}" dt="2022-05-24T09:34:01.515" v="1939" actId="700"/>
          <ac:spMkLst>
            <pc:docMk/>
            <pc:sldMk cId="3144726112" sldId="1093"/>
            <ac:spMk id="4" creationId="{08E6182A-6A20-471A-BD7C-E8EDA0FD9DF8}"/>
          </ac:spMkLst>
        </pc:spChg>
        <pc:spChg chg="add mod">
          <ac:chgData name="Tracey Lauriault" userId="dae81d8f-f311-4f24-932b-a6c9c98196b4" providerId="ADAL" clId="{8E020E7F-C18A-4789-A742-DA8A8FE84929}" dt="2022-05-24T09:44:51.161" v="2297"/>
          <ac:spMkLst>
            <pc:docMk/>
            <pc:sldMk cId="3144726112" sldId="1093"/>
            <ac:spMk id="5" creationId="{D8F212A8-046A-7A81-3029-212807064C45}"/>
          </ac:spMkLst>
        </pc:spChg>
        <pc:spChg chg="add mod">
          <ac:chgData name="Tracey Lauriault" userId="dae81d8f-f311-4f24-932b-a6c9c98196b4" providerId="ADAL" clId="{8E020E7F-C18A-4789-A742-DA8A8FE84929}" dt="2022-05-24T09:44:51.161" v="2297"/>
          <ac:spMkLst>
            <pc:docMk/>
            <pc:sldMk cId="3144726112" sldId="1093"/>
            <ac:spMk id="6" creationId="{C750716B-9F75-16CC-B091-89D0F93CA81D}"/>
          </ac:spMkLst>
        </pc:spChg>
      </pc:sldChg>
      <pc:sldChg chg="delSp modSp add del mod">
        <pc:chgData name="Tracey Lauriault" userId="dae81d8f-f311-4f24-932b-a6c9c98196b4" providerId="ADAL" clId="{8E020E7F-C18A-4789-A742-DA8A8FE84929}" dt="2022-05-24T09:25:04.232" v="1788" actId="47"/>
        <pc:sldMkLst>
          <pc:docMk/>
          <pc:sldMk cId="2732116383" sldId="1094"/>
        </pc:sldMkLst>
        <pc:spChg chg="mod">
          <ac:chgData name="Tracey Lauriault" userId="dae81d8f-f311-4f24-932b-a6c9c98196b4" providerId="ADAL" clId="{8E020E7F-C18A-4789-A742-DA8A8FE84929}" dt="2022-05-24T09:23:07.579" v="1769" actId="27636"/>
          <ac:spMkLst>
            <pc:docMk/>
            <pc:sldMk cId="2732116383" sldId="1094"/>
            <ac:spMk id="3" creationId="{129294CA-D6C0-4639-B2C3-B6853168B0B9}"/>
          </ac:spMkLst>
        </pc:spChg>
        <pc:picChg chg="del">
          <ac:chgData name="Tracey Lauriault" userId="dae81d8f-f311-4f24-932b-a6c9c98196b4" providerId="ADAL" clId="{8E020E7F-C18A-4789-A742-DA8A8FE84929}" dt="2022-05-24T09:24:16.946" v="1783" actId="21"/>
          <ac:picMkLst>
            <pc:docMk/>
            <pc:sldMk cId="2732116383" sldId="1094"/>
            <ac:picMk id="8" creationId="{08A8C3E6-1238-40B6-AD27-F9E6E62D2FA5}"/>
          </ac:picMkLst>
        </pc:picChg>
      </pc:sldChg>
      <pc:sldChg chg="addSp delSp modSp add mod ord modClrScheme chgLayout">
        <pc:chgData name="Tracey Lauriault" userId="dae81d8f-f311-4f24-932b-a6c9c98196b4" providerId="ADAL" clId="{8E020E7F-C18A-4789-A742-DA8A8FE84929}" dt="2022-05-24T10:55:21.429" v="2892" actId="1076"/>
        <pc:sldMkLst>
          <pc:docMk/>
          <pc:sldMk cId="2738986201" sldId="1095"/>
        </pc:sldMkLst>
        <pc:spChg chg="mod ord">
          <ac:chgData name="Tracey Lauriault" userId="dae81d8f-f311-4f24-932b-a6c9c98196b4" providerId="ADAL" clId="{8E020E7F-C18A-4789-A742-DA8A8FE84929}" dt="2022-05-24T09:26:32.470" v="1814" actId="20577"/>
          <ac:spMkLst>
            <pc:docMk/>
            <pc:sldMk cId="2738986201" sldId="1095"/>
            <ac:spMk id="2" creationId="{46BF5DE3-8C97-4881-9700-5A244C911309}"/>
          </ac:spMkLst>
        </pc:spChg>
        <pc:spChg chg="del mod ord">
          <ac:chgData name="Tracey Lauriault" userId="dae81d8f-f311-4f24-932b-a6c9c98196b4" providerId="ADAL" clId="{8E020E7F-C18A-4789-A742-DA8A8FE84929}" dt="2022-05-24T09:29:11.539" v="1842" actId="478"/>
          <ac:spMkLst>
            <pc:docMk/>
            <pc:sldMk cId="2738986201" sldId="1095"/>
            <ac:spMk id="4" creationId="{2E7C6467-C2A7-4816-B61F-DC0240E9C853}"/>
          </ac:spMkLst>
        </pc:spChg>
        <pc:spChg chg="mod ord">
          <ac:chgData name="Tracey Lauriault" userId="dae81d8f-f311-4f24-932b-a6c9c98196b4" providerId="ADAL" clId="{8E020E7F-C18A-4789-A742-DA8A8FE84929}" dt="2022-05-24T10:55:21.429" v="2892" actId="1076"/>
          <ac:spMkLst>
            <pc:docMk/>
            <pc:sldMk cId="2738986201" sldId="1095"/>
            <ac:spMk id="6" creationId="{E8D56DBA-511E-4D9B-B998-D757F7A0F96C}"/>
          </ac:spMkLst>
        </pc:spChg>
        <pc:spChg chg="add mod">
          <ac:chgData name="Tracey Lauriault" userId="dae81d8f-f311-4f24-932b-a6c9c98196b4" providerId="ADAL" clId="{8E020E7F-C18A-4789-A742-DA8A8FE84929}" dt="2022-05-24T09:28:10.413" v="1825" actId="1076"/>
          <ac:spMkLst>
            <pc:docMk/>
            <pc:sldMk cId="2738986201" sldId="1095"/>
            <ac:spMk id="7" creationId="{AC56D6C3-09E1-185E-0641-F760FFCA6901}"/>
          </ac:spMkLst>
        </pc:spChg>
        <pc:spChg chg="add mod">
          <ac:chgData name="Tracey Lauriault" userId="dae81d8f-f311-4f24-932b-a6c9c98196b4" providerId="ADAL" clId="{8E020E7F-C18A-4789-A742-DA8A8FE84929}" dt="2022-05-24T09:30:09.216" v="1851"/>
          <ac:spMkLst>
            <pc:docMk/>
            <pc:sldMk cId="2738986201" sldId="1095"/>
            <ac:spMk id="9" creationId="{DFFA60C9-DC0B-5B9B-7977-098FF6A96DF3}"/>
          </ac:spMkLst>
        </pc:spChg>
        <pc:spChg chg="add mod">
          <ac:chgData name="Tracey Lauriault" userId="dae81d8f-f311-4f24-932b-a6c9c98196b4" providerId="ADAL" clId="{8E020E7F-C18A-4789-A742-DA8A8FE84929}" dt="2022-05-24T09:30:09.216" v="1851"/>
          <ac:spMkLst>
            <pc:docMk/>
            <pc:sldMk cId="2738986201" sldId="1095"/>
            <ac:spMk id="10" creationId="{44B428CA-23CA-D7A5-C92F-BACE87D2E4FA}"/>
          </ac:spMkLst>
        </pc:spChg>
        <pc:picChg chg="mod ord">
          <ac:chgData name="Tracey Lauriault" userId="dae81d8f-f311-4f24-932b-a6c9c98196b4" providerId="ADAL" clId="{8E020E7F-C18A-4789-A742-DA8A8FE84929}" dt="2022-05-24T09:28:16.661" v="1827" actId="14100"/>
          <ac:picMkLst>
            <pc:docMk/>
            <pc:sldMk cId="2738986201" sldId="1095"/>
            <ac:picMk id="8" creationId="{3B12AA8C-6D00-4F6A-B70E-E48DCD61A0D9}"/>
          </ac:picMkLst>
        </pc:picChg>
      </pc:sldChg>
      <pc:sldChg chg="addSp delSp modSp add mod ord modClrScheme chgLayout">
        <pc:chgData name="Tracey Lauriault" userId="dae81d8f-f311-4f24-932b-a6c9c98196b4" providerId="ADAL" clId="{8E020E7F-C18A-4789-A742-DA8A8FE84929}" dt="2022-05-24T10:54:16.208" v="2862" actId="20577"/>
        <pc:sldMkLst>
          <pc:docMk/>
          <pc:sldMk cId="1572472457" sldId="1096"/>
        </pc:sldMkLst>
        <pc:spChg chg="mod ord">
          <ac:chgData name="Tracey Lauriault" userId="dae81d8f-f311-4f24-932b-a6c9c98196b4" providerId="ADAL" clId="{8E020E7F-C18A-4789-A742-DA8A8FE84929}" dt="2022-05-24T09:20:33.294" v="1689" actId="20577"/>
          <ac:spMkLst>
            <pc:docMk/>
            <pc:sldMk cId="1572472457" sldId="1096"/>
            <ac:spMk id="2" creationId="{7DE6F7BD-B1A1-45A5-BC38-A45311965A7D}"/>
          </ac:spMkLst>
        </pc:spChg>
        <pc:spChg chg="del mod ord">
          <ac:chgData name="Tracey Lauriault" userId="dae81d8f-f311-4f24-932b-a6c9c98196b4" providerId="ADAL" clId="{8E020E7F-C18A-4789-A742-DA8A8FE84929}" dt="2022-05-24T09:29:17.477" v="1843" actId="478"/>
          <ac:spMkLst>
            <pc:docMk/>
            <pc:sldMk cId="1572472457" sldId="1096"/>
            <ac:spMk id="5" creationId="{A57B0A40-7D64-4C7F-B1DD-7D7157A331BD}"/>
          </ac:spMkLst>
        </pc:spChg>
        <pc:spChg chg="mod ord">
          <ac:chgData name="Tracey Lauriault" userId="dae81d8f-f311-4f24-932b-a6c9c98196b4" providerId="ADAL" clId="{8E020E7F-C18A-4789-A742-DA8A8FE84929}" dt="2022-05-24T10:54:16.208" v="2862" actId="20577"/>
          <ac:spMkLst>
            <pc:docMk/>
            <pc:sldMk cId="1572472457" sldId="1096"/>
            <ac:spMk id="6" creationId="{77C29DF0-20E8-49C2-9169-B18A3A4E9F36}"/>
          </ac:spMkLst>
        </pc:spChg>
        <pc:spChg chg="add mod">
          <ac:chgData name="Tracey Lauriault" userId="dae81d8f-f311-4f24-932b-a6c9c98196b4" providerId="ADAL" clId="{8E020E7F-C18A-4789-A742-DA8A8FE84929}" dt="2022-05-24T09:29:28.767" v="1844"/>
          <ac:spMkLst>
            <pc:docMk/>
            <pc:sldMk cId="1572472457" sldId="1096"/>
            <ac:spMk id="7" creationId="{8295BAE8-C409-802F-3AFF-9506592365F3}"/>
          </ac:spMkLst>
        </pc:spChg>
        <pc:spChg chg="add mod">
          <ac:chgData name="Tracey Lauriault" userId="dae81d8f-f311-4f24-932b-a6c9c98196b4" providerId="ADAL" clId="{8E020E7F-C18A-4789-A742-DA8A8FE84929}" dt="2022-05-24T09:29:28.767" v="1844"/>
          <ac:spMkLst>
            <pc:docMk/>
            <pc:sldMk cId="1572472457" sldId="1096"/>
            <ac:spMk id="8" creationId="{7823A1B4-6F2A-EABB-2740-E7B1C236FA19}"/>
          </ac:spMkLst>
        </pc:spChg>
      </pc:sldChg>
      <pc:sldChg chg="addSp delSp modSp add del mod ord modClrScheme chgLayout">
        <pc:chgData name="Tracey Lauriault" userId="dae81d8f-f311-4f24-932b-a6c9c98196b4" providerId="ADAL" clId="{8E020E7F-C18A-4789-A742-DA8A8FE84929}" dt="2022-05-24T10:37:14.898" v="2649" actId="47"/>
        <pc:sldMkLst>
          <pc:docMk/>
          <pc:sldMk cId="338834570" sldId="1097"/>
        </pc:sldMkLst>
        <pc:spChg chg="mod ord">
          <ac:chgData name="Tracey Lauriault" userId="dae81d8f-f311-4f24-932b-a6c9c98196b4" providerId="ADAL" clId="{8E020E7F-C18A-4789-A742-DA8A8FE84929}" dt="2022-05-24T09:28:40.989" v="1837" actId="20577"/>
          <ac:spMkLst>
            <pc:docMk/>
            <pc:sldMk cId="338834570" sldId="1097"/>
            <ac:spMk id="2" creationId="{E3DFEAB5-0F49-45B5-AECC-A2B35EFCDC6C}"/>
          </ac:spMkLst>
        </pc:spChg>
        <pc:spChg chg="mod ord">
          <ac:chgData name="Tracey Lauriault" userId="dae81d8f-f311-4f24-932b-a6c9c98196b4" providerId="ADAL" clId="{8E020E7F-C18A-4789-A742-DA8A8FE84929}" dt="2022-05-24T09:31:50.466" v="1909" actId="20577"/>
          <ac:spMkLst>
            <pc:docMk/>
            <pc:sldMk cId="338834570" sldId="1097"/>
            <ac:spMk id="3" creationId="{ED19DC6C-14EA-4646-92D2-0C8B231F8222}"/>
          </ac:spMkLst>
        </pc:spChg>
        <pc:spChg chg="del mod ord">
          <ac:chgData name="Tracey Lauriault" userId="dae81d8f-f311-4f24-932b-a6c9c98196b4" providerId="ADAL" clId="{8E020E7F-C18A-4789-A742-DA8A8FE84929}" dt="2022-05-24T09:29:06.110" v="1841" actId="478"/>
          <ac:spMkLst>
            <pc:docMk/>
            <pc:sldMk cId="338834570" sldId="1097"/>
            <ac:spMk id="4" creationId="{4C6D2FC9-A26A-4F68-8C30-73A261AE100D}"/>
          </ac:spMkLst>
        </pc:spChg>
        <pc:spChg chg="add mod">
          <ac:chgData name="Tracey Lauriault" userId="dae81d8f-f311-4f24-932b-a6c9c98196b4" providerId="ADAL" clId="{8E020E7F-C18A-4789-A742-DA8A8FE84929}" dt="2022-05-24T09:30:12.129" v="1852"/>
          <ac:spMkLst>
            <pc:docMk/>
            <pc:sldMk cId="338834570" sldId="1097"/>
            <ac:spMk id="5" creationId="{A4C5E2C6-AC44-44C2-90DB-B85B0863CA7E}"/>
          </ac:spMkLst>
        </pc:spChg>
        <pc:spChg chg="add mod">
          <ac:chgData name="Tracey Lauriault" userId="dae81d8f-f311-4f24-932b-a6c9c98196b4" providerId="ADAL" clId="{8E020E7F-C18A-4789-A742-DA8A8FE84929}" dt="2022-05-24T09:30:12.129" v="1852"/>
          <ac:spMkLst>
            <pc:docMk/>
            <pc:sldMk cId="338834570" sldId="1097"/>
            <ac:spMk id="6" creationId="{9E9D100A-0B3C-1A2A-A5FA-D4FFB1B4B047}"/>
          </ac:spMkLst>
        </pc:spChg>
      </pc:sldChg>
      <pc:sldChg chg="add del ord">
        <pc:chgData name="Tracey Lauriault" userId="dae81d8f-f311-4f24-932b-a6c9c98196b4" providerId="ADAL" clId="{8E020E7F-C18A-4789-A742-DA8A8FE84929}" dt="2022-05-24T09:31:32.742" v="1882" actId="47"/>
        <pc:sldMkLst>
          <pc:docMk/>
          <pc:sldMk cId="2938381888" sldId="1098"/>
        </pc:sldMkLst>
      </pc:sldChg>
      <pc:sldChg chg="add del">
        <pc:chgData name="Tracey Lauriault" userId="dae81d8f-f311-4f24-932b-a6c9c98196b4" providerId="ADAL" clId="{8E020E7F-C18A-4789-A742-DA8A8FE84929}" dt="2022-05-24T09:31:57.306" v="1910" actId="47"/>
        <pc:sldMkLst>
          <pc:docMk/>
          <pc:sldMk cId="1292666580" sldId="1099"/>
        </pc:sldMkLst>
      </pc:sldChg>
      <pc:sldChg chg="modSp add del mod">
        <pc:chgData name="Tracey Lauriault" userId="dae81d8f-f311-4f24-932b-a6c9c98196b4" providerId="ADAL" clId="{8E020E7F-C18A-4789-A742-DA8A8FE84929}" dt="2022-05-24T09:39:51.199" v="2037" actId="47"/>
        <pc:sldMkLst>
          <pc:docMk/>
          <pc:sldMk cId="733904504" sldId="1100"/>
        </pc:sldMkLst>
        <pc:spChg chg="mod">
          <ac:chgData name="Tracey Lauriault" userId="dae81d8f-f311-4f24-932b-a6c9c98196b4" providerId="ADAL" clId="{8E020E7F-C18A-4789-A742-DA8A8FE84929}" dt="2022-05-24T09:32:22.752" v="1911" actId="21"/>
          <ac:spMkLst>
            <pc:docMk/>
            <pc:sldMk cId="733904504" sldId="1100"/>
            <ac:spMk id="3" creationId="{CDBB8C20-C53D-4606-81AB-0703E52DE1F0}"/>
          </ac:spMkLst>
        </pc:spChg>
      </pc:sldChg>
      <pc:sldChg chg="addSp modSp new mod">
        <pc:chgData name="Tracey Lauriault" userId="dae81d8f-f311-4f24-932b-a6c9c98196b4" providerId="ADAL" clId="{8E020E7F-C18A-4789-A742-DA8A8FE84929}" dt="2022-05-24T10:44:09.365" v="2802" actId="20577"/>
        <pc:sldMkLst>
          <pc:docMk/>
          <pc:sldMk cId="2514501817" sldId="1101"/>
        </pc:sldMkLst>
        <pc:spChg chg="mod">
          <ac:chgData name="Tracey Lauriault" userId="dae81d8f-f311-4f24-932b-a6c9c98196b4" providerId="ADAL" clId="{8E020E7F-C18A-4789-A742-DA8A8FE84929}" dt="2022-05-24T08:43:00.243" v="990" actId="20577"/>
          <ac:spMkLst>
            <pc:docMk/>
            <pc:sldMk cId="2514501817" sldId="1101"/>
            <ac:spMk id="2" creationId="{457832B6-6608-0AC2-6677-52B6510FFC8B}"/>
          </ac:spMkLst>
        </pc:spChg>
        <pc:spChg chg="mod">
          <ac:chgData name="Tracey Lauriault" userId="dae81d8f-f311-4f24-932b-a6c9c98196b4" providerId="ADAL" clId="{8E020E7F-C18A-4789-A742-DA8A8FE84929}" dt="2022-05-24T10:44:09.365" v="2802" actId="20577"/>
          <ac:spMkLst>
            <pc:docMk/>
            <pc:sldMk cId="2514501817" sldId="1101"/>
            <ac:spMk id="3" creationId="{FF942E16-588E-8025-1520-26CE6DD22D46}"/>
          </ac:spMkLst>
        </pc:spChg>
        <pc:picChg chg="add mod">
          <ac:chgData name="Tracey Lauriault" userId="dae81d8f-f311-4f24-932b-a6c9c98196b4" providerId="ADAL" clId="{8E020E7F-C18A-4789-A742-DA8A8FE84929}" dt="2022-05-24T08:41:41.242" v="980" actId="1076"/>
          <ac:picMkLst>
            <pc:docMk/>
            <pc:sldMk cId="2514501817" sldId="1101"/>
            <ac:picMk id="6" creationId="{C97D3685-C760-8941-D7AD-2EA7C3C0C949}"/>
          </ac:picMkLst>
        </pc:picChg>
      </pc:sldChg>
      <pc:sldChg chg="addSp modSp new mod">
        <pc:chgData name="Tracey Lauriault" userId="dae81d8f-f311-4f24-932b-a6c9c98196b4" providerId="ADAL" clId="{8E020E7F-C18A-4789-A742-DA8A8FE84929}" dt="2022-05-24T10:45:24.567" v="2827" actId="15"/>
        <pc:sldMkLst>
          <pc:docMk/>
          <pc:sldMk cId="1780382996" sldId="1102"/>
        </pc:sldMkLst>
        <pc:spChg chg="mod">
          <ac:chgData name="Tracey Lauriault" userId="dae81d8f-f311-4f24-932b-a6c9c98196b4" providerId="ADAL" clId="{8E020E7F-C18A-4789-A742-DA8A8FE84929}" dt="2022-05-24T08:42:04.298" v="983" actId="1076"/>
          <ac:spMkLst>
            <pc:docMk/>
            <pc:sldMk cId="1780382996" sldId="1102"/>
            <ac:spMk id="2" creationId="{FE39E346-B3C8-3E44-8959-8BA6F5739AC8}"/>
          </ac:spMkLst>
        </pc:spChg>
        <pc:spChg chg="mod">
          <ac:chgData name="Tracey Lauriault" userId="dae81d8f-f311-4f24-932b-a6c9c98196b4" providerId="ADAL" clId="{8E020E7F-C18A-4789-A742-DA8A8FE84929}" dt="2022-05-24T10:45:24.567" v="2827" actId="15"/>
          <ac:spMkLst>
            <pc:docMk/>
            <pc:sldMk cId="1780382996" sldId="1102"/>
            <ac:spMk id="3" creationId="{540C8DB7-E63F-6E46-00F0-30A5BE2451E4}"/>
          </ac:spMkLst>
        </pc:spChg>
        <pc:picChg chg="add mod">
          <ac:chgData name="Tracey Lauriault" userId="dae81d8f-f311-4f24-932b-a6c9c98196b4" providerId="ADAL" clId="{8E020E7F-C18A-4789-A742-DA8A8FE84929}" dt="2022-05-24T08:42:00.778" v="982" actId="1076"/>
          <ac:picMkLst>
            <pc:docMk/>
            <pc:sldMk cId="1780382996" sldId="1102"/>
            <ac:picMk id="6" creationId="{84F56C89-D6E7-EF7C-9E62-31350F3F36AF}"/>
          </ac:picMkLst>
        </pc:picChg>
      </pc:sldChg>
      <pc:sldChg chg="addSp modSp new mod">
        <pc:chgData name="Tracey Lauriault" userId="dae81d8f-f311-4f24-932b-a6c9c98196b4" providerId="ADAL" clId="{8E020E7F-C18A-4789-A742-DA8A8FE84929}" dt="2022-05-24T10:46:07.373" v="2829" actId="27636"/>
        <pc:sldMkLst>
          <pc:docMk/>
          <pc:sldMk cId="4132296260" sldId="1103"/>
        </pc:sldMkLst>
        <pc:spChg chg="mod">
          <ac:chgData name="Tracey Lauriault" userId="dae81d8f-f311-4f24-932b-a6c9c98196b4" providerId="ADAL" clId="{8E020E7F-C18A-4789-A742-DA8A8FE84929}" dt="2022-05-24T08:31:42.697" v="779" actId="1076"/>
          <ac:spMkLst>
            <pc:docMk/>
            <pc:sldMk cId="4132296260" sldId="1103"/>
            <ac:spMk id="2" creationId="{2D6B4AC7-503C-206E-8F23-8DAEB78F2C2F}"/>
          </ac:spMkLst>
        </pc:spChg>
        <pc:spChg chg="mod">
          <ac:chgData name="Tracey Lauriault" userId="dae81d8f-f311-4f24-932b-a6c9c98196b4" providerId="ADAL" clId="{8E020E7F-C18A-4789-A742-DA8A8FE84929}" dt="2022-05-24T10:46:07.373" v="2829" actId="27636"/>
          <ac:spMkLst>
            <pc:docMk/>
            <pc:sldMk cId="4132296260" sldId="1103"/>
            <ac:spMk id="3" creationId="{8E080332-A87E-7AF4-3338-8E5C7BEF79BD}"/>
          </ac:spMkLst>
        </pc:spChg>
        <pc:picChg chg="add mod">
          <ac:chgData name="Tracey Lauriault" userId="dae81d8f-f311-4f24-932b-a6c9c98196b4" providerId="ADAL" clId="{8E020E7F-C18A-4789-A742-DA8A8FE84929}" dt="2022-05-24T08:31:30.212" v="776" actId="1076"/>
          <ac:picMkLst>
            <pc:docMk/>
            <pc:sldMk cId="4132296260" sldId="1103"/>
            <ac:picMk id="6" creationId="{E26AF7D8-CBAA-06F1-DBFD-C46BEC461004}"/>
          </ac:picMkLst>
        </pc:picChg>
      </pc:sldChg>
      <pc:sldChg chg="addSp modSp new mod">
        <pc:chgData name="Tracey Lauriault" userId="dae81d8f-f311-4f24-932b-a6c9c98196b4" providerId="ADAL" clId="{8E020E7F-C18A-4789-A742-DA8A8FE84929}" dt="2022-05-24T08:43:23.807" v="993" actId="1076"/>
        <pc:sldMkLst>
          <pc:docMk/>
          <pc:sldMk cId="503310476" sldId="1104"/>
        </pc:sldMkLst>
        <pc:spChg chg="mod">
          <ac:chgData name="Tracey Lauriault" userId="dae81d8f-f311-4f24-932b-a6c9c98196b4" providerId="ADAL" clId="{8E020E7F-C18A-4789-A742-DA8A8FE84929}" dt="2022-05-24T08:43:23.807" v="993" actId="1076"/>
          <ac:spMkLst>
            <pc:docMk/>
            <pc:sldMk cId="503310476" sldId="1104"/>
            <ac:spMk id="2" creationId="{7B646170-F23C-B92A-A4FB-7DFF3A451B3F}"/>
          </ac:spMkLst>
        </pc:spChg>
        <pc:spChg chg="mod">
          <ac:chgData name="Tracey Lauriault" userId="dae81d8f-f311-4f24-932b-a6c9c98196b4" providerId="ADAL" clId="{8E020E7F-C18A-4789-A742-DA8A8FE84929}" dt="2022-05-24T08:41:11.213" v="977" actId="113"/>
          <ac:spMkLst>
            <pc:docMk/>
            <pc:sldMk cId="503310476" sldId="1104"/>
            <ac:spMk id="3" creationId="{E555C65F-FF7A-4273-9189-F17388A2ED8C}"/>
          </ac:spMkLst>
        </pc:spChg>
        <pc:picChg chg="add mod">
          <ac:chgData name="Tracey Lauriault" userId="dae81d8f-f311-4f24-932b-a6c9c98196b4" providerId="ADAL" clId="{8E020E7F-C18A-4789-A742-DA8A8FE84929}" dt="2022-05-24T08:43:19.770" v="992" actId="1076"/>
          <ac:picMkLst>
            <pc:docMk/>
            <pc:sldMk cId="503310476" sldId="1104"/>
            <ac:picMk id="6" creationId="{B13340F3-71C6-5DD2-0FDE-FA490E28A0D5}"/>
          </ac:picMkLst>
        </pc:picChg>
      </pc:sldChg>
      <pc:sldChg chg="addSp modSp new mod">
        <pc:chgData name="Tracey Lauriault" userId="dae81d8f-f311-4f24-932b-a6c9c98196b4" providerId="ADAL" clId="{8E020E7F-C18A-4789-A742-DA8A8FE84929}" dt="2022-05-24T10:06:45.256" v="2541" actId="113"/>
        <pc:sldMkLst>
          <pc:docMk/>
          <pc:sldMk cId="4015985727" sldId="1105"/>
        </pc:sldMkLst>
        <pc:spChg chg="mod">
          <ac:chgData name="Tracey Lauriault" userId="dae81d8f-f311-4f24-932b-a6c9c98196b4" providerId="ADAL" clId="{8E020E7F-C18A-4789-A742-DA8A8FE84929}" dt="2022-05-24T10:06:45.256" v="2541" actId="113"/>
          <ac:spMkLst>
            <pc:docMk/>
            <pc:sldMk cId="4015985727" sldId="1105"/>
            <ac:spMk id="2" creationId="{58389048-5943-8F3D-3DFF-ABF6AA03EF64}"/>
          </ac:spMkLst>
        </pc:spChg>
        <pc:spChg chg="mod">
          <ac:chgData name="Tracey Lauriault" userId="dae81d8f-f311-4f24-932b-a6c9c98196b4" providerId="ADAL" clId="{8E020E7F-C18A-4789-A742-DA8A8FE84929}" dt="2022-05-24T08:43:51.774" v="1000" actId="20577"/>
          <ac:spMkLst>
            <pc:docMk/>
            <pc:sldMk cId="4015985727" sldId="1105"/>
            <ac:spMk id="3" creationId="{AED75315-0920-BF74-1AF2-D489A6CFB7E6}"/>
          </ac:spMkLst>
        </pc:spChg>
        <pc:picChg chg="add mod">
          <ac:chgData name="Tracey Lauriault" userId="dae81d8f-f311-4f24-932b-a6c9c98196b4" providerId="ADAL" clId="{8E020E7F-C18A-4789-A742-DA8A8FE84929}" dt="2022-05-24T08:43:33.356" v="995" actId="1076"/>
          <ac:picMkLst>
            <pc:docMk/>
            <pc:sldMk cId="4015985727" sldId="1105"/>
            <ac:picMk id="6" creationId="{6B6DCA8E-97CB-A4C1-A0D9-1CA43EFB93A4}"/>
          </ac:picMkLst>
        </pc:picChg>
      </pc:sldChg>
      <pc:sldChg chg="addSp modSp new mod">
        <pc:chgData name="Tracey Lauriault" userId="dae81d8f-f311-4f24-932b-a6c9c98196b4" providerId="ADAL" clId="{8E020E7F-C18A-4789-A742-DA8A8FE84929}" dt="2022-05-24T10:07:14.731" v="2543" actId="1076"/>
        <pc:sldMkLst>
          <pc:docMk/>
          <pc:sldMk cId="2313501548" sldId="1106"/>
        </pc:sldMkLst>
        <pc:spChg chg="mod">
          <ac:chgData name="Tracey Lauriault" userId="dae81d8f-f311-4f24-932b-a6c9c98196b4" providerId="ADAL" clId="{8E020E7F-C18A-4789-A742-DA8A8FE84929}" dt="2022-05-24T10:07:14.731" v="2543" actId="1076"/>
          <ac:spMkLst>
            <pc:docMk/>
            <pc:sldMk cId="2313501548" sldId="1106"/>
            <ac:spMk id="2" creationId="{A15B33E4-11B9-74C7-021F-64F96E8B4DCE}"/>
          </ac:spMkLst>
        </pc:spChg>
        <pc:spChg chg="mod">
          <ac:chgData name="Tracey Lauriault" userId="dae81d8f-f311-4f24-932b-a6c9c98196b4" providerId="ADAL" clId="{8E020E7F-C18A-4789-A742-DA8A8FE84929}" dt="2022-05-24T08:46:08.172" v="1041"/>
          <ac:spMkLst>
            <pc:docMk/>
            <pc:sldMk cId="2313501548" sldId="1106"/>
            <ac:spMk id="3" creationId="{5FC3251E-1683-20C3-3EA3-EA228E77BF7A}"/>
          </ac:spMkLst>
        </pc:spChg>
        <pc:picChg chg="add mod">
          <ac:chgData name="Tracey Lauriault" userId="dae81d8f-f311-4f24-932b-a6c9c98196b4" providerId="ADAL" clId="{8E020E7F-C18A-4789-A742-DA8A8FE84929}" dt="2022-05-24T10:07:07.148" v="2542" actId="1076"/>
          <ac:picMkLst>
            <pc:docMk/>
            <pc:sldMk cId="2313501548" sldId="1106"/>
            <ac:picMk id="6" creationId="{57B63639-1512-1DAA-1034-FD6D799DBCBD}"/>
          </ac:picMkLst>
        </pc:picChg>
      </pc:sldChg>
      <pc:sldChg chg="addSp modSp new mod">
        <pc:chgData name="Tracey Lauriault" userId="dae81d8f-f311-4f24-932b-a6c9c98196b4" providerId="ADAL" clId="{8E020E7F-C18A-4789-A742-DA8A8FE84929}" dt="2022-05-24T10:08:44.627" v="2564" actId="27636"/>
        <pc:sldMkLst>
          <pc:docMk/>
          <pc:sldMk cId="1632125650" sldId="1107"/>
        </pc:sldMkLst>
        <pc:spChg chg="mod">
          <ac:chgData name="Tracey Lauriault" userId="dae81d8f-f311-4f24-932b-a6c9c98196b4" providerId="ADAL" clId="{8E020E7F-C18A-4789-A742-DA8A8FE84929}" dt="2022-05-24T10:07:39.083" v="2545" actId="1076"/>
          <ac:spMkLst>
            <pc:docMk/>
            <pc:sldMk cId="1632125650" sldId="1107"/>
            <ac:spMk id="2" creationId="{8CF3059D-0FEE-6119-0004-9B87F8849A5A}"/>
          </ac:spMkLst>
        </pc:spChg>
        <pc:spChg chg="mod">
          <ac:chgData name="Tracey Lauriault" userId="dae81d8f-f311-4f24-932b-a6c9c98196b4" providerId="ADAL" clId="{8E020E7F-C18A-4789-A742-DA8A8FE84929}" dt="2022-05-24T10:08:44.627" v="2564" actId="27636"/>
          <ac:spMkLst>
            <pc:docMk/>
            <pc:sldMk cId="1632125650" sldId="1107"/>
            <ac:spMk id="3" creationId="{9FF5BC4F-98F0-D8E2-815D-1AA214AF4EED}"/>
          </ac:spMkLst>
        </pc:spChg>
        <pc:picChg chg="add mod">
          <ac:chgData name="Tracey Lauriault" userId="dae81d8f-f311-4f24-932b-a6c9c98196b4" providerId="ADAL" clId="{8E020E7F-C18A-4789-A742-DA8A8FE84929}" dt="2022-05-24T10:07:33.779" v="2544" actId="1076"/>
          <ac:picMkLst>
            <pc:docMk/>
            <pc:sldMk cId="1632125650" sldId="1107"/>
            <ac:picMk id="6" creationId="{885597D2-507C-CEA2-B77F-496AA087FE52}"/>
          </ac:picMkLst>
        </pc:picChg>
      </pc:sldChg>
      <pc:sldChg chg="addSp delSp modSp new mod modClrScheme chgLayout">
        <pc:chgData name="Tracey Lauriault" userId="dae81d8f-f311-4f24-932b-a6c9c98196b4" providerId="ADAL" clId="{8E020E7F-C18A-4789-A742-DA8A8FE84929}" dt="2022-05-24T08:51:41.216" v="1153" actId="1076"/>
        <pc:sldMkLst>
          <pc:docMk/>
          <pc:sldMk cId="1289450552" sldId="1108"/>
        </pc:sldMkLst>
        <pc:spChg chg="del mod ord">
          <ac:chgData name="Tracey Lauriault" userId="dae81d8f-f311-4f24-932b-a6c9c98196b4" providerId="ADAL" clId="{8E020E7F-C18A-4789-A742-DA8A8FE84929}" dt="2022-05-24T08:50:50.821" v="1107" actId="700"/>
          <ac:spMkLst>
            <pc:docMk/>
            <pc:sldMk cId="1289450552" sldId="1108"/>
            <ac:spMk id="2" creationId="{8B381FB3-F6ED-7BEB-9439-C773B0E842FF}"/>
          </ac:spMkLst>
        </pc:spChg>
        <pc:spChg chg="del mod ord">
          <ac:chgData name="Tracey Lauriault" userId="dae81d8f-f311-4f24-932b-a6c9c98196b4" providerId="ADAL" clId="{8E020E7F-C18A-4789-A742-DA8A8FE84929}" dt="2022-05-24T08:50:50.821" v="1107" actId="700"/>
          <ac:spMkLst>
            <pc:docMk/>
            <pc:sldMk cId="1289450552" sldId="1108"/>
            <ac:spMk id="3" creationId="{FB587EAE-56B4-16B1-6864-5794D4C1F94A}"/>
          </ac:spMkLst>
        </pc:spChg>
        <pc:spChg chg="mod ord">
          <ac:chgData name="Tracey Lauriault" userId="dae81d8f-f311-4f24-932b-a6c9c98196b4" providerId="ADAL" clId="{8E020E7F-C18A-4789-A742-DA8A8FE84929}" dt="2022-05-24T08:50:50.821" v="1107" actId="700"/>
          <ac:spMkLst>
            <pc:docMk/>
            <pc:sldMk cId="1289450552" sldId="1108"/>
            <ac:spMk id="4" creationId="{F1C09417-2E05-6C1D-251A-ECF9BB0B46CF}"/>
          </ac:spMkLst>
        </pc:spChg>
        <pc:spChg chg="mod ord">
          <ac:chgData name="Tracey Lauriault" userId="dae81d8f-f311-4f24-932b-a6c9c98196b4" providerId="ADAL" clId="{8E020E7F-C18A-4789-A742-DA8A8FE84929}" dt="2022-05-24T08:50:50.821" v="1107" actId="700"/>
          <ac:spMkLst>
            <pc:docMk/>
            <pc:sldMk cId="1289450552" sldId="1108"/>
            <ac:spMk id="5" creationId="{C6E265FF-A57B-04DE-6943-904C67F902F2}"/>
          </ac:spMkLst>
        </pc:spChg>
        <pc:spChg chg="add mod ord">
          <ac:chgData name="Tracey Lauriault" userId="dae81d8f-f311-4f24-932b-a6c9c98196b4" providerId="ADAL" clId="{8E020E7F-C18A-4789-A742-DA8A8FE84929}" dt="2022-05-24T08:51:35.521" v="1152" actId="1038"/>
          <ac:spMkLst>
            <pc:docMk/>
            <pc:sldMk cId="1289450552" sldId="1108"/>
            <ac:spMk id="6" creationId="{70E17049-43E5-35F6-DE21-57FE667503A4}"/>
          </ac:spMkLst>
        </pc:spChg>
        <pc:spChg chg="add mod ord">
          <ac:chgData name="Tracey Lauriault" userId="dae81d8f-f311-4f24-932b-a6c9c98196b4" providerId="ADAL" clId="{8E020E7F-C18A-4789-A742-DA8A8FE84929}" dt="2022-05-24T08:51:35.521" v="1152" actId="1038"/>
          <ac:spMkLst>
            <pc:docMk/>
            <pc:sldMk cId="1289450552" sldId="1108"/>
            <ac:spMk id="7" creationId="{A6281412-717E-56B3-F2E2-CF83727F6628}"/>
          </ac:spMkLst>
        </pc:spChg>
        <pc:picChg chg="add mod">
          <ac:chgData name="Tracey Lauriault" userId="dae81d8f-f311-4f24-932b-a6c9c98196b4" providerId="ADAL" clId="{8E020E7F-C18A-4789-A742-DA8A8FE84929}" dt="2022-05-24T08:51:41.216" v="1153" actId="1076"/>
          <ac:picMkLst>
            <pc:docMk/>
            <pc:sldMk cId="1289450552" sldId="1108"/>
            <ac:picMk id="8" creationId="{5D230943-CC48-8354-254E-0D002E8131EA}"/>
          </ac:picMkLst>
        </pc:picChg>
      </pc:sldChg>
      <pc:sldChg chg="addSp delSp modSp add mod">
        <pc:chgData name="Tracey Lauriault" userId="dae81d8f-f311-4f24-932b-a6c9c98196b4" providerId="ADAL" clId="{8E020E7F-C18A-4789-A742-DA8A8FE84929}" dt="2022-05-24T09:33:37.796" v="1938" actId="20577"/>
        <pc:sldMkLst>
          <pc:docMk/>
          <pc:sldMk cId="3757654377" sldId="1109"/>
        </pc:sldMkLst>
        <pc:spChg chg="mod">
          <ac:chgData name="Tracey Lauriault" userId="dae81d8f-f311-4f24-932b-a6c9c98196b4" providerId="ADAL" clId="{8E020E7F-C18A-4789-A742-DA8A8FE84929}" dt="2022-05-24T08:52:30.882" v="1194" actId="20577"/>
          <ac:spMkLst>
            <pc:docMk/>
            <pc:sldMk cId="3757654377" sldId="1109"/>
            <ac:spMk id="6" creationId="{70E17049-43E5-35F6-DE21-57FE667503A4}"/>
          </ac:spMkLst>
        </pc:spChg>
        <pc:spChg chg="mod">
          <ac:chgData name="Tracey Lauriault" userId="dae81d8f-f311-4f24-932b-a6c9c98196b4" providerId="ADAL" clId="{8E020E7F-C18A-4789-A742-DA8A8FE84929}" dt="2022-05-24T08:53:34.771" v="1197"/>
          <ac:spMkLst>
            <pc:docMk/>
            <pc:sldMk cId="3757654377" sldId="1109"/>
            <ac:spMk id="7" creationId="{A6281412-717E-56B3-F2E2-CF83727F6628}"/>
          </ac:spMkLst>
        </pc:spChg>
        <pc:spChg chg="add mod">
          <ac:chgData name="Tracey Lauriault" userId="dae81d8f-f311-4f24-932b-a6c9c98196b4" providerId="ADAL" clId="{8E020E7F-C18A-4789-A742-DA8A8FE84929}" dt="2022-05-24T09:33:37.796" v="1938" actId="20577"/>
          <ac:spMkLst>
            <pc:docMk/>
            <pc:sldMk cId="3757654377" sldId="1109"/>
            <ac:spMk id="10" creationId="{0AAB93EA-D68F-EDEE-6118-2A5B27A5FB0B}"/>
          </ac:spMkLst>
        </pc:spChg>
        <pc:picChg chg="del">
          <ac:chgData name="Tracey Lauriault" userId="dae81d8f-f311-4f24-932b-a6c9c98196b4" providerId="ADAL" clId="{8E020E7F-C18A-4789-A742-DA8A8FE84929}" dt="2022-05-24T08:52:17.386" v="1155" actId="478"/>
          <ac:picMkLst>
            <pc:docMk/>
            <pc:sldMk cId="3757654377" sldId="1109"/>
            <ac:picMk id="8" creationId="{5D230943-CC48-8354-254E-0D002E8131EA}"/>
          </ac:picMkLst>
        </pc:picChg>
        <pc:picChg chg="add mod">
          <ac:chgData name="Tracey Lauriault" userId="dae81d8f-f311-4f24-932b-a6c9c98196b4" providerId="ADAL" clId="{8E020E7F-C18A-4789-A742-DA8A8FE84929}" dt="2022-05-24T08:54:37.364" v="1219" actId="1076"/>
          <ac:picMkLst>
            <pc:docMk/>
            <pc:sldMk cId="3757654377" sldId="1109"/>
            <ac:picMk id="9" creationId="{59B4A85B-40AC-B7B0-AE5D-4630959A598B}"/>
          </ac:picMkLst>
        </pc:picChg>
      </pc:sldChg>
      <pc:sldChg chg="addSp delSp modSp add mod">
        <pc:chgData name="Tracey Lauriault" userId="dae81d8f-f311-4f24-932b-a6c9c98196b4" providerId="ADAL" clId="{8E020E7F-C18A-4789-A742-DA8A8FE84929}" dt="2022-05-24T09:08:46.059" v="1479" actId="1076"/>
        <pc:sldMkLst>
          <pc:docMk/>
          <pc:sldMk cId="2567420052" sldId="1110"/>
        </pc:sldMkLst>
        <pc:spChg chg="mod">
          <ac:chgData name="Tracey Lauriault" userId="dae81d8f-f311-4f24-932b-a6c9c98196b4" providerId="ADAL" clId="{8E020E7F-C18A-4789-A742-DA8A8FE84929}" dt="2022-05-24T09:08:42.343" v="1478" actId="1076"/>
          <ac:spMkLst>
            <pc:docMk/>
            <pc:sldMk cId="2567420052" sldId="1110"/>
            <ac:spMk id="6" creationId="{70E17049-43E5-35F6-DE21-57FE667503A4}"/>
          </ac:spMkLst>
        </pc:spChg>
        <pc:spChg chg="del mod">
          <ac:chgData name="Tracey Lauriault" userId="dae81d8f-f311-4f24-932b-a6c9c98196b4" providerId="ADAL" clId="{8E020E7F-C18A-4789-A742-DA8A8FE84929}" dt="2022-05-24T09:07:31.747" v="1454" actId="478"/>
          <ac:spMkLst>
            <pc:docMk/>
            <pc:sldMk cId="2567420052" sldId="1110"/>
            <ac:spMk id="7" creationId="{A6281412-717E-56B3-F2E2-CF83727F6628}"/>
          </ac:spMkLst>
        </pc:spChg>
        <pc:picChg chg="add mod">
          <ac:chgData name="Tracey Lauriault" userId="dae81d8f-f311-4f24-932b-a6c9c98196b4" providerId="ADAL" clId="{8E020E7F-C18A-4789-A742-DA8A8FE84929}" dt="2022-05-24T09:08:46.059" v="1479" actId="1076"/>
          <ac:picMkLst>
            <pc:docMk/>
            <pc:sldMk cId="2567420052" sldId="1110"/>
            <ac:picMk id="8" creationId="{45138D5D-366A-7A95-90A0-A457419303AE}"/>
          </ac:picMkLst>
        </pc:picChg>
        <pc:picChg chg="mod">
          <ac:chgData name="Tracey Lauriault" userId="dae81d8f-f311-4f24-932b-a6c9c98196b4" providerId="ADAL" clId="{8E020E7F-C18A-4789-A742-DA8A8FE84929}" dt="2022-05-24T09:08:39.209" v="1477" actId="1076"/>
          <ac:picMkLst>
            <pc:docMk/>
            <pc:sldMk cId="2567420052" sldId="1110"/>
            <ac:picMk id="9" creationId="{59B4A85B-40AC-B7B0-AE5D-4630959A598B}"/>
          </ac:picMkLst>
        </pc:picChg>
      </pc:sldChg>
      <pc:sldChg chg="addSp delSp modSp new mod modClrScheme modAnim chgLayout">
        <pc:chgData name="Tracey Lauriault" userId="dae81d8f-f311-4f24-932b-a6c9c98196b4" providerId="ADAL" clId="{8E020E7F-C18A-4789-A742-DA8A8FE84929}" dt="2022-05-24T10:53:20.929" v="2848" actId="5793"/>
        <pc:sldMkLst>
          <pc:docMk/>
          <pc:sldMk cId="3399731671" sldId="1111"/>
        </pc:sldMkLst>
        <pc:spChg chg="del mod ord">
          <ac:chgData name="Tracey Lauriault" userId="dae81d8f-f311-4f24-932b-a6c9c98196b4" providerId="ADAL" clId="{8E020E7F-C18A-4789-A742-DA8A8FE84929}" dt="2022-05-24T09:18:23.387" v="1609" actId="700"/>
          <ac:spMkLst>
            <pc:docMk/>
            <pc:sldMk cId="3399731671" sldId="1111"/>
            <ac:spMk id="2" creationId="{1B6FC9AF-F3E3-95F3-F1E1-DE803854D0D1}"/>
          </ac:spMkLst>
        </pc:spChg>
        <pc:spChg chg="del mod ord">
          <ac:chgData name="Tracey Lauriault" userId="dae81d8f-f311-4f24-932b-a6c9c98196b4" providerId="ADAL" clId="{8E020E7F-C18A-4789-A742-DA8A8FE84929}" dt="2022-05-24T09:18:23.387" v="1609" actId="700"/>
          <ac:spMkLst>
            <pc:docMk/>
            <pc:sldMk cId="3399731671" sldId="1111"/>
            <ac:spMk id="3" creationId="{8E6E12D6-14F8-2E63-3177-0B4AF2942966}"/>
          </ac:spMkLst>
        </pc:spChg>
        <pc:spChg chg="mod ord">
          <ac:chgData name="Tracey Lauriault" userId="dae81d8f-f311-4f24-932b-a6c9c98196b4" providerId="ADAL" clId="{8E020E7F-C18A-4789-A742-DA8A8FE84929}" dt="2022-05-24T09:22:56.755" v="1765" actId="700"/>
          <ac:spMkLst>
            <pc:docMk/>
            <pc:sldMk cId="3399731671" sldId="1111"/>
            <ac:spMk id="4" creationId="{28E2004E-A134-BEDD-19DB-7CB6B1E04797}"/>
          </ac:spMkLst>
        </pc:spChg>
        <pc:spChg chg="mod ord">
          <ac:chgData name="Tracey Lauriault" userId="dae81d8f-f311-4f24-932b-a6c9c98196b4" providerId="ADAL" clId="{8E020E7F-C18A-4789-A742-DA8A8FE84929}" dt="2022-05-24T09:22:56.755" v="1765" actId="700"/>
          <ac:spMkLst>
            <pc:docMk/>
            <pc:sldMk cId="3399731671" sldId="1111"/>
            <ac:spMk id="5" creationId="{BEDB2C06-DF07-C0A8-7682-C810A8180628}"/>
          </ac:spMkLst>
        </pc:spChg>
        <pc:spChg chg="add mod ord">
          <ac:chgData name="Tracey Lauriault" userId="dae81d8f-f311-4f24-932b-a6c9c98196b4" providerId="ADAL" clId="{8E020E7F-C18A-4789-A742-DA8A8FE84929}" dt="2022-05-24T09:22:56.755" v="1765" actId="700"/>
          <ac:spMkLst>
            <pc:docMk/>
            <pc:sldMk cId="3399731671" sldId="1111"/>
            <ac:spMk id="6" creationId="{6BE302A0-A2B3-2C45-2858-A12AC9932F33}"/>
          </ac:spMkLst>
        </pc:spChg>
        <pc:spChg chg="add del mod ord">
          <ac:chgData name="Tracey Lauriault" userId="dae81d8f-f311-4f24-932b-a6c9c98196b4" providerId="ADAL" clId="{8E020E7F-C18A-4789-A742-DA8A8FE84929}" dt="2022-05-24T09:18:25.612" v="1610"/>
          <ac:spMkLst>
            <pc:docMk/>
            <pc:sldMk cId="3399731671" sldId="1111"/>
            <ac:spMk id="7" creationId="{0CC2E3C0-A3E6-2663-D593-A65E8CDD21F5}"/>
          </ac:spMkLst>
        </pc:spChg>
        <pc:spChg chg="add mod ord">
          <ac:chgData name="Tracey Lauriault" userId="dae81d8f-f311-4f24-932b-a6c9c98196b4" providerId="ADAL" clId="{8E020E7F-C18A-4789-A742-DA8A8FE84929}" dt="2022-05-24T10:53:20.929" v="2848" actId="5793"/>
          <ac:spMkLst>
            <pc:docMk/>
            <pc:sldMk cId="3399731671" sldId="1111"/>
            <ac:spMk id="9" creationId="{E4DE8325-D8BE-77F0-B071-D947DE0FB6DC}"/>
          </ac:spMkLst>
        </pc:spChg>
        <pc:picChg chg="add mod ord">
          <ac:chgData name="Tracey Lauriault" userId="dae81d8f-f311-4f24-932b-a6c9c98196b4" providerId="ADAL" clId="{8E020E7F-C18A-4789-A742-DA8A8FE84929}" dt="2022-05-24T09:24:01.179" v="1782" actId="1076"/>
          <ac:picMkLst>
            <pc:docMk/>
            <pc:sldMk cId="3399731671" sldId="1111"/>
            <ac:picMk id="8" creationId="{45C5F011-FF3C-4BBB-EA62-1E6CE6058BFA}"/>
          </ac:picMkLst>
        </pc:picChg>
        <pc:picChg chg="add mod">
          <ac:chgData name="Tracey Lauriault" userId="dae81d8f-f311-4f24-932b-a6c9c98196b4" providerId="ADAL" clId="{8E020E7F-C18A-4789-A742-DA8A8FE84929}" dt="2022-05-24T09:24:33.028" v="1786" actId="14100"/>
          <ac:picMkLst>
            <pc:docMk/>
            <pc:sldMk cId="3399731671" sldId="1111"/>
            <ac:picMk id="10" creationId="{3803E342-F85B-BC6E-AB37-AB347FCF8F20}"/>
          </ac:picMkLst>
        </pc:picChg>
      </pc:sldChg>
      <pc:sldChg chg="new del">
        <pc:chgData name="Tracey Lauriault" userId="dae81d8f-f311-4f24-932b-a6c9c98196b4" providerId="ADAL" clId="{8E020E7F-C18A-4789-A742-DA8A8FE84929}" dt="2022-05-24T09:09:51.820" v="1482" actId="47"/>
        <pc:sldMkLst>
          <pc:docMk/>
          <pc:sldMk cId="4020630054" sldId="1111"/>
        </pc:sldMkLst>
      </pc:sldChg>
      <pc:sldChg chg="addSp delSp modSp new mod modClrScheme chgLayout">
        <pc:chgData name="Tracey Lauriault" userId="dae81d8f-f311-4f24-932b-a6c9c98196b4" providerId="ADAL" clId="{8E020E7F-C18A-4789-A742-DA8A8FE84929}" dt="2022-05-24T11:04:31.280" v="2936" actId="20577"/>
        <pc:sldMkLst>
          <pc:docMk/>
          <pc:sldMk cId="436764076" sldId="1112"/>
        </pc:sldMkLst>
        <pc:spChg chg="del">
          <ac:chgData name="Tracey Lauriault" userId="dae81d8f-f311-4f24-932b-a6c9c98196b4" providerId="ADAL" clId="{8E020E7F-C18A-4789-A742-DA8A8FE84929}" dt="2022-05-24T09:40:26.474" v="2039" actId="700"/>
          <ac:spMkLst>
            <pc:docMk/>
            <pc:sldMk cId="436764076" sldId="1112"/>
            <ac:spMk id="2" creationId="{62C1B3E7-CAA0-4603-7893-E155A3FB37CB}"/>
          </ac:spMkLst>
        </pc:spChg>
        <pc:spChg chg="del">
          <ac:chgData name="Tracey Lauriault" userId="dae81d8f-f311-4f24-932b-a6c9c98196b4" providerId="ADAL" clId="{8E020E7F-C18A-4789-A742-DA8A8FE84929}" dt="2022-05-24T09:40:26.474" v="2039" actId="700"/>
          <ac:spMkLst>
            <pc:docMk/>
            <pc:sldMk cId="436764076" sldId="1112"/>
            <ac:spMk id="3" creationId="{655A4DD7-F3C7-4729-D366-21EC9549CBAA}"/>
          </ac:spMkLst>
        </pc:spChg>
        <pc:spChg chg="mod ord">
          <ac:chgData name="Tracey Lauriault" userId="dae81d8f-f311-4f24-932b-a6c9c98196b4" providerId="ADAL" clId="{8E020E7F-C18A-4789-A742-DA8A8FE84929}" dt="2022-05-24T09:40:30.405" v="2040" actId="700"/>
          <ac:spMkLst>
            <pc:docMk/>
            <pc:sldMk cId="436764076" sldId="1112"/>
            <ac:spMk id="4" creationId="{BBBD48E2-7FEE-0FE1-D4FF-E8B80547A780}"/>
          </ac:spMkLst>
        </pc:spChg>
        <pc:spChg chg="mod ord">
          <ac:chgData name="Tracey Lauriault" userId="dae81d8f-f311-4f24-932b-a6c9c98196b4" providerId="ADAL" clId="{8E020E7F-C18A-4789-A742-DA8A8FE84929}" dt="2022-05-24T09:40:30.405" v="2040" actId="700"/>
          <ac:spMkLst>
            <pc:docMk/>
            <pc:sldMk cId="436764076" sldId="1112"/>
            <ac:spMk id="5" creationId="{8039C492-E6AD-0001-B1B1-45C0E7A96194}"/>
          </ac:spMkLst>
        </pc:spChg>
        <pc:spChg chg="add del mod ord">
          <ac:chgData name="Tracey Lauriault" userId="dae81d8f-f311-4f24-932b-a6c9c98196b4" providerId="ADAL" clId="{8E020E7F-C18A-4789-A742-DA8A8FE84929}" dt="2022-05-24T09:40:30.405" v="2040" actId="700"/>
          <ac:spMkLst>
            <pc:docMk/>
            <pc:sldMk cId="436764076" sldId="1112"/>
            <ac:spMk id="6" creationId="{E13D30AF-BAFD-E436-E166-774D64E77A1D}"/>
          </ac:spMkLst>
        </pc:spChg>
        <pc:spChg chg="add del mod ord">
          <ac:chgData name="Tracey Lauriault" userId="dae81d8f-f311-4f24-932b-a6c9c98196b4" providerId="ADAL" clId="{8E020E7F-C18A-4789-A742-DA8A8FE84929}" dt="2022-05-24T09:40:30.405" v="2040" actId="700"/>
          <ac:spMkLst>
            <pc:docMk/>
            <pc:sldMk cId="436764076" sldId="1112"/>
            <ac:spMk id="7" creationId="{19B08ED8-0E03-2B9A-7002-C3E73C57BCA0}"/>
          </ac:spMkLst>
        </pc:spChg>
        <pc:spChg chg="add mod ord">
          <ac:chgData name="Tracey Lauriault" userId="dae81d8f-f311-4f24-932b-a6c9c98196b4" providerId="ADAL" clId="{8E020E7F-C18A-4789-A742-DA8A8FE84929}" dt="2022-05-24T11:04:31.280" v="2936" actId="20577"/>
          <ac:spMkLst>
            <pc:docMk/>
            <pc:sldMk cId="436764076" sldId="1112"/>
            <ac:spMk id="8" creationId="{3304CE91-388C-A164-6297-307D743CB3BE}"/>
          </ac:spMkLst>
        </pc:spChg>
        <pc:spChg chg="add mod ord">
          <ac:chgData name="Tracey Lauriault" userId="dae81d8f-f311-4f24-932b-a6c9c98196b4" providerId="ADAL" clId="{8E020E7F-C18A-4789-A742-DA8A8FE84929}" dt="2022-05-24T09:40:30.405" v="2040" actId="700"/>
          <ac:spMkLst>
            <pc:docMk/>
            <pc:sldMk cId="436764076" sldId="1112"/>
            <ac:spMk id="9" creationId="{4C3B18A2-3F52-AC87-B155-C0C8E38C0353}"/>
          </ac:spMkLst>
        </pc:spChg>
      </pc:sldChg>
      <pc:sldChg chg="modSp new mod">
        <pc:chgData name="Tracey Lauriault" userId="dae81d8f-f311-4f24-932b-a6c9c98196b4" providerId="ADAL" clId="{8E020E7F-C18A-4789-A742-DA8A8FE84929}" dt="2022-05-24T09:48:29.911" v="2320" actId="20577"/>
        <pc:sldMkLst>
          <pc:docMk/>
          <pc:sldMk cId="615709799" sldId="1113"/>
        </pc:sldMkLst>
        <pc:spChg chg="mod">
          <ac:chgData name="Tracey Lauriault" userId="dae81d8f-f311-4f24-932b-a6c9c98196b4" providerId="ADAL" clId="{8E020E7F-C18A-4789-A742-DA8A8FE84929}" dt="2022-05-24T09:42:02.383" v="2089" actId="20577"/>
          <ac:spMkLst>
            <pc:docMk/>
            <pc:sldMk cId="615709799" sldId="1113"/>
            <ac:spMk id="2" creationId="{69C19F83-B762-BA26-99AC-94C323985E15}"/>
          </ac:spMkLst>
        </pc:spChg>
        <pc:spChg chg="mod">
          <ac:chgData name="Tracey Lauriault" userId="dae81d8f-f311-4f24-932b-a6c9c98196b4" providerId="ADAL" clId="{8E020E7F-C18A-4789-A742-DA8A8FE84929}" dt="2022-05-24T09:48:29.911" v="2320" actId="20577"/>
          <ac:spMkLst>
            <pc:docMk/>
            <pc:sldMk cId="615709799" sldId="1113"/>
            <ac:spMk id="3" creationId="{375C7866-34D6-2729-A171-0699213AE0E7}"/>
          </ac:spMkLst>
        </pc:spChg>
      </pc:sldChg>
      <pc:sldChg chg="addSp delSp modSp new mod modClrScheme chgLayout">
        <pc:chgData name="Tracey Lauriault" userId="dae81d8f-f311-4f24-932b-a6c9c98196b4" providerId="ADAL" clId="{8E020E7F-C18A-4789-A742-DA8A8FE84929}" dt="2022-05-24T10:04:09.148" v="2413" actId="27636"/>
        <pc:sldMkLst>
          <pc:docMk/>
          <pc:sldMk cId="955038633" sldId="1114"/>
        </pc:sldMkLst>
        <pc:spChg chg="del mod ord">
          <ac:chgData name="Tracey Lauriault" userId="dae81d8f-f311-4f24-932b-a6c9c98196b4" providerId="ADAL" clId="{8E020E7F-C18A-4789-A742-DA8A8FE84929}" dt="2022-05-24T10:03:47.618" v="2409" actId="700"/>
          <ac:spMkLst>
            <pc:docMk/>
            <pc:sldMk cId="955038633" sldId="1114"/>
            <ac:spMk id="2" creationId="{45F66C80-0ED2-623B-D714-82A6C25B02E5}"/>
          </ac:spMkLst>
        </pc:spChg>
        <pc:spChg chg="mod ord">
          <ac:chgData name="Tracey Lauriault" userId="dae81d8f-f311-4f24-932b-a6c9c98196b4" providerId="ADAL" clId="{8E020E7F-C18A-4789-A742-DA8A8FE84929}" dt="2022-05-24T10:03:47.618" v="2409" actId="700"/>
          <ac:spMkLst>
            <pc:docMk/>
            <pc:sldMk cId="955038633" sldId="1114"/>
            <ac:spMk id="3" creationId="{E140EF3C-2840-168E-2062-E31A5ECA70C3}"/>
          </ac:spMkLst>
        </pc:spChg>
        <pc:spChg chg="mod ord">
          <ac:chgData name="Tracey Lauriault" userId="dae81d8f-f311-4f24-932b-a6c9c98196b4" providerId="ADAL" clId="{8E020E7F-C18A-4789-A742-DA8A8FE84929}" dt="2022-05-24T10:03:47.618" v="2409" actId="700"/>
          <ac:spMkLst>
            <pc:docMk/>
            <pc:sldMk cId="955038633" sldId="1114"/>
            <ac:spMk id="4" creationId="{CB61901A-45E1-71F1-C31B-8620E26991BB}"/>
          </ac:spMkLst>
        </pc:spChg>
        <pc:spChg chg="add mod ord">
          <ac:chgData name="Tracey Lauriault" userId="dae81d8f-f311-4f24-932b-a6c9c98196b4" providerId="ADAL" clId="{8E020E7F-C18A-4789-A742-DA8A8FE84929}" dt="2022-05-24T10:04:09.148" v="2413" actId="27636"/>
          <ac:spMkLst>
            <pc:docMk/>
            <pc:sldMk cId="955038633" sldId="1114"/>
            <ac:spMk id="5" creationId="{65DF6C26-6925-57C3-96AD-1389F3776BEC}"/>
          </ac:spMkLst>
        </pc:spChg>
        <pc:spChg chg="add mod ord">
          <ac:chgData name="Tracey Lauriault" userId="dae81d8f-f311-4f24-932b-a6c9c98196b4" providerId="ADAL" clId="{8E020E7F-C18A-4789-A742-DA8A8FE84929}" dt="2022-05-24T10:03:47.618" v="2409" actId="700"/>
          <ac:spMkLst>
            <pc:docMk/>
            <pc:sldMk cId="955038633" sldId="1114"/>
            <ac:spMk id="6" creationId="{DD735645-C4C0-3C90-2EFD-C9996D5B1131}"/>
          </ac:spMkLst>
        </pc:spChg>
      </pc:sldChg>
      <pc:sldChg chg="addSp delSp modSp new mod modClrScheme chgLayout">
        <pc:chgData name="Tracey Lauriault" userId="dae81d8f-f311-4f24-932b-a6c9c98196b4" providerId="ADAL" clId="{8E020E7F-C18A-4789-A742-DA8A8FE84929}" dt="2022-05-24T11:11:25.768" v="3461" actId="20577"/>
        <pc:sldMkLst>
          <pc:docMk/>
          <pc:sldMk cId="2650510358" sldId="1115"/>
        </pc:sldMkLst>
        <pc:spChg chg="del mod ord">
          <ac:chgData name="Tracey Lauriault" userId="dae81d8f-f311-4f24-932b-a6c9c98196b4" providerId="ADAL" clId="{8E020E7F-C18A-4789-A742-DA8A8FE84929}" dt="2022-05-24T10:04:20.859" v="2415" actId="700"/>
          <ac:spMkLst>
            <pc:docMk/>
            <pc:sldMk cId="2650510358" sldId="1115"/>
            <ac:spMk id="2" creationId="{642C1697-BD73-39E7-34F1-92EEFB3A548B}"/>
          </ac:spMkLst>
        </pc:spChg>
        <pc:spChg chg="del mod ord">
          <ac:chgData name="Tracey Lauriault" userId="dae81d8f-f311-4f24-932b-a6c9c98196b4" providerId="ADAL" clId="{8E020E7F-C18A-4789-A742-DA8A8FE84929}" dt="2022-05-24T10:04:20.859" v="2415" actId="700"/>
          <ac:spMkLst>
            <pc:docMk/>
            <pc:sldMk cId="2650510358" sldId="1115"/>
            <ac:spMk id="3" creationId="{A42BD83B-192E-1CA0-723F-19F1C9FBCCC6}"/>
          </ac:spMkLst>
        </pc:spChg>
        <pc:spChg chg="mod ord">
          <ac:chgData name="Tracey Lauriault" userId="dae81d8f-f311-4f24-932b-a6c9c98196b4" providerId="ADAL" clId="{8E020E7F-C18A-4789-A742-DA8A8FE84929}" dt="2022-05-24T10:04:20.859" v="2415" actId="700"/>
          <ac:spMkLst>
            <pc:docMk/>
            <pc:sldMk cId="2650510358" sldId="1115"/>
            <ac:spMk id="4" creationId="{F6EE7D60-9BC0-A349-2D68-3FB4A3371732}"/>
          </ac:spMkLst>
        </pc:spChg>
        <pc:spChg chg="mod ord">
          <ac:chgData name="Tracey Lauriault" userId="dae81d8f-f311-4f24-932b-a6c9c98196b4" providerId="ADAL" clId="{8E020E7F-C18A-4789-A742-DA8A8FE84929}" dt="2022-05-24T10:04:20.859" v="2415" actId="700"/>
          <ac:spMkLst>
            <pc:docMk/>
            <pc:sldMk cId="2650510358" sldId="1115"/>
            <ac:spMk id="5" creationId="{5552A5EE-7BF3-59F3-460A-440BE44F9701}"/>
          </ac:spMkLst>
        </pc:spChg>
        <pc:spChg chg="add mod ord">
          <ac:chgData name="Tracey Lauriault" userId="dae81d8f-f311-4f24-932b-a6c9c98196b4" providerId="ADAL" clId="{8E020E7F-C18A-4789-A742-DA8A8FE84929}" dt="2022-05-24T11:11:25.768" v="3461" actId="20577"/>
          <ac:spMkLst>
            <pc:docMk/>
            <pc:sldMk cId="2650510358" sldId="1115"/>
            <ac:spMk id="6" creationId="{CEA4CB0B-D734-08E4-2B59-CB86D9A930D9}"/>
          </ac:spMkLst>
        </pc:spChg>
        <pc:spChg chg="add mod ord">
          <ac:chgData name="Tracey Lauriault" userId="dae81d8f-f311-4f24-932b-a6c9c98196b4" providerId="ADAL" clId="{8E020E7F-C18A-4789-A742-DA8A8FE84929}" dt="2022-05-24T11:11:09.479" v="3459" actId="20577"/>
          <ac:spMkLst>
            <pc:docMk/>
            <pc:sldMk cId="2650510358" sldId="1115"/>
            <ac:spMk id="7" creationId="{0878F05A-8798-5914-F33F-C739DFAC551D}"/>
          </ac:spMkLst>
        </pc:spChg>
      </pc:sldChg>
      <pc:sldChg chg="new del">
        <pc:chgData name="Tracey Lauriault" userId="dae81d8f-f311-4f24-932b-a6c9c98196b4" providerId="ADAL" clId="{8E020E7F-C18A-4789-A742-DA8A8FE84929}" dt="2022-05-24T10:33:49.003" v="2568" actId="47"/>
        <pc:sldMkLst>
          <pc:docMk/>
          <pc:sldMk cId="2188147095" sldId="1116"/>
        </pc:sldMkLst>
      </pc:sldChg>
      <pc:sldChg chg="addSp delSp modSp new mod modClrScheme chgLayout">
        <pc:chgData name="Tracey Lauriault" userId="dae81d8f-f311-4f24-932b-a6c9c98196b4" providerId="ADAL" clId="{8E020E7F-C18A-4789-A742-DA8A8FE84929}" dt="2022-05-24T11:12:05.294" v="3520" actId="20577"/>
        <pc:sldMkLst>
          <pc:docMk/>
          <pc:sldMk cId="3090117006" sldId="1116"/>
        </pc:sldMkLst>
        <pc:spChg chg="del mod ord">
          <ac:chgData name="Tracey Lauriault" userId="dae81d8f-f311-4f24-932b-a6c9c98196b4" providerId="ADAL" clId="{8E020E7F-C18A-4789-A742-DA8A8FE84929}" dt="2022-05-24T11:11:41.895" v="3463" actId="700"/>
          <ac:spMkLst>
            <pc:docMk/>
            <pc:sldMk cId="3090117006" sldId="1116"/>
            <ac:spMk id="2" creationId="{76C90B08-A857-C97E-42E9-6C52B984C3E6}"/>
          </ac:spMkLst>
        </pc:spChg>
        <pc:spChg chg="del mod ord">
          <ac:chgData name="Tracey Lauriault" userId="dae81d8f-f311-4f24-932b-a6c9c98196b4" providerId="ADAL" clId="{8E020E7F-C18A-4789-A742-DA8A8FE84929}" dt="2022-05-24T11:11:41.895" v="3463" actId="700"/>
          <ac:spMkLst>
            <pc:docMk/>
            <pc:sldMk cId="3090117006" sldId="1116"/>
            <ac:spMk id="3" creationId="{2DD4D819-878A-822F-67C5-CE046DACDD30}"/>
          </ac:spMkLst>
        </pc:spChg>
        <pc:spChg chg="mod ord">
          <ac:chgData name="Tracey Lauriault" userId="dae81d8f-f311-4f24-932b-a6c9c98196b4" providerId="ADAL" clId="{8E020E7F-C18A-4789-A742-DA8A8FE84929}" dt="2022-05-24T11:11:41.895" v="3463" actId="700"/>
          <ac:spMkLst>
            <pc:docMk/>
            <pc:sldMk cId="3090117006" sldId="1116"/>
            <ac:spMk id="4" creationId="{E60E0328-33D3-8BB5-61BA-F89B88867E98}"/>
          </ac:spMkLst>
        </pc:spChg>
        <pc:spChg chg="mod ord">
          <ac:chgData name="Tracey Lauriault" userId="dae81d8f-f311-4f24-932b-a6c9c98196b4" providerId="ADAL" clId="{8E020E7F-C18A-4789-A742-DA8A8FE84929}" dt="2022-05-24T11:11:41.895" v="3463" actId="700"/>
          <ac:spMkLst>
            <pc:docMk/>
            <pc:sldMk cId="3090117006" sldId="1116"/>
            <ac:spMk id="5" creationId="{D39F931E-16F9-B7C7-57A6-D557A288A108}"/>
          </ac:spMkLst>
        </pc:spChg>
        <pc:spChg chg="add mod ord">
          <ac:chgData name="Tracey Lauriault" userId="dae81d8f-f311-4f24-932b-a6c9c98196b4" providerId="ADAL" clId="{8E020E7F-C18A-4789-A742-DA8A8FE84929}" dt="2022-05-24T11:11:45.689" v="3468" actId="20577"/>
          <ac:spMkLst>
            <pc:docMk/>
            <pc:sldMk cId="3090117006" sldId="1116"/>
            <ac:spMk id="6" creationId="{69A03027-D00E-AA08-6A6B-EA6494BB9C51}"/>
          </ac:spMkLst>
        </pc:spChg>
        <pc:spChg chg="add mod ord">
          <ac:chgData name="Tracey Lauriault" userId="dae81d8f-f311-4f24-932b-a6c9c98196b4" providerId="ADAL" clId="{8E020E7F-C18A-4789-A742-DA8A8FE84929}" dt="2022-05-24T11:12:05.294" v="3520" actId="20577"/>
          <ac:spMkLst>
            <pc:docMk/>
            <pc:sldMk cId="3090117006" sldId="1116"/>
            <ac:spMk id="7" creationId="{6145CE36-7687-CD6B-199B-C46CEB650B4E}"/>
          </ac:spMkLst>
        </pc:spChg>
      </pc:sldChg>
      <pc:sldMasterChg chg="add del addSldLayout delSldLayout">
        <pc:chgData name="Tracey Lauriault" userId="dae81d8f-f311-4f24-932b-a6c9c98196b4" providerId="ADAL" clId="{8E020E7F-C18A-4789-A742-DA8A8FE84929}" dt="2022-05-24T08:50:20.392" v="1104" actId="2696"/>
        <pc:sldMasterMkLst>
          <pc:docMk/>
          <pc:sldMasterMk cId="1201210801" sldId="2147483648"/>
        </pc:sldMasterMkLst>
        <pc:sldLayoutChg chg="add del">
          <pc:chgData name="Tracey Lauriault" userId="dae81d8f-f311-4f24-932b-a6c9c98196b4" providerId="ADAL" clId="{8E020E7F-C18A-4789-A742-DA8A8FE84929}" dt="2022-05-24T08:50:20.392" v="1104" actId="2696"/>
          <pc:sldLayoutMkLst>
            <pc:docMk/>
            <pc:sldMasterMk cId="1201210801" sldId="2147483648"/>
            <pc:sldLayoutMk cId="374312320" sldId="2147483650"/>
          </pc:sldLayoutMkLst>
        </pc:sldLayoutChg>
      </pc:sldMasterChg>
      <pc:sldMasterChg chg="modSp mod modSldLayout">
        <pc:chgData name="Tracey Lauriault" userId="dae81d8f-f311-4f24-932b-a6c9c98196b4" providerId="ADAL" clId="{8E020E7F-C18A-4789-A742-DA8A8FE84929}" dt="2022-05-24T07:41:43.182" v="29"/>
        <pc:sldMasterMkLst>
          <pc:docMk/>
          <pc:sldMasterMk cId="2501380335" sldId="2147483648"/>
        </pc:sldMasterMkLst>
        <pc:spChg chg="mod">
          <ac:chgData name="Tracey Lauriault" userId="dae81d8f-f311-4f24-932b-a6c9c98196b4" providerId="ADAL" clId="{8E020E7F-C18A-4789-A742-DA8A8FE84929}" dt="2022-05-24T07:40:29.980" v="23" actId="14100"/>
          <ac:spMkLst>
            <pc:docMk/>
            <pc:sldMasterMk cId="2501380335" sldId="2147483648"/>
            <ac:spMk id="5" creationId="{820AD885-83A5-4286-BBBE-F16FE090CC68}"/>
          </ac:spMkLst>
        </pc:spChg>
        <pc:sldLayoutChg chg="modSp mod">
          <pc:chgData name="Tracey Lauriault" userId="dae81d8f-f311-4f24-932b-a6c9c98196b4" providerId="ADAL" clId="{8E020E7F-C18A-4789-A742-DA8A8FE84929}" dt="2022-05-24T07:39:39.996" v="21" actId="14100"/>
          <pc:sldLayoutMkLst>
            <pc:docMk/>
            <pc:sldMasterMk cId="2501380335" sldId="2147483648"/>
            <pc:sldLayoutMk cId="601474843" sldId="2147483649"/>
          </pc:sldLayoutMkLst>
          <pc:spChg chg="mod">
            <ac:chgData name="Tracey Lauriault" userId="dae81d8f-f311-4f24-932b-a6c9c98196b4" providerId="ADAL" clId="{8E020E7F-C18A-4789-A742-DA8A8FE84929}" dt="2022-05-24T07:39:39.996" v="21" actId="14100"/>
            <ac:spMkLst>
              <pc:docMk/>
              <pc:sldMasterMk cId="2501380335" sldId="2147483648"/>
              <pc:sldLayoutMk cId="601474843" sldId="2147483649"/>
              <ac:spMk id="5" creationId="{91DD6EBF-52BA-493C-980B-C8F0CADDFCD3}"/>
            </ac:spMkLst>
          </pc:spChg>
        </pc:sldLayoutChg>
        <pc:sldLayoutChg chg="modSp mod">
          <pc:chgData name="Tracey Lauriault" userId="dae81d8f-f311-4f24-932b-a6c9c98196b4" providerId="ADAL" clId="{8E020E7F-C18A-4789-A742-DA8A8FE84929}" dt="2022-05-24T07:41:12.770" v="24"/>
          <pc:sldLayoutMkLst>
            <pc:docMk/>
            <pc:sldMasterMk cId="2501380335" sldId="2147483648"/>
            <pc:sldLayoutMk cId="394876359" sldId="2147483650"/>
          </pc:sldLayoutMkLst>
          <pc:spChg chg="mod">
            <ac:chgData name="Tracey Lauriault" userId="dae81d8f-f311-4f24-932b-a6c9c98196b4" providerId="ADAL" clId="{8E020E7F-C18A-4789-A742-DA8A8FE84929}" dt="2022-05-24T07:41:12.770" v="24"/>
            <ac:spMkLst>
              <pc:docMk/>
              <pc:sldMasterMk cId="2501380335" sldId="2147483648"/>
              <pc:sldLayoutMk cId="394876359" sldId="2147483650"/>
              <ac:spMk id="5" creationId="{B4CDB14B-2C85-4EFB-A311-A5D68AAF034E}"/>
            </ac:spMkLst>
          </pc:spChg>
        </pc:sldLayoutChg>
        <pc:sldLayoutChg chg="modSp mod">
          <pc:chgData name="Tracey Lauriault" userId="dae81d8f-f311-4f24-932b-a6c9c98196b4" providerId="ADAL" clId="{8E020E7F-C18A-4789-A742-DA8A8FE84929}" dt="2022-05-24T07:41:22.138" v="25"/>
          <pc:sldLayoutMkLst>
            <pc:docMk/>
            <pc:sldMasterMk cId="2501380335" sldId="2147483648"/>
            <pc:sldLayoutMk cId="2984257226" sldId="2147483651"/>
          </pc:sldLayoutMkLst>
          <pc:spChg chg="mod">
            <ac:chgData name="Tracey Lauriault" userId="dae81d8f-f311-4f24-932b-a6c9c98196b4" providerId="ADAL" clId="{8E020E7F-C18A-4789-A742-DA8A8FE84929}" dt="2022-05-24T07:41:22.138" v="25"/>
            <ac:spMkLst>
              <pc:docMk/>
              <pc:sldMasterMk cId="2501380335" sldId="2147483648"/>
              <pc:sldLayoutMk cId="2984257226" sldId="2147483651"/>
              <ac:spMk id="5" creationId="{3ECA7D6F-3F42-4FA4-9FCB-09E196B6EB5E}"/>
            </ac:spMkLst>
          </pc:spChg>
        </pc:sldLayoutChg>
        <pc:sldLayoutChg chg="modSp mod">
          <pc:chgData name="Tracey Lauriault" userId="dae81d8f-f311-4f24-932b-a6c9c98196b4" providerId="ADAL" clId="{8E020E7F-C18A-4789-A742-DA8A8FE84929}" dt="2022-05-24T07:41:27.004" v="26"/>
          <pc:sldLayoutMkLst>
            <pc:docMk/>
            <pc:sldMasterMk cId="2501380335" sldId="2147483648"/>
            <pc:sldLayoutMk cId="2570897461" sldId="2147483652"/>
          </pc:sldLayoutMkLst>
          <pc:spChg chg="mod">
            <ac:chgData name="Tracey Lauriault" userId="dae81d8f-f311-4f24-932b-a6c9c98196b4" providerId="ADAL" clId="{8E020E7F-C18A-4789-A742-DA8A8FE84929}" dt="2022-05-24T07:41:27.004" v="26"/>
            <ac:spMkLst>
              <pc:docMk/>
              <pc:sldMasterMk cId="2501380335" sldId="2147483648"/>
              <pc:sldLayoutMk cId="2570897461" sldId="2147483652"/>
              <ac:spMk id="6" creationId="{FE33C36A-A8FF-4C44-B38F-3D642F9F21FD}"/>
            </ac:spMkLst>
          </pc:spChg>
        </pc:sldLayoutChg>
        <pc:sldLayoutChg chg="modSp mod">
          <pc:chgData name="Tracey Lauriault" userId="dae81d8f-f311-4f24-932b-a6c9c98196b4" providerId="ADAL" clId="{8E020E7F-C18A-4789-A742-DA8A8FE84929}" dt="2022-05-24T07:41:32.577" v="27"/>
          <pc:sldLayoutMkLst>
            <pc:docMk/>
            <pc:sldMasterMk cId="2501380335" sldId="2147483648"/>
            <pc:sldLayoutMk cId="1182724359" sldId="2147483653"/>
          </pc:sldLayoutMkLst>
          <pc:spChg chg="mod">
            <ac:chgData name="Tracey Lauriault" userId="dae81d8f-f311-4f24-932b-a6c9c98196b4" providerId="ADAL" clId="{8E020E7F-C18A-4789-A742-DA8A8FE84929}" dt="2022-05-24T07:41:32.577" v="27"/>
            <ac:spMkLst>
              <pc:docMk/>
              <pc:sldMasterMk cId="2501380335" sldId="2147483648"/>
              <pc:sldLayoutMk cId="1182724359" sldId="2147483653"/>
              <ac:spMk id="8" creationId="{2864B97C-D2D5-4088-8E8B-BB0C0AA259FD}"/>
            </ac:spMkLst>
          </pc:spChg>
        </pc:sldLayoutChg>
        <pc:sldLayoutChg chg="modSp mod">
          <pc:chgData name="Tracey Lauriault" userId="dae81d8f-f311-4f24-932b-a6c9c98196b4" providerId="ADAL" clId="{8E020E7F-C18A-4789-A742-DA8A8FE84929}" dt="2022-05-24T07:41:38.305" v="28"/>
          <pc:sldLayoutMkLst>
            <pc:docMk/>
            <pc:sldMasterMk cId="2501380335" sldId="2147483648"/>
            <pc:sldLayoutMk cId="141276431" sldId="2147483654"/>
          </pc:sldLayoutMkLst>
          <pc:spChg chg="mod">
            <ac:chgData name="Tracey Lauriault" userId="dae81d8f-f311-4f24-932b-a6c9c98196b4" providerId="ADAL" clId="{8E020E7F-C18A-4789-A742-DA8A8FE84929}" dt="2022-05-24T07:41:38.305" v="28"/>
            <ac:spMkLst>
              <pc:docMk/>
              <pc:sldMasterMk cId="2501380335" sldId="2147483648"/>
              <pc:sldLayoutMk cId="141276431" sldId="2147483654"/>
              <ac:spMk id="4" creationId="{FE829990-DB69-498D-94CF-7E0335E16A44}"/>
            </ac:spMkLst>
          </pc:spChg>
        </pc:sldLayoutChg>
        <pc:sldLayoutChg chg="modSp mod">
          <pc:chgData name="Tracey Lauriault" userId="dae81d8f-f311-4f24-932b-a6c9c98196b4" providerId="ADAL" clId="{8E020E7F-C18A-4789-A742-DA8A8FE84929}" dt="2022-05-24T07:41:43.182" v="29"/>
          <pc:sldLayoutMkLst>
            <pc:docMk/>
            <pc:sldMasterMk cId="2501380335" sldId="2147483648"/>
            <pc:sldLayoutMk cId="1280716770" sldId="2147483655"/>
          </pc:sldLayoutMkLst>
          <pc:spChg chg="mod">
            <ac:chgData name="Tracey Lauriault" userId="dae81d8f-f311-4f24-932b-a6c9c98196b4" providerId="ADAL" clId="{8E020E7F-C18A-4789-A742-DA8A8FE84929}" dt="2022-05-24T07:41:43.182" v="29"/>
            <ac:spMkLst>
              <pc:docMk/>
              <pc:sldMasterMk cId="2501380335" sldId="2147483648"/>
              <pc:sldLayoutMk cId="1280716770" sldId="2147483655"/>
              <ac:spMk id="3" creationId="{9DFCB260-BBC7-44BD-BE79-0239A8AAB6DC}"/>
            </ac:spMkLst>
          </pc:spChg>
        </pc:sldLayoutChg>
      </pc:sldMasterChg>
      <pc:sldMasterChg chg="addSp modSp mod">
        <pc:chgData name="Tracey Lauriault" userId="dae81d8f-f311-4f24-932b-a6c9c98196b4" providerId="ADAL" clId="{8E020E7F-C18A-4789-A742-DA8A8FE84929}" dt="2022-05-24T07:51:59.469" v="140" actId="1076"/>
        <pc:sldMasterMkLst>
          <pc:docMk/>
          <pc:sldMasterMk cId="3062407152" sldId="2147483658"/>
        </pc:sldMasterMkLst>
        <pc:spChg chg="mod">
          <ac:chgData name="Tracey Lauriault" userId="dae81d8f-f311-4f24-932b-a6c9c98196b4" providerId="ADAL" clId="{8E020E7F-C18A-4789-A742-DA8A8FE84929}" dt="2022-05-24T07:49:31.940" v="114" actId="2711"/>
          <ac:spMkLst>
            <pc:docMk/>
            <pc:sldMasterMk cId="3062407152" sldId="2147483658"/>
            <ac:spMk id="2" creationId="{00000000-0000-0000-0000-000000000000}"/>
          </ac:spMkLst>
        </pc:spChg>
        <pc:spChg chg="mod">
          <ac:chgData name="Tracey Lauriault" userId="dae81d8f-f311-4f24-932b-a6c9c98196b4" providerId="ADAL" clId="{8E020E7F-C18A-4789-A742-DA8A8FE84929}" dt="2022-05-24T07:49:39.859" v="115" actId="2711"/>
          <ac:spMkLst>
            <pc:docMk/>
            <pc:sldMasterMk cId="3062407152" sldId="2147483658"/>
            <ac:spMk id="3" creationId="{00000000-0000-0000-0000-000000000000}"/>
          </ac:spMkLst>
        </pc:spChg>
        <pc:spChg chg="mod">
          <ac:chgData name="Tracey Lauriault" userId="dae81d8f-f311-4f24-932b-a6c9c98196b4" providerId="ADAL" clId="{8E020E7F-C18A-4789-A742-DA8A8FE84929}" dt="2022-05-24T07:51:51.610" v="137" actId="14100"/>
          <ac:spMkLst>
            <pc:docMk/>
            <pc:sldMasterMk cId="3062407152" sldId="2147483658"/>
            <ac:spMk id="5" creationId="{00000000-0000-0000-0000-000000000000}"/>
          </ac:spMkLst>
        </pc:spChg>
        <pc:spChg chg="mod">
          <ac:chgData name="Tracey Lauriault" userId="dae81d8f-f311-4f24-932b-a6c9c98196b4" providerId="ADAL" clId="{8E020E7F-C18A-4789-A742-DA8A8FE84929}" dt="2022-05-24T07:51:59.469" v="140" actId="1076"/>
          <ac:spMkLst>
            <pc:docMk/>
            <pc:sldMasterMk cId="3062407152" sldId="2147483658"/>
            <ac:spMk id="6" creationId="{00000000-0000-0000-0000-000000000000}"/>
          </ac:spMkLst>
        </pc:spChg>
        <pc:grpChg chg="add mod ord">
          <ac:chgData name="Tracey Lauriault" userId="dae81d8f-f311-4f24-932b-a6c9c98196b4" providerId="ADAL" clId="{8E020E7F-C18A-4789-A742-DA8A8FE84929}" dt="2022-05-24T07:51:54.624" v="139" actId="1076"/>
          <ac:grpSpMkLst>
            <pc:docMk/>
            <pc:sldMasterMk cId="3062407152" sldId="2147483658"/>
            <ac:grpSpMk id="7" creationId="{D3AA1457-A5DE-954D-BFB1-444B52610575}"/>
          </ac:grpSpMkLst>
        </pc:grpChg>
        <pc:picChg chg="ord">
          <ac:chgData name="Tracey Lauriault" userId="dae81d8f-f311-4f24-932b-a6c9c98196b4" providerId="ADAL" clId="{8E020E7F-C18A-4789-A742-DA8A8FE84929}" dt="2022-05-24T07:48:44.130" v="108" actId="167"/>
          <ac:picMkLst>
            <pc:docMk/>
            <pc:sldMasterMk cId="3062407152" sldId="2147483658"/>
            <ac:picMk id="8" creationId="{C0DFDC6B-36B1-6A8E-5BC4-E38C89377478}"/>
          </ac:picMkLst>
        </pc:picChg>
        <pc:picChg chg="ord">
          <ac:chgData name="Tracey Lauriault" userId="dae81d8f-f311-4f24-932b-a6c9c98196b4" providerId="ADAL" clId="{8E020E7F-C18A-4789-A742-DA8A8FE84929}" dt="2022-05-24T07:48:55.423" v="110" actId="167"/>
          <ac:picMkLst>
            <pc:docMk/>
            <pc:sldMasterMk cId="3062407152" sldId="2147483658"/>
            <ac:picMk id="14" creationId="{03E38242-EAFB-F83E-B7A2-22CD3C36D69E}"/>
          </ac:picMkLst>
        </pc:picChg>
        <pc:picChg chg="ord">
          <ac:chgData name="Tracey Lauriault" userId="dae81d8f-f311-4f24-932b-a6c9c98196b4" providerId="ADAL" clId="{8E020E7F-C18A-4789-A742-DA8A8FE84929}" dt="2022-05-24T07:48:39.671" v="107" actId="167"/>
          <ac:picMkLst>
            <pc:docMk/>
            <pc:sldMasterMk cId="3062407152" sldId="2147483658"/>
            <ac:picMk id="16" creationId="{24C5CD78-277B-33D9-4047-3FB669CC4083}"/>
          </ac:picMkLst>
        </pc:picChg>
        <pc:picChg chg="mod ord">
          <ac:chgData name="Tracey Lauriault" userId="dae81d8f-f311-4f24-932b-a6c9c98196b4" providerId="ADAL" clId="{8E020E7F-C18A-4789-A742-DA8A8FE84929}" dt="2022-05-24T07:48:20.365" v="105" actId="167"/>
          <ac:picMkLst>
            <pc:docMk/>
            <pc:sldMasterMk cId="3062407152" sldId="2147483658"/>
            <ac:picMk id="17" creationId="{534F36C5-FA6B-1502-B292-498143D71244}"/>
          </ac:picMkLst>
        </pc:picChg>
        <pc:picChg chg="add">
          <ac:chgData name="Tracey Lauriault" userId="dae81d8f-f311-4f24-932b-a6c9c98196b4" providerId="ADAL" clId="{8E020E7F-C18A-4789-A742-DA8A8FE84929}" dt="2022-05-24T07:43:46.528" v="33"/>
          <ac:picMkLst>
            <pc:docMk/>
            <pc:sldMasterMk cId="3062407152" sldId="2147483658"/>
            <ac:picMk id="20" creationId="{B6BBCBA0-CA68-9D44-C2AC-5F1A5C23CDA0}"/>
          </ac:picMkLst>
        </pc:picChg>
      </pc:sldMasterChg>
      <pc:sldMasterChg chg="add del addSldLayout delSldLayout">
        <pc:chgData name="Tracey Lauriault" userId="dae81d8f-f311-4f24-932b-a6c9c98196b4" providerId="ADAL" clId="{8E020E7F-C18A-4789-A742-DA8A8FE84929}" dt="2022-05-24T09:39:51.199" v="2037" actId="47"/>
        <pc:sldMasterMkLst>
          <pc:docMk/>
          <pc:sldMasterMk cId="4176491548" sldId="2147483684"/>
        </pc:sldMasterMkLst>
        <pc:sldLayoutChg chg="add del">
          <pc:chgData name="Tracey Lauriault" userId="dae81d8f-f311-4f24-932b-a6c9c98196b4" providerId="ADAL" clId="{8E020E7F-C18A-4789-A742-DA8A8FE84929}" dt="2022-05-24T09:39:51.199" v="2037" actId="47"/>
          <pc:sldLayoutMkLst>
            <pc:docMk/>
            <pc:sldMasterMk cId="4176491548" sldId="2147483684"/>
            <pc:sldLayoutMk cId="3749375116" sldId="2147483686"/>
          </pc:sldLayoutMkLst>
        </pc:sldLayoutChg>
        <pc:sldLayoutChg chg="add del">
          <pc:chgData name="Tracey Lauriault" userId="dae81d8f-f311-4f24-932b-a6c9c98196b4" providerId="ADAL" clId="{8E020E7F-C18A-4789-A742-DA8A8FE84929}" dt="2022-05-24T09:39:51.199" v="2037" actId="47"/>
          <pc:sldLayoutMkLst>
            <pc:docMk/>
            <pc:sldMasterMk cId="4176491548" sldId="2147483684"/>
            <pc:sldLayoutMk cId="22306447" sldId="21474836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DBEB0-2DDB-4495-97C8-263CFC2BA913}" type="datetimeFigureOut">
              <a:rPr lang="en-CA" smtClean="0"/>
              <a:t>2022-05-24</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86D08-E229-4841-BCEA-3A5B2D4BC08A}" type="slidenum">
              <a:rPr lang="en-CA" smtClean="0"/>
              <a:t>‹#›</a:t>
            </a:fld>
            <a:endParaRPr lang="en-CA" dirty="0"/>
          </a:p>
        </p:txBody>
      </p:sp>
    </p:spTree>
    <p:extLst>
      <p:ext uri="{BB962C8B-B14F-4D97-AF65-F5344CB8AC3E}">
        <p14:creationId xmlns:p14="http://schemas.microsoft.com/office/powerpoint/2010/main" val="1050232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fu.ca/~andrewf/copen5-1.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autodesk.com/research/projects/project-dasher" TargetMode="External"/><Relationship Id="rId13" Type="http://schemas.openxmlformats.org/officeDocument/2006/relationships/hyperlink" Target="https://osarch.org/" TargetMode="External"/><Relationship Id="rId18" Type="http://schemas.openxmlformats.org/officeDocument/2006/relationships/hyperlink" Target="https://www.protopie.io/adobexd" TargetMode="External"/><Relationship Id="rId26" Type="http://schemas.openxmlformats.org/officeDocument/2006/relationships/hyperlink" Target="https://www.microsoft.com/en-us/microsoft-365/excel" TargetMode="External"/><Relationship Id="rId3" Type="http://schemas.openxmlformats.org/officeDocument/2006/relationships/hyperlink" Target="https://www.oculus.com/rift/" TargetMode="External"/><Relationship Id="rId21" Type="http://schemas.openxmlformats.org/officeDocument/2006/relationships/hyperlink" Target="https://www.postgresql.org/" TargetMode="External"/><Relationship Id="rId7" Type="http://schemas.openxmlformats.org/officeDocument/2006/relationships/hyperlink" Target="https://dasher360.com/" TargetMode="External"/><Relationship Id="rId12" Type="http://schemas.openxmlformats.org/officeDocument/2006/relationships/hyperlink" Target="https://www.blender.org/" TargetMode="External"/><Relationship Id="rId17" Type="http://schemas.openxmlformats.org/officeDocument/2006/relationships/hyperlink" Target="https://www.adobe.com/ca/products/xd.html" TargetMode="External"/><Relationship Id="rId25" Type="http://schemas.openxmlformats.org/officeDocument/2006/relationships/hyperlink" Target="https://github.com/" TargetMode="External"/><Relationship Id="rId2" Type="http://schemas.openxmlformats.org/officeDocument/2006/relationships/slide" Target="../slides/slide22.xml"/><Relationship Id="rId16" Type="http://schemas.openxmlformats.org/officeDocument/2006/relationships/hyperlink" Target="https://www.esri.com/en-us/arcgis/products/arcgis-cityengine/overview" TargetMode="External"/><Relationship Id="rId20" Type="http://schemas.openxmlformats.org/officeDocument/2006/relationships/hyperlink" Target="https://www.infoworks.io/" TargetMode="External"/><Relationship Id="rId29" Type="http://schemas.openxmlformats.org/officeDocument/2006/relationships/hyperlink" Target="https://unity.com/" TargetMode="External"/><Relationship Id="rId1" Type="http://schemas.openxmlformats.org/officeDocument/2006/relationships/notesMaster" Target="../notesMasters/notesMaster1.xml"/><Relationship Id="rId6" Type="http://schemas.openxmlformats.org/officeDocument/2006/relationships/hyperlink" Target="https://www.autodesk.com/products/dynamo-studio/overview" TargetMode="External"/><Relationship Id="rId11" Type="http://schemas.openxmlformats.org/officeDocument/2006/relationships/hyperlink" Target="https://blenderbim.org/" TargetMode="External"/><Relationship Id="rId24" Type="http://schemas.openxmlformats.org/officeDocument/2006/relationships/hyperlink" Target="https://slack.com/intl/en-ca/" TargetMode="External"/><Relationship Id="rId5" Type="http://schemas.openxmlformats.org/officeDocument/2006/relationships/hyperlink" Target="https://www.autodesk.com/products/revit/overview" TargetMode="External"/><Relationship Id="rId15" Type="http://schemas.openxmlformats.org/officeDocument/2006/relationships/hyperlink" Target="https://www.esri.com/en-us/arcgis/about-arcgis/overview" TargetMode="External"/><Relationship Id="rId23" Type="http://schemas.openxmlformats.org/officeDocument/2006/relationships/hyperlink" Target="https://www.zoho.com/projects/" TargetMode="External"/><Relationship Id="rId28" Type="http://schemas.openxmlformats.org/officeDocument/2006/relationships/hyperlink" Target="https://www.unrealengine.com/en-US/" TargetMode="External"/><Relationship Id="rId10" Type="http://schemas.openxmlformats.org/officeDocument/2006/relationships/hyperlink" Target="https://www.rhino3d.com/" TargetMode="External"/><Relationship Id="rId19" Type="http://schemas.openxmlformats.org/officeDocument/2006/relationships/hyperlink" Target="https://speckle.systems/" TargetMode="External"/><Relationship Id="rId31" Type="http://schemas.openxmlformats.org/officeDocument/2006/relationships/hyperlink" Target="https://fileinfo.com/extension/ifc#:~:text=An%20IFC%20file%20is%20a,elements%2C%20materials%2C%20and%20shapes" TargetMode="External"/><Relationship Id="rId4" Type="http://schemas.openxmlformats.org/officeDocument/2006/relationships/hyperlink" Target="https://www.vive.com/us/" TargetMode="External"/><Relationship Id="rId9" Type="http://schemas.openxmlformats.org/officeDocument/2006/relationships/hyperlink" Target="https://www.autodesk.ca/en/products/3ds-max/overview?term=1-YEAR&amp;tab=subscription" TargetMode="External"/><Relationship Id="rId14" Type="http://schemas.openxmlformats.org/officeDocument/2006/relationships/hyperlink" Target="https://maputnik.github.io/" TargetMode="External"/><Relationship Id="rId22" Type="http://schemas.openxmlformats.org/officeDocument/2006/relationships/hyperlink" Target="https://solace.com/" TargetMode="External"/><Relationship Id="rId27" Type="http://schemas.openxmlformats.org/officeDocument/2006/relationships/hyperlink" Target="https://aws.amazon.com/" TargetMode="External"/><Relationship Id="rId30" Type="http://schemas.openxmlformats.org/officeDocument/2006/relationships/hyperlink" Target="https://docs.fileformat.com/cad/rvt/#:~:text=A%20file%20with%20.,floor%20plans%2C%20elevations%20and%20sections.&amp;text=Revit%20files%20can%20be%20opened%20using%20Autodesk%20Revit%20or%20Autocad%20Architecture%20softwar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D797C0-F7E7-489A-BB63-7C2EE0F805AC}" type="slidenum">
              <a:rPr lang="en-CA" smtClean="0"/>
              <a:t>15</a:t>
            </a:fld>
            <a:endParaRPr lang="en-CA" dirty="0"/>
          </a:p>
        </p:txBody>
      </p:sp>
    </p:spTree>
    <p:extLst>
      <p:ext uri="{BB962C8B-B14F-4D97-AF65-F5344CB8AC3E}">
        <p14:creationId xmlns:p14="http://schemas.microsoft.com/office/powerpoint/2010/main" val="173953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7" name="Google Shape;44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bg2">
                    <a:lumMod val="75000"/>
                  </a:schemeClr>
                </a:solidFill>
                <a:latin typeface="+mj-lt"/>
                <a:hlinkClick r:id="rId3">
                  <a:extLst>
                    <a:ext uri="{A12FA001-AC4F-418D-AE19-62706E023703}">
                      <ahyp:hlinkClr xmlns:ahyp="http://schemas.microsoft.com/office/drawing/2018/hyperlinkcolor" val="tx"/>
                    </a:ext>
                  </a:extLst>
                </a:hlinkClick>
              </a:rPr>
              <a:t>https://www.sfu.ca/~andrewf/copen5-1.pdf</a:t>
            </a:r>
            <a:r>
              <a:rPr lang="en-CA" dirty="0">
                <a:solidFill>
                  <a:schemeClr val="bg2">
                    <a:lumMod val="75000"/>
                  </a:schemeClr>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bg2">
                    <a:lumMod val="75000"/>
                  </a:schemeClr>
                </a:solidFill>
                <a:latin typeface="+mj-lt"/>
              </a:rPr>
              <a:t>https://datalibre.ca/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chemeClr val="bg2">
                  <a:lumMod val="75000"/>
                </a:schemeClr>
              </a:solidFill>
              <a:latin typeface="+mj-lt"/>
            </a:endParaRPr>
          </a:p>
        </p:txBody>
      </p:sp>
      <p:sp>
        <p:nvSpPr>
          <p:cNvPr id="4" name="Date Placeholder 3"/>
          <p:cNvSpPr>
            <a:spLocks noGrp="1"/>
          </p:cNvSpPr>
          <p:nvPr>
            <p:ph type="dt" idx="1"/>
          </p:nvPr>
        </p:nvSpPr>
        <p:spPr/>
        <p:txBody>
          <a:bodyPr/>
          <a:lstStyle/>
          <a:p>
            <a:fld id="{AA2751DE-6E87-4D86-B3DD-29C358C7798C}" type="datetime1">
              <a:rPr lang="en-CA" smtClean="0"/>
              <a:t>2022-05-24</a:t>
            </a:fld>
            <a:endParaRPr lang="en-CA" dirty="0"/>
          </a:p>
        </p:txBody>
      </p:sp>
      <p:sp>
        <p:nvSpPr>
          <p:cNvPr id="5" name="Footer Placeholder 4"/>
          <p:cNvSpPr>
            <a:spLocks noGrp="1"/>
          </p:cNvSpPr>
          <p:nvPr>
            <p:ph type="ftr" sz="quarter" idx="4"/>
          </p:nvPr>
        </p:nvSpPr>
        <p:spPr/>
        <p:txBody>
          <a:bodyPr/>
          <a:lstStyle/>
          <a:p>
            <a:endParaRPr lang="en-CA" dirty="0"/>
          </a:p>
        </p:txBody>
      </p:sp>
      <p:sp>
        <p:nvSpPr>
          <p:cNvPr id="6" name="Slide Number Placeholder 5"/>
          <p:cNvSpPr>
            <a:spLocks noGrp="1"/>
          </p:cNvSpPr>
          <p:nvPr>
            <p:ph type="sldNum" sz="quarter" idx="5"/>
          </p:nvPr>
        </p:nvSpPr>
        <p:spPr/>
        <p:txBody>
          <a:bodyPr/>
          <a:lstStyle/>
          <a:p>
            <a:fld id="{4CD0184C-C5B0-42DF-B8BE-32E6F3C03724}" type="slidenum">
              <a:rPr lang="en-CA" smtClean="0"/>
              <a:t>40</a:t>
            </a:fld>
            <a:endParaRPr lang="en-CA" dirty="0"/>
          </a:p>
        </p:txBody>
      </p:sp>
    </p:spTree>
    <p:extLst>
      <p:ext uri="{BB962C8B-B14F-4D97-AF65-F5344CB8AC3E}">
        <p14:creationId xmlns:p14="http://schemas.microsoft.com/office/powerpoint/2010/main" val="6612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http://walkingwithoursisters.ca/</a:t>
            </a:r>
          </a:p>
          <a:p>
            <a:r>
              <a:rPr lang="en-CA" dirty="0"/>
              <a:t>https://www.endthebacklog.org/backlog/what-rape-kit-backlog</a:t>
            </a:r>
          </a:p>
          <a:p>
            <a:r>
              <a:rPr lang="en-CA" dirty="0"/>
              <a:t>https://kareningalasmith.com/2020/04/14/2020/</a:t>
            </a:r>
          </a:p>
          <a:p>
            <a:r>
              <a:rPr lang="en-CA" dirty="0"/>
              <a:t>https://www.gunviolencearchive.org/reports/mass-shooting</a:t>
            </a:r>
          </a:p>
          <a:p>
            <a:r>
              <a:rPr lang="en-CA" dirty="0"/>
              <a:t>https://unitedagainstrefugeedeaths.eu/about-the-campaign/about-the-united-list-of-deaths/</a:t>
            </a:r>
          </a:p>
        </p:txBody>
      </p:sp>
      <p:sp>
        <p:nvSpPr>
          <p:cNvPr id="4" name="Slide Number Placeholder 3"/>
          <p:cNvSpPr>
            <a:spLocks noGrp="1"/>
          </p:cNvSpPr>
          <p:nvPr>
            <p:ph type="sldNum" sz="quarter" idx="5"/>
          </p:nvPr>
        </p:nvSpPr>
        <p:spPr/>
        <p:txBody>
          <a:bodyPr/>
          <a:lstStyle/>
          <a:p>
            <a:fld id="{3E286D08-E229-4841-BCEA-3A5B2D4BC08A}" type="slidenum">
              <a:rPr lang="en-CA" smtClean="0"/>
              <a:t>41</a:t>
            </a:fld>
            <a:endParaRPr lang="en-CA" dirty="0"/>
          </a:p>
        </p:txBody>
      </p:sp>
    </p:spTree>
    <p:extLst>
      <p:ext uri="{BB962C8B-B14F-4D97-AF65-F5344CB8AC3E}">
        <p14:creationId xmlns:p14="http://schemas.microsoft.com/office/powerpoint/2010/main" val="394297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John Ladley (2019) </a:t>
            </a:r>
            <a:r>
              <a:rPr lang="en-US" i="1" dirty="0"/>
              <a:t>Data Governance How to Design, Deploy and Sustain an Effective Data Governance Program</a:t>
            </a:r>
            <a:r>
              <a:rPr lang="en-US" dirty="0"/>
              <a:t>, 2</a:t>
            </a:r>
            <a:r>
              <a:rPr lang="en-US" baseline="30000" dirty="0"/>
              <a:t>nd</a:t>
            </a:r>
            <a:r>
              <a:rPr lang="en-US" dirty="0"/>
              <a:t> Edition, Elsevier.</a:t>
            </a:r>
          </a:p>
          <a:p>
            <a:r>
              <a:rPr lang="en-US" dirty="0"/>
              <a:t>See DAMA International (2017) </a:t>
            </a:r>
            <a:r>
              <a:rPr lang="en-US" i="1" dirty="0"/>
              <a:t>DAMA-DMBOK Data Management Body of Knowledge</a:t>
            </a:r>
            <a:r>
              <a:rPr lang="en-US" dirty="0"/>
              <a:t>, 2</a:t>
            </a:r>
            <a:r>
              <a:rPr lang="en-US" baseline="30000" dirty="0"/>
              <a:t>nd</a:t>
            </a:r>
            <a:r>
              <a:rPr lang="en-US" dirty="0"/>
              <a:t> Edition, Technics.</a:t>
            </a:r>
            <a:endParaRPr lang="en-CA" dirty="0"/>
          </a:p>
        </p:txBody>
      </p:sp>
      <p:sp>
        <p:nvSpPr>
          <p:cNvPr id="4" name="Slide Number Placeholder 3"/>
          <p:cNvSpPr>
            <a:spLocks noGrp="1"/>
          </p:cNvSpPr>
          <p:nvPr>
            <p:ph type="sldNum" sz="quarter" idx="5"/>
          </p:nvPr>
        </p:nvSpPr>
        <p:spPr/>
        <p:txBody>
          <a:bodyPr/>
          <a:lstStyle/>
          <a:p>
            <a:fld id="{90D797C0-F7E7-489A-BB63-7C2EE0F805AC}" type="slidenum">
              <a:rPr lang="en-CA" smtClean="0"/>
              <a:t>18</a:t>
            </a:fld>
            <a:endParaRPr lang="en-CA" dirty="0"/>
          </a:p>
        </p:txBody>
      </p:sp>
    </p:spTree>
    <p:extLst>
      <p:ext uri="{BB962C8B-B14F-4D97-AF65-F5344CB8AC3E}">
        <p14:creationId xmlns:p14="http://schemas.microsoft.com/office/powerpoint/2010/main" val="333424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endParaRPr lang="en-CA" sz="1600" b="1" dirty="0">
              <a:effectLst/>
              <a:latin typeface="Times New Roman" panose="02020603050405020304" pitchFamily="18" charset="0"/>
              <a:ea typeface="Times" panose="02020603050405020304" pitchFamily="18" charset="0"/>
            </a:endParaRPr>
          </a:p>
          <a:p>
            <a:pPr algn="just">
              <a:spcAft>
                <a:spcPts val="600"/>
              </a:spcAft>
            </a:pPr>
            <a:endParaRPr lang="en-CA" sz="1600" b="1" dirty="0">
              <a:effectLst/>
              <a:latin typeface="Times New Roman" panose="02020603050405020304" pitchFamily="18" charset="0"/>
              <a:ea typeface="Times" panose="02020603050405020304" pitchFamily="18" charset="0"/>
            </a:endParaRPr>
          </a:p>
          <a:p>
            <a:pPr algn="just">
              <a:spcAft>
                <a:spcPts val="600"/>
              </a:spcAft>
            </a:pPr>
            <a:r>
              <a:rPr lang="en-CA" sz="1600" b="1" dirty="0">
                <a:effectLst/>
                <a:latin typeface="Times New Roman" panose="02020603050405020304" pitchFamily="18" charset="0"/>
                <a:ea typeface="Times" panose="02020603050405020304" pitchFamily="18" charset="0"/>
              </a:rPr>
              <a:t>Hardware</a:t>
            </a:r>
            <a:endParaRPr lang="en-CA" sz="1600" dirty="0">
              <a:effectLst/>
              <a:latin typeface="Times New Roman" panose="02020603050405020304" pitchFamily="18" charset="0"/>
              <a:ea typeface="Times" panose="02020603050405020304" pitchFamily="18" charset="0"/>
            </a:endParaRPr>
          </a:p>
          <a:p>
            <a:pPr algn="just">
              <a:spcAft>
                <a:spcPts val="600"/>
              </a:spcAft>
            </a:pPr>
            <a:r>
              <a:rPr lang="en-CA" sz="1600" dirty="0">
                <a:effectLst/>
                <a:latin typeface="Times New Roman" panose="02020603050405020304" pitchFamily="18" charset="0"/>
                <a:ea typeface="Times" panose="02020603050405020304" pitchFamily="18" charset="0"/>
              </a:rPr>
              <a:t>- Oculus Rift (VR headset): </a:t>
            </a:r>
            <a:r>
              <a:rPr lang="en-CA" sz="1600" u="sng" dirty="0">
                <a:solidFill>
                  <a:srgbClr val="0563C1"/>
                </a:solidFill>
                <a:effectLst/>
                <a:latin typeface="Times New Roman" panose="02020603050405020304" pitchFamily="18" charset="0"/>
                <a:ea typeface="Times" panose="02020603050405020304" pitchFamily="18" charset="0"/>
                <a:hlinkClick r:id="rId3"/>
              </a:rPr>
              <a:t>https://www.oculus.com/rift/</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HTC Vive (VR headset ): </a:t>
            </a:r>
            <a:r>
              <a:rPr lang="en-CA" sz="1600" u="sng" dirty="0">
                <a:solidFill>
                  <a:srgbClr val="0563C1"/>
                </a:solidFill>
                <a:effectLst/>
                <a:latin typeface="Times New Roman" panose="02020603050405020304" pitchFamily="18" charset="0"/>
                <a:ea typeface="Times" panose="02020603050405020304" pitchFamily="18" charset="0"/>
                <a:hlinkClick r:id="rId4"/>
              </a:rPr>
              <a:t>https://www.vive.com/us/</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b="1" dirty="0">
                <a:effectLst/>
                <a:latin typeface="Times New Roman" panose="02020603050405020304" pitchFamily="18" charset="0"/>
                <a:ea typeface="Times" panose="02020603050405020304" pitchFamily="18" charset="0"/>
              </a:rPr>
              <a:t>Software (Data Modelling)</a:t>
            </a:r>
            <a:endParaRPr lang="en-CA" sz="1600" dirty="0">
              <a:effectLst/>
              <a:latin typeface="Times New Roman" panose="02020603050405020304" pitchFamily="18" charset="0"/>
              <a:ea typeface="Times" panose="02020603050405020304" pitchFamily="18" charset="0"/>
            </a:endParaRPr>
          </a:p>
          <a:p>
            <a:pPr algn="just">
              <a:spcAft>
                <a:spcPts val="600"/>
              </a:spcAft>
            </a:pPr>
            <a:r>
              <a:rPr lang="en-CA" sz="1600" dirty="0">
                <a:effectLst/>
                <a:latin typeface="Times New Roman" panose="02020603050405020304" pitchFamily="18" charset="0"/>
                <a:ea typeface="Times" panose="02020603050405020304" pitchFamily="18" charset="0"/>
              </a:rPr>
              <a:t>- Revit (Autodesk): </a:t>
            </a:r>
            <a:r>
              <a:rPr lang="en-CA" sz="1600" u="sng" dirty="0">
                <a:solidFill>
                  <a:srgbClr val="0563C1"/>
                </a:solidFill>
                <a:effectLst/>
                <a:latin typeface="Times New Roman" panose="02020603050405020304" pitchFamily="18" charset="0"/>
                <a:ea typeface="Times" panose="02020603050405020304" pitchFamily="18" charset="0"/>
                <a:hlinkClick r:id="rId5"/>
              </a:rPr>
              <a:t>https://www.autodesk.com/products/revit/overview</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Dynamo studio (Autodesk): </a:t>
            </a:r>
            <a:r>
              <a:rPr lang="en-CA" sz="1600" u="sng" dirty="0">
                <a:solidFill>
                  <a:srgbClr val="0563C1"/>
                </a:solidFill>
                <a:effectLst/>
                <a:latin typeface="Times New Roman" panose="02020603050405020304" pitchFamily="18" charset="0"/>
                <a:ea typeface="Times" panose="02020603050405020304" pitchFamily="18" charset="0"/>
                <a:hlinkClick r:id="rId6"/>
              </a:rPr>
              <a:t>https://www.autodesk.com/products/dynamo-studio/overview</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Dasher (Autodesk): </a:t>
            </a:r>
            <a:r>
              <a:rPr lang="en-CA" sz="1600" u="sng" dirty="0">
                <a:solidFill>
                  <a:srgbClr val="0563C1"/>
                </a:solidFill>
                <a:effectLst/>
                <a:latin typeface="Times New Roman" panose="02020603050405020304" pitchFamily="18" charset="0"/>
                <a:ea typeface="Times" panose="02020603050405020304" pitchFamily="18" charset="0"/>
                <a:hlinkClick r:id="rId7"/>
              </a:rPr>
              <a:t>https://dasher360.com/</a:t>
            </a:r>
            <a:r>
              <a:rPr lang="en-CA" sz="1600" dirty="0">
                <a:effectLst/>
                <a:latin typeface="Times New Roman" panose="02020603050405020304" pitchFamily="18" charset="0"/>
                <a:ea typeface="Times" panose="02020603050405020304" pitchFamily="18" charset="0"/>
              </a:rPr>
              <a:t>  / </a:t>
            </a:r>
            <a:r>
              <a:rPr lang="en-CA" sz="1600" u="sng" dirty="0">
                <a:solidFill>
                  <a:srgbClr val="0563C1"/>
                </a:solidFill>
                <a:effectLst/>
                <a:latin typeface="Times New Roman" panose="02020603050405020304" pitchFamily="18" charset="0"/>
                <a:ea typeface="Times" panose="02020603050405020304" pitchFamily="18" charset="0"/>
                <a:hlinkClick r:id="rId8"/>
              </a:rPr>
              <a:t>https://www.autodesk.com/research/projects/project-dasher</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Autodesk 3Ds Max: </a:t>
            </a:r>
            <a:r>
              <a:rPr lang="en-CA" sz="1600" u="sng" dirty="0">
                <a:solidFill>
                  <a:srgbClr val="0563C1"/>
                </a:solidFill>
                <a:effectLst/>
                <a:latin typeface="Times New Roman" panose="02020603050405020304" pitchFamily="18" charset="0"/>
                <a:ea typeface="Times" panose="02020603050405020304" pitchFamily="18" charset="0"/>
                <a:hlinkClick r:id="rId9"/>
              </a:rPr>
              <a:t>https://www.autodesk.ca/en/products/3ds-max/overview?term=1-YEAR&amp;tab=subscription</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Rhinoceros 3D (design application software): </a:t>
            </a:r>
            <a:r>
              <a:rPr lang="en-CA" sz="1600" u="sng" dirty="0">
                <a:solidFill>
                  <a:srgbClr val="0563C1"/>
                </a:solidFill>
                <a:effectLst/>
                <a:latin typeface="Times New Roman" panose="02020603050405020304" pitchFamily="18" charset="0"/>
                <a:ea typeface="Times" panose="02020603050405020304" pitchFamily="18" charset="0"/>
                <a:hlinkClick r:id="rId10"/>
              </a:rPr>
              <a:t>https://www.rhino3d.com/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BlenderBIM: </a:t>
            </a:r>
            <a:r>
              <a:rPr lang="en-CA" sz="1600" u="sng" dirty="0">
                <a:solidFill>
                  <a:srgbClr val="0563C1"/>
                </a:solidFill>
                <a:effectLst/>
                <a:latin typeface="Times New Roman" panose="02020603050405020304" pitchFamily="18" charset="0"/>
                <a:ea typeface="Times" panose="02020603050405020304" pitchFamily="18" charset="0"/>
                <a:hlinkClick r:id="rId11"/>
              </a:rPr>
              <a:t>https://blenderbim.org/</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Blender OS: </a:t>
            </a:r>
            <a:r>
              <a:rPr lang="en-CA" sz="1600" u="sng" dirty="0">
                <a:solidFill>
                  <a:srgbClr val="0563C1"/>
                </a:solidFill>
                <a:effectLst/>
                <a:latin typeface="Times New Roman" panose="02020603050405020304" pitchFamily="18" charset="0"/>
                <a:ea typeface="Times" panose="02020603050405020304" pitchFamily="18" charset="0"/>
                <a:hlinkClick r:id="rId12"/>
              </a:rPr>
              <a:t>https://www.blender.org/</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OSArch OS: </a:t>
            </a:r>
            <a:r>
              <a:rPr lang="en-CA" sz="1600" u="sng" dirty="0">
                <a:solidFill>
                  <a:srgbClr val="0563C1"/>
                </a:solidFill>
                <a:effectLst/>
                <a:latin typeface="Times New Roman" panose="02020603050405020304" pitchFamily="18" charset="0"/>
                <a:ea typeface="Times" panose="02020603050405020304" pitchFamily="18" charset="0"/>
                <a:hlinkClick r:id="rId13"/>
              </a:rPr>
              <a:t>https://osarch.org/</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OS: Maputnik style editor: </a:t>
            </a:r>
            <a:r>
              <a:rPr lang="en-CA" sz="1600" u="sng" dirty="0">
                <a:solidFill>
                  <a:srgbClr val="0563C1"/>
                </a:solidFill>
                <a:effectLst/>
                <a:latin typeface="Times New Roman" panose="02020603050405020304" pitchFamily="18" charset="0"/>
                <a:ea typeface="Times" panose="02020603050405020304" pitchFamily="18" charset="0"/>
                <a:hlinkClick r:id="rId14"/>
              </a:rPr>
              <a:t>https://maputnik.github.io/</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Esri’s ArcGIS: </a:t>
            </a:r>
            <a:r>
              <a:rPr lang="en-CA" sz="1600" u="sng" dirty="0">
                <a:solidFill>
                  <a:srgbClr val="0563C1"/>
                </a:solidFill>
                <a:effectLst/>
                <a:latin typeface="Times New Roman" panose="02020603050405020304" pitchFamily="18" charset="0"/>
                <a:ea typeface="Times" panose="02020603050405020304" pitchFamily="18" charset="0"/>
                <a:hlinkClick r:id="rId15"/>
              </a:rPr>
              <a:t>https://www.esri.com/en-us/arcgis/about-arcgis/overview</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Esri’s CityEngine: </a:t>
            </a:r>
            <a:r>
              <a:rPr lang="en-CA" sz="1600" u="sng" dirty="0">
                <a:solidFill>
                  <a:srgbClr val="0563C1"/>
                </a:solidFill>
                <a:effectLst/>
                <a:latin typeface="Times New Roman" panose="02020603050405020304" pitchFamily="18" charset="0"/>
                <a:ea typeface="Times" panose="02020603050405020304" pitchFamily="18" charset="0"/>
                <a:hlinkClick r:id="rId16"/>
              </a:rPr>
              <a:t>https://www.esri.com/en-us/arcgis/products/arcgis-cityengine/overview</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Adobe XD: </a:t>
            </a:r>
            <a:r>
              <a:rPr lang="en-CA" sz="1600" u="sng" dirty="0">
                <a:solidFill>
                  <a:srgbClr val="0563C1"/>
                </a:solidFill>
                <a:effectLst/>
                <a:latin typeface="Times New Roman" panose="02020603050405020304" pitchFamily="18" charset="0"/>
                <a:ea typeface="Times" panose="02020603050405020304" pitchFamily="18" charset="0"/>
                <a:hlinkClick r:id="rId17"/>
              </a:rPr>
              <a:t>https://www.adobe.com/ca/products/xd.html</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Adobe ProtoPie: </a:t>
            </a:r>
            <a:r>
              <a:rPr lang="en-CA" sz="1600" u="sng" dirty="0">
                <a:solidFill>
                  <a:srgbClr val="0563C1"/>
                </a:solidFill>
                <a:effectLst/>
                <a:latin typeface="Times New Roman" panose="02020603050405020304" pitchFamily="18" charset="0"/>
                <a:ea typeface="Times" panose="02020603050405020304" pitchFamily="18" charset="0"/>
                <a:hlinkClick r:id="rId18"/>
              </a:rPr>
              <a:t>https://www.protopie.io/adobexd</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b="1" dirty="0">
                <a:effectLst/>
                <a:latin typeface="Times New Roman" panose="02020603050405020304" pitchFamily="18" charset="0"/>
                <a:ea typeface="Times" panose="02020603050405020304" pitchFamily="18" charset="0"/>
              </a:rPr>
              <a:t>Software (Data Management) </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SPECKLE (Interoperability platform): </a:t>
            </a:r>
            <a:r>
              <a:rPr lang="en-CA" sz="1600" u="sng" dirty="0">
                <a:solidFill>
                  <a:srgbClr val="0563C1"/>
                </a:solidFill>
                <a:effectLst/>
                <a:latin typeface="Times New Roman" panose="02020603050405020304" pitchFamily="18" charset="0"/>
                <a:ea typeface="Times" panose="02020603050405020304" pitchFamily="18" charset="0"/>
                <a:hlinkClick r:id="rId19"/>
              </a:rPr>
              <a:t>https://speckle.systems/</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infoworks: </a:t>
            </a:r>
            <a:r>
              <a:rPr lang="en-CA" sz="1600" u="sng" dirty="0">
                <a:solidFill>
                  <a:srgbClr val="0563C1"/>
                </a:solidFill>
                <a:effectLst/>
                <a:latin typeface="Times New Roman" panose="02020603050405020304" pitchFamily="18" charset="0"/>
                <a:ea typeface="Times" panose="02020603050405020304" pitchFamily="18" charset="0"/>
                <a:hlinkClick r:id="rId20"/>
              </a:rPr>
              <a:t>https://www.infoworks.io/</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OS: PostgreSQL: </a:t>
            </a:r>
            <a:r>
              <a:rPr lang="en-CA" sz="1600" u="sng" dirty="0">
                <a:solidFill>
                  <a:srgbClr val="0563C1"/>
                </a:solidFill>
                <a:effectLst/>
                <a:latin typeface="Times New Roman" panose="02020603050405020304" pitchFamily="18" charset="0"/>
                <a:ea typeface="Times" panose="02020603050405020304" pitchFamily="18" charset="0"/>
                <a:hlinkClick r:id="rId21"/>
              </a:rPr>
              <a:t>https://www.postgresql.org/</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Solace: </a:t>
            </a:r>
            <a:r>
              <a:rPr lang="en-CA" sz="1600" u="sng" dirty="0">
                <a:solidFill>
                  <a:srgbClr val="0563C1"/>
                </a:solidFill>
                <a:effectLst/>
                <a:latin typeface="Times New Roman" panose="02020603050405020304" pitchFamily="18" charset="0"/>
                <a:ea typeface="Times" panose="02020603050405020304" pitchFamily="18" charset="0"/>
                <a:hlinkClick r:id="rId22"/>
              </a:rPr>
              <a:t>https://solace.com/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Zoho (PM software): </a:t>
            </a:r>
            <a:r>
              <a:rPr lang="en-CA" sz="1600" u="sng" dirty="0">
                <a:solidFill>
                  <a:srgbClr val="0563C1"/>
                </a:solidFill>
                <a:effectLst/>
                <a:latin typeface="Times New Roman" panose="02020603050405020304" pitchFamily="18" charset="0"/>
                <a:ea typeface="Times" panose="02020603050405020304" pitchFamily="18" charset="0"/>
                <a:hlinkClick r:id="rId23"/>
              </a:rPr>
              <a:t>https://www.zoho.com/projects/</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Slack (team communication): </a:t>
            </a:r>
            <a:r>
              <a:rPr lang="en-CA" sz="1600" u="sng" dirty="0">
                <a:solidFill>
                  <a:srgbClr val="0563C1"/>
                </a:solidFill>
                <a:effectLst/>
                <a:latin typeface="Times New Roman" panose="02020603050405020304" pitchFamily="18" charset="0"/>
                <a:ea typeface="Times" panose="02020603050405020304" pitchFamily="18" charset="0"/>
                <a:hlinkClick r:id="rId24"/>
              </a:rPr>
              <a:t>https://slack.com/intl/en-ca/</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Github: </a:t>
            </a:r>
            <a:r>
              <a:rPr lang="en-CA" sz="1600" u="sng" dirty="0">
                <a:solidFill>
                  <a:srgbClr val="0563C1"/>
                </a:solidFill>
                <a:effectLst/>
                <a:latin typeface="Times New Roman" panose="02020603050405020304" pitchFamily="18" charset="0"/>
                <a:ea typeface="Times" panose="02020603050405020304" pitchFamily="18" charset="0"/>
                <a:hlinkClick r:id="rId25"/>
              </a:rPr>
              <a:t>https://github.com/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Microsoft  excel: </a:t>
            </a:r>
            <a:r>
              <a:rPr lang="en-CA" sz="1600" u="sng" dirty="0">
                <a:solidFill>
                  <a:srgbClr val="0563C1"/>
                </a:solidFill>
                <a:effectLst/>
                <a:latin typeface="Times New Roman" panose="02020603050405020304" pitchFamily="18" charset="0"/>
                <a:ea typeface="Times" panose="02020603050405020304" pitchFamily="18" charset="0"/>
                <a:hlinkClick r:id="rId26"/>
              </a:rPr>
              <a:t>https://www.microsoft.com/en-us/microsoft-365/excel</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Amazon webservices:  </a:t>
            </a:r>
            <a:r>
              <a:rPr lang="en-CA" sz="1600" u="sng" dirty="0">
                <a:solidFill>
                  <a:srgbClr val="0563C1"/>
                </a:solidFill>
                <a:effectLst/>
                <a:latin typeface="Times New Roman" panose="02020603050405020304" pitchFamily="18" charset="0"/>
                <a:ea typeface="Times" panose="02020603050405020304" pitchFamily="18" charset="0"/>
                <a:hlinkClick r:id="rId27"/>
              </a:rPr>
              <a:t>https://aws.amazon.com/</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b="1" dirty="0">
                <a:effectLst/>
                <a:latin typeface="Times New Roman" panose="02020603050405020304" pitchFamily="18" charset="0"/>
                <a:ea typeface="Times" panose="02020603050405020304" pitchFamily="18" charset="0"/>
              </a:rPr>
              <a:t>Game engine</a:t>
            </a:r>
            <a:endParaRPr lang="en-CA" sz="1600" dirty="0">
              <a:effectLst/>
              <a:latin typeface="Times New Roman" panose="02020603050405020304" pitchFamily="18" charset="0"/>
              <a:ea typeface="Times" panose="02020603050405020304" pitchFamily="18" charset="0"/>
            </a:endParaRPr>
          </a:p>
          <a:p>
            <a:pPr algn="just">
              <a:spcAft>
                <a:spcPts val="600"/>
              </a:spcAft>
            </a:pPr>
            <a:r>
              <a:rPr lang="en-CA" sz="1600" dirty="0">
                <a:effectLst/>
                <a:latin typeface="Times New Roman" panose="02020603050405020304" pitchFamily="18" charset="0"/>
                <a:ea typeface="Times" panose="02020603050405020304" pitchFamily="18" charset="0"/>
              </a:rPr>
              <a:t>- Unreal engine: </a:t>
            </a:r>
            <a:r>
              <a:rPr lang="en-CA" sz="1600" u="sng" dirty="0">
                <a:solidFill>
                  <a:srgbClr val="0563C1"/>
                </a:solidFill>
                <a:effectLst/>
                <a:latin typeface="Times New Roman" panose="02020603050405020304" pitchFamily="18" charset="0"/>
                <a:ea typeface="Times" panose="02020603050405020304" pitchFamily="18" charset="0"/>
                <a:hlinkClick r:id="rId28"/>
              </a:rPr>
              <a:t>https://www.unrealengine.com/en-US/</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Unity engine: </a:t>
            </a:r>
            <a:r>
              <a:rPr lang="en-CA" sz="1600" u="sng" dirty="0">
                <a:solidFill>
                  <a:srgbClr val="0563C1"/>
                </a:solidFill>
                <a:effectLst/>
                <a:latin typeface="Times New Roman" panose="02020603050405020304" pitchFamily="18" charset="0"/>
                <a:ea typeface="Times" panose="02020603050405020304" pitchFamily="18" charset="0"/>
                <a:hlinkClick r:id="rId29"/>
              </a:rPr>
              <a:t>https://unity.com/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b="1" dirty="0">
                <a:effectLst/>
                <a:latin typeface="Times New Roman" panose="02020603050405020304" pitchFamily="18" charset="0"/>
                <a:ea typeface="Times" panose="02020603050405020304" pitchFamily="18" charset="0"/>
              </a:rPr>
              <a:t>Data types </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Laser </a:t>
            </a:r>
          </a:p>
          <a:p>
            <a:pPr algn="l">
              <a:spcAft>
                <a:spcPts val="600"/>
              </a:spcAft>
            </a:pPr>
            <a:r>
              <a:rPr lang="en-CA" sz="1600" dirty="0">
                <a:effectLst/>
                <a:latin typeface="Times New Roman" panose="02020603050405020304" pitchFamily="18" charset="0"/>
                <a:ea typeface="Times" panose="02020603050405020304" pitchFamily="18" charset="0"/>
              </a:rPr>
              <a:t>- point cloud </a:t>
            </a:r>
          </a:p>
          <a:p>
            <a:pPr algn="l">
              <a:spcAft>
                <a:spcPts val="600"/>
              </a:spcAft>
            </a:pPr>
            <a:r>
              <a:rPr lang="en-CA" sz="1600" dirty="0">
                <a:effectLst/>
                <a:latin typeface="Times New Roman" panose="02020603050405020304" pitchFamily="18" charset="0"/>
                <a:ea typeface="Times" panose="02020603050405020304" pitchFamily="18" charset="0"/>
              </a:rPr>
              <a:t>- Photogrammetry</a:t>
            </a:r>
          </a:p>
          <a:p>
            <a:pPr algn="l">
              <a:spcAft>
                <a:spcPts val="600"/>
              </a:spcAft>
            </a:pPr>
            <a:r>
              <a:rPr lang="en-CA" sz="1600" dirty="0">
                <a:effectLst/>
                <a:latin typeface="Times New Roman" panose="02020603050405020304" pitchFamily="18" charset="0"/>
                <a:ea typeface="Times" panose="02020603050405020304" pitchFamily="18" charset="0"/>
              </a:rPr>
              <a:t>- Geospatial </a:t>
            </a:r>
          </a:p>
          <a:p>
            <a:pPr algn="l">
              <a:spcAft>
                <a:spcPts val="600"/>
              </a:spcAft>
            </a:pPr>
            <a:r>
              <a:rPr lang="en-CA" sz="1600" dirty="0">
                <a:effectLst/>
                <a:latin typeface="Times New Roman" panose="02020603050405020304" pitchFamily="18" charset="0"/>
                <a:ea typeface="Times" panose="02020603050405020304" pitchFamily="18" charset="0"/>
              </a:rPr>
              <a:t>- Lidar </a:t>
            </a:r>
          </a:p>
          <a:p>
            <a:pPr algn="just">
              <a:spcAft>
                <a:spcPts val="600"/>
              </a:spcAft>
            </a:pPr>
            <a:r>
              <a:rPr lang="en-CA" sz="1600" dirty="0">
                <a:effectLst/>
                <a:latin typeface="Times New Roman" panose="02020603050405020304" pitchFamily="18" charset="0"/>
                <a:ea typeface="Times" panose="02020603050405020304" pitchFamily="18" charset="0"/>
              </a:rPr>
              <a:t>- BIM (building information model)</a:t>
            </a:r>
          </a:p>
          <a:p>
            <a:pPr algn="just">
              <a:spcAft>
                <a:spcPts val="600"/>
              </a:spcAft>
            </a:pPr>
            <a:r>
              <a:rPr lang="en-CA" sz="1600" dirty="0">
                <a:effectLst/>
                <a:latin typeface="Times New Roman" panose="02020603050405020304" pitchFamily="18" charset="0"/>
                <a:ea typeface="Times" panose="02020603050405020304" pitchFamily="18" charset="0"/>
              </a:rPr>
              <a:t>- ASM (asset management system) </a:t>
            </a:r>
          </a:p>
          <a:p>
            <a:pPr algn="just">
              <a:spcAft>
                <a:spcPts val="600"/>
              </a:spcAft>
            </a:pPr>
            <a:r>
              <a:rPr lang="en-CA" sz="1600" dirty="0">
                <a:effectLst/>
                <a:latin typeface="Times New Roman" panose="02020603050405020304" pitchFamily="18" charset="0"/>
                <a:ea typeface="Times" panose="02020603050405020304" pitchFamily="18" charset="0"/>
              </a:rPr>
              <a:t>- static </a:t>
            </a:r>
          </a:p>
          <a:p>
            <a:pPr algn="just">
              <a:spcAft>
                <a:spcPts val="600"/>
              </a:spcAft>
            </a:pPr>
            <a:r>
              <a:rPr lang="en-CA" sz="1600" dirty="0">
                <a:effectLst/>
                <a:latin typeface="Times New Roman" panose="02020603050405020304" pitchFamily="18" charset="0"/>
                <a:ea typeface="Times" panose="02020603050405020304" pitchFamily="18" charset="0"/>
              </a:rPr>
              <a:t>- real-time</a:t>
            </a:r>
          </a:p>
          <a:p>
            <a:pPr algn="l">
              <a:spcAft>
                <a:spcPts val="600"/>
              </a:spcAft>
            </a:pPr>
            <a:r>
              <a:rPr lang="en-CA" sz="1600" dirty="0">
                <a:effectLst/>
                <a:latin typeface="Times New Roman" panose="02020603050405020304" pitchFamily="18" charset="0"/>
                <a:ea typeface="Times" panose="02020603050405020304" pitchFamily="18" charset="0"/>
              </a:rPr>
              <a:t>- .DWG (for solid-body geometry)</a:t>
            </a:r>
          </a:p>
          <a:p>
            <a:pPr algn="l">
              <a:spcAft>
                <a:spcPts val="600"/>
              </a:spcAft>
            </a:pPr>
            <a:r>
              <a:rPr lang="en-CA" sz="1600" dirty="0">
                <a:effectLst/>
                <a:latin typeface="Times New Roman" panose="02020603050405020304" pitchFamily="18" charset="0"/>
                <a:ea typeface="Times" panose="02020603050405020304" pitchFamily="18" charset="0"/>
              </a:rPr>
              <a:t>- .RVT file format : </a:t>
            </a:r>
            <a:r>
              <a:rPr lang="en-CA" sz="1600" u="sng" dirty="0">
                <a:solidFill>
                  <a:srgbClr val="0563C1"/>
                </a:solidFill>
                <a:effectLst/>
                <a:latin typeface="Times New Roman" panose="02020603050405020304" pitchFamily="18" charset="0"/>
                <a:ea typeface="Times" panose="02020603050405020304" pitchFamily="18" charset="0"/>
                <a:hlinkClick r:id="rId30"/>
              </a:rPr>
              <a:t>https://docs.fileformat.com/cad/rvt/#:~:text=A%20file%20with%20.,floor%20plans%2C%20elevations%20and%20sections.&amp;text=Revit%20files%20can%20be%20opened%20using%20Autodesk%20Revit%20or%20Autocad%20Architecture%20software</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.IFC file format: </a:t>
            </a:r>
            <a:r>
              <a:rPr lang="en-CA" sz="1600" u="sng" dirty="0">
                <a:solidFill>
                  <a:srgbClr val="0563C1"/>
                </a:solidFill>
                <a:effectLst/>
                <a:latin typeface="Times New Roman" panose="02020603050405020304" pitchFamily="18" charset="0"/>
                <a:ea typeface="Times" panose="02020603050405020304" pitchFamily="18" charset="0"/>
                <a:hlinkClick r:id="rId31"/>
              </a:rPr>
              <a:t>https://fileinfo.com/extension/ifc#:~:text=An%20IFC%20file%20is%20a,elements%2C%20materials%2C%20and%20shapes</a:t>
            </a:r>
            <a:endParaRPr lang="en-CA" sz="1600" dirty="0">
              <a:effectLst/>
              <a:latin typeface="Times New Roman" panose="02020603050405020304" pitchFamily="18" charset="0"/>
              <a:ea typeface="Times" panose="02020603050405020304" pitchFamily="18" charset="0"/>
            </a:endParaRPr>
          </a:p>
          <a:p>
            <a:endParaRPr lang="en-CA" sz="1100" dirty="0"/>
          </a:p>
        </p:txBody>
      </p:sp>
      <p:sp>
        <p:nvSpPr>
          <p:cNvPr id="4" name="Slide Number Placeholder 3"/>
          <p:cNvSpPr>
            <a:spLocks noGrp="1"/>
          </p:cNvSpPr>
          <p:nvPr>
            <p:ph type="sldNum" sz="quarter" idx="5"/>
          </p:nvPr>
        </p:nvSpPr>
        <p:spPr/>
        <p:txBody>
          <a:bodyPr/>
          <a:lstStyle/>
          <a:p>
            <a:fld id="{90D797C0-F7E7-489A-BB63-7C2EE0F805AC}" type="slidenum">
              <a:rPr lang="en-CA" smtClean="0"/>
              <a:t>22</a:t>
            </a:fld>
            <a:endParaRPr lang="en-CA" dirty="0"/>
          </a:p>
        </p:txBody>
      </p:sp>
    </p:spTree>
    <p:extLst>
      <p:ext uri="{BB962C8B-B14F-4D97-AF65-F5344CB8AC3E}">
        <p14:creationId xmlns:p14="http://schemas.microsoft.com/office/powerpoint/2010/main" val="2513643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https://hhi.harvard.edu/publications/signal-code-human-rights-approach-information-during-crisis</a:t>
            </a:r>
          </a:p>
        </p:txBody>
      </p:sp>
      <p:sp>
        <p:nvSpPr>
          <p:cNvPr id="4" name="Slide Number Placeholder 3"/>
          <p:cNvSpPr>
            <a:spLocks noGrp="1"/>
          </p:cNvSpPr>
          <p:nvPr>
            <p:ph type="sldNum" sz="quarter" idx="5"/>
          </p:nvPr>
        </p:nvSpPr>
        <p:spPr/>
        <p:txBody>
          <a:bodyPr/>
          <a:lstStyle/>
          <a:p>
            <a:fld id="{3E286D08-E229-4841-BCEA-3A5B2D4BC08A}" type="slidenum">
              <a:rPr lang="en-CA" smtClean="0"/>
              <a:t>30</a:t>
            </a:fld>
            <a:endParaRPr lang="en-CA" dirty="0"/>
          </a:p>
        </p:txBody>
      </p:sp>
    </p:spTree>
    <p:extLst>
      <p:ext uri="{BB962C8B-B14F-4D97-AF65-F5344CB8AC3E}">
        <p14:creationId xmlns:p14="http://schemas.microsoft.com/office/powerpoint/2010/main" val="402444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C2C2C"/>
                </a:solidFill>
                <a:effectLst/>
                <a:latin typeface="CTVSans-Regular"/>
              </a:rPr>
              <a:t>https://www.ctvnews.ca/world/russian-invasion-before-and%20-after-satellite-images-show-destruction-across-ukraine-1.5819898 </a:t>
            </a:r>
            <a:endParaRPr lang="en-CA" dirty="0"/>
          </a:p>
        </p:txBody>
      </p:sp>
      <p:sp>
        <p:nvSpPr>
          <p:cNvPr id="4" name="Slide Number Placeholder 3"/>
          <p:cNvSpPr>
            <a:spLocks noGrp="1"/>
          </p:cNvSpPr>
          <p:nvPr>
            <p:ph type="sldNum" sz="quarter" idx="5"/>
          </p:nvPr>
        </p:nvSpPr>
        <p:spPr/>
        <p:txBody>
          <a:bodyPr/>
          <a:lstStyle/>
          <a:p>
            <a:fld id="{3E286D08-E229-4841-BCEA-3A5B2D4BC08A}" type="slidenum">
              <a:rPr lang="en-CA" smtClean="0"/>
              <a:t>32</a:t>
            </a:fld>
            <a:endParaRPr lang="en-CA" dirty="0"/>
          </a:p>
        </p:txBody>
      </p:sp>
    </p:spTree>
    <p:extLst>
      <p:ext uri="{BB962C8B-B14F-4D97-AF65-F5344CB8AC3E}">
        <p14:creationId xmlns:p14="http://schemas.microsoft.com/office/powerpoint/2010/main" val="112667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https://utpdistribution.com/9780776629735/the-future-of-open-data/</a:t>
            </a:r>
          </a:p>
        </p:txBody>
      </p:sp>
      <p:sp>
        <p:nvSpPr>
          <p:cNvPr id="4" name="Slide Number Placeholder 3"/>
          <p:cNvSpPr>
            <a:spLocks noGrp="1"/>
          </p:cNvSpPr>
          <p:nvPr>
            <p:ph type="sldNum" sz="quarter" idx="5"/>
          </p:nvPr>
        </p:nvSpPr>
        <p:spPr/>
        <p:txBody>
          <a:bodyPr/>
          <a:lstStyle/>
          <a:p>
            <a:fld id="{3E286D08-E229-4841-BCEA-3A5B2D4BC08A}" type="slidenum">
              <a:rPr lang="en-CA" smtClean="0"/>
              <a:t>35</a:t>
            </a:fld>
            <a:endParaRPr lang="en-CA" dirty="0"/>
          </a:p>
        </p:txBody>
      </p:sp>
    </p:spTree>
    <p:extLst>
      <p:ext uri="{BB962C8B-B14F-4D97-AF65-F5344CB8AC3E}">
        <p14:creationId xmlns:p14="http://schemas.microsoft.com/office/powerpoint/2010/main" val="394248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2" name="Google Shape;3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D33B0"/>
              </a:buClr>
              <a:buSzPct val="100000"/>
              <a:buChar char="•"/>
            </a:pPr>
            <a:r>
              <a:rPr lang="en-US" i="1" dirty="0"/>
              <a:t>Counting</a:t>
            </a:r>
            <a:r>
              <a:rPr lang="en-US" dirty="0"/>
              <a:t>: </a:t>
            </a:r>
          </a:p>
          <a:p>
            <a:pPr marL="685800" lvl="1" indent="-228600" algn="l" rtl="0">
              <a:lnSpc>
                <a:spcPct val="90000"/>
              </a:lnSpc>
              <a:spcBef>
                <a:spcPts val="500"/>
              </a:spcBef>
              <a:spcAft>
                <a:spcPts val="0"/>
              </a:spcAft>
              <a:buClr>
                <a:srgbClr val="1F3864"/>
              </a:buClr>
              <a:buSzPct val="100000"/>
              <a:buChar char="•"/>
            </a:pPr>
            <a:r>
              <a:rPr lang="en-US" dirty="0"/>
              <a:t>#of people who speak French at home, the volumes of different phenomena, or  (i.e., surfaces covered in pavement);</a:t>
            </a:r>
          </a:p>
          <a:p>
            <a:pPr marL="228600" lvl="0" indent="-228600" algn="l" rtl="0">
              <a:lnSpc>
                <a:spcPct val="90000"/>
              </a:lnSpc>
              <a:spcBef>
                <a:spcPts val="1000"/>
              </a:spcBef>
              <a:spcAft>
                <a:spcPts val="0"/>
              </a:spcAft>
              <a:buClr>
                <a:srgbClr val="FD33B0"/>
              </a:buClr>
              <a:buSzPct val="100000"/>
              <a:buChar char="•"/>
            </a:pPr>
            <a:r>
              <a:rPr lang="en-US" i="1" dirty="0"/>
              <a:t>Quantifying: </a:t>
            </a:r>
          </a:p>
          <a:p>
            <a:pPr marL="685800" lvl="1" indent="-228600" algn="l" rtl="0">
              <a:lnSpc>
                <a:spcPct val="90000"/>
              </a:lnSpc>
              <a:spcBef>
                <a:spcPts val="500"/>
              </a:spcBef>
              <a:spcAft>
                <a:spcPts val="0"/>
              </a:spcAft>
              <a:buClr>
                <a:srgbClr val="1F3864"/>
              </a:buClr>
              <a:buSzPct val="100000"/>
              <a:buChar char="•"/>
            </a:pPr>
            <a:r>
              <a:rPr lang="en-US" dirty="0"/>
              <a:t>turning counts into measures, rates, classifications (i.e., % of people who speak French at home ih Canadian cities, ratio of pavement to greenspace);</a:t>
            </a:r>
          </a:p>
          <a:p>
            <a:pPr marL="228600" lvl="0" indent="-228600" algn="l" rtl="0">
              <a:lnSpc>
                <a:spcPct val="90000"/>
              </a:lnSpc>
              <a:spcBef>
                <a:spcPts val="1000"/>
              </a:spcBef>
              <a:spcAft>
                <a:spcPts val="0"/>
              </a:spcAft>
              <a:buClr>
                <a:srgbClr val="FD33B0"/>
              </a:buClr>
              <a:buSzPct val="100000"/>
              <a:buChar char="•"/>
            </a:pPr>
            <a:r>
              <a:rPr lang="en-US" i="1" dirty="0"/>
              <a:t>Creating norms</a:t>
            </a:r>
            <a:r>
              <a:rPr lang="en-US" dirty="0"/>
              <a:t>: </a:t>
            </a:r>
          </a:p>
          <a:p>
            <a:pPr marL="685800" lvl="1" indent="-228600" algn="l" rtl="0">
              <a:lnSpc>
                <a:spcPct val="90000"/>
              </a:lnSpc>
              <a:spcBef>
                <a:spcPts val="500"/>
              </a:spcBef>
              <a:spcAft>
                <a:spcPts val="0"/>
              </a:spcAft>
              <a:buClr>
                <a:srgbClr val="1F3864"/>
              </a:buClr>
              <a:buSzPct val="100000"/>
              <a:buChar char="•"/>
            </a:pPr>
            <a:r>
              <a:rPr lang="en-US" dirty="0"/>
              <a:t>establishing what might or should be expected (i.e., a bilingual city, the ratio of pavement to greenspace for rural areas would be x while urban areas would be y);</a:t>
            </a:r>
          </a:p>
          <a:p>
            <a:pPr marL="228600" lvl="0" indent="-228600" algn="l" rtl="0">
              <a:lnSpc>
                <a:spcPct val="90000"/>
              </a:lnSpc>
              <a:spcBef>
                <a:spcPts val="1000"/>
              </a:spcBef>
              <a:spcAft>
                <a:spcPts val="0"/>
              </a:spcAft>
              <a:buClr>
                <a:srgbClr val="FD33B0"/>
              </a:buClr>
              <a:buSzPct val="100000"/>
              <a:buChar char="•"/>
            </a:pPr>
            <a:r>
              <a:rPr lang="en-US" i="1" dirty="0"/>
              <a:t>Correlation: </a:t>
            </a:r>
            <a:endParaRPr lang="en-US" dirty="0"/>
          </a:p>
          <a:p>
            <a:pPr marL="685800" lvl="1" indent="-228600" algn="l" rtl="0">
              <a:lnSpc>
                <a:spcPct val="90000"/>
              </a:lnSpc>
              <a:spcBef>
                <a:spcPts val="500"/>
              </a:spcBef>
              <a:spcAft>
                <a:spcPts val="0"/>
              </a:spcAft>
              <a:buClr>
                <a:srgbClr val="1F3864"/>
              </a:buClr>
              <a:buSzPct val="100000"/>
              <a:buChar char="•"/>
            </a:pPr>
            <a:r>
              <a:rPr lang="en-US" dirty="0"/>
              <a:t>determining relationships between measures (i.e., this % would suggest more funding, remote rural areas have this particular ratio and are considered underdeveloped);</a:t>
            </a:r>
          </a:p>
          <a:p>
            <a:pPr marL="228600" lvl="0" indent="-228600" algn="l" rtl="0">
              <a:lnSpc>
                <a:spcPct val="90000"/>
              </a:lnSpc>
              <a:spcBef>
                <a:spcPts val="1000"/>
              </a:spcBef>
              <a:spcAft>
                <a:spcPts val="0"/>
              </a:spcAft>
              <a:buClr>
                <a:srgbClr val="FD33B0"/>
              </a:buClr>
              <a:buSzPct val="100000"/>
              <a:buChar char="•"/>
            </a:pPr>
            <a:r>
              <a:rPr lang="en-US" i="1" dirty="0"/>
              <a:t>Taking action: </a:t>
            </a:r>
            <a:endParaRPr lang="en-US" dirty="0"/>
          </a:p>
          <a:p>
            <a:pPr marL="685800" lvl="1" indent="-228600" algn="l" rtl="0">
              <a:lnSpc>
                <a:spcPct val="90000"/>
              </a:lnSpc>
              <a:spcBef>
                <a:spcPts val="500"/>
              </a:spcBef>
              <a:spcAft>
                <a:spcPts val="0"/>
              </a:spcAft>
              <a:buClr>
                <a:srgbClr val="1F3864"/>
              </a:buClr>
              <a:buSzPct val="100000"/>
              <a:buChar char="•"/>
            </a:pPr>
            <a:r>
              <a:rPr lang="en-US" dirty="0"/>
              <a:t>employing knowledge to tackle and treat issues (i.e., Increase grade school support, the ratio suggest further development and funding);</a:t>
            </a:r>
          </a:p>
          <a:p>
            <a:pPr marL="228600" lvl="0" indent="-228600" algn="l" rtl="0">
              <a:lnSpc>
                <a:spcPct val="90000"/>
              </a:lnSpc>
              <a:spcBef>
                <a:spcPts val="1000"/>
              </a:spcBef>
              <a:spcAft>
                <a:spcPts val="0"/>
              </a:spcAft>
              <a:buClr>
                <a:srgbClr val="FD33B0"/>
              </a:buClr>
              <a:buSzPct val="100000"/>
              <a:buChar char="•"/>
            </a:pPr>
            <a:r>
              <a:rPr lang="en-US" i="1" dirty="0"/>
              <a:t>Scientification</a:t>
            </a:r>
            <a:r>
              <a:rPr lang="en-US" dirty="0"/>
              <a:t>: </a:t>
            </a:r>
          </a:p>
          <a:p>
            <a:pPr marL="685800" lvl="1" indent="-228600" algn="l" rtl="0">
              <a:lnSpc>
                <a:spcPct val="90000"/>
              </a:lnSpc>
              <a:spcBef>
                <a:spcPts val="500"/>
              </a:spcBef>
              <a:spcAft>
                <a:spcPts val="0"/>
              </a:spcAft>
              <a:buClr>
                <a:srgbClr val="1F3864"/>
              </a:buClr>
              <a:buSzPct val="100000"/>
              <a:buChar char="•"/>
            </a:pPr>
            <a:r>
              <a:rPr lang="en-US" dirty="0"/>
              <a:t>establishing and adopting scientific knowledge (i.e., middle French immersion, the right ratio for specific places is considered the objective formula for that kind of place);</a:t>
            </a:r>
          </a:p>
          <a:p>
            <a:pPr marL="228600" lvl="0" indent="-228600" algn="l" rtl="0">
              <a:lnSpc>
                <a:spcPct val="90000"/>
              </a:lnSpc>
              <a:spcBef>
                <a:spcPts val="0"/>
              </a:spcBef>
              <a:spcAft>
                <a:spcPts val="0"/>
              </a:spcAft>
              <a:buClr>
                <a:srgbClr val="1F3864"/>
              </a:buClr>
              <a:buSzPct val="100000"/>
              <a:buChar char="•"/>
            </a:pPr>
            <a:r>
              <a:rPr lang="en-US" i="1" dirty="0"/>
              <a:t>Normalization</a:t>
            </a:r>
            <a:r>
              <a:rPr lang="en-US" dirty="0"/>
              <a:t>, </a:t>
            </a:r>
          </a:p>
          <a:p>
            <a:pPr marL="685800" lvl="1" indent="-228600" algn="l" rtl="0">
              <a:lnSpc>
                <a:spcPct val="90000"/>
              </a:lnSpc>
              <a:spcBef>
                <a:spcPts val="500"/>
              </a:spcBef>
              <a:spcAft>
                <a:spcPts val="0"/>
              </a:spcAft>
              <a:buClr>
                <a:srgbClr val="1F3864"/>
              </a:buClr>
              <a:buSzPct val="100000"/>
              <a:buChar char="•"/>
            </a:pPr>
            <a:r>
              <a:rPr lang="en-US" dirty="0"/>
              <a:t>seeking to fashion the world to fit norms (e.g., all children learn French in School, Phoenix Park is prestigious and therefore only prestigious institutions are associated with it, while the ratio of greenspace to pavement is optimal and other like places with that ratio should be created);</a:t>
            </a:r>
          </a:p>
          <a:p>
            <a:pPr marL="228600" lvl="0" indent="-228600" algn="l" rtl="0">
              <a:lnSpc>
                <a:spcPct val="90000"/>
              </a:lnSpc>
              <a:spcBef>
                <a:spcPts val="1000"/>
              </a:spcBef>
              <a:spcAft>
                <a:spcPts val="0"/>
              </a:spcAft>
              <a:buClr>
                <a:srgbClr val="1F3864"/>
              </a:buClr>
              <a:buSzPct val="100000"/>
              <a:buChar char="•"/>
            </a:pPr>
            <a:r>
              <a:rPr lang="en-US" i="1" dirty="0"/>
              <a:t>Bureaucratization</a:t>
            </a:r>
            <a:r>
              <a:rPr lang="en-US" dirty="0"/>
              <a:t>, </a:t>
            </a:r>
          </a:p>
          <a:p>
            <a:pPr marL="685800" lvl="1" indent="-228600" algn="l" rtl="0">
              <a:lnSpc>
                <a:spcPct val="90000"/>
              </a:lnSpc>
              <a:spcBef>
                <a:spcPts val="500"/>
              </a:spcBef>
              <a:spcAft>
                <a:spcPts val="0"/>
              </a:spcAft>
              <a:buClr>
                <a:srgbClr val="1F3864"/>
              </a:buClr>
              <a:buSzPct val="100000"/>
              <a:buChar char="•"/>
            </a:pPr>
            <a:r>
              <a:rPr lang="en-US" dirty="0"/>
              <a:t>putting in place institutions and procedures to administer the production of expectations and undertake action (i.e., School funding ensures French immersion, ensure that the factors associated with the success of Phoenix park are encoded in by-laws and adhered to);</a:t>
            </a:r>
          </a:p>
          <a:p>
            <a:pPr marL="228600" lvl="0" indent="-228600" algn="l" rtl="0">
              <a:lnSpc>
                <a:spcPct val="90000"/>
              </a:lnSpc>
              <a:spcBef>
                <a:spcPts val="1000"/>
              </a:spcBef>
              <a:spcAft>
                <a:spcPts val="0"/>
              </a:spcAft>
              <a:buClr>
                <a:srgbClr val="1F3864"/>
              </a:buClr>
              <a:buSzPct val="100000"/>
              <a:buChar char="•"/>
            </a:pPr>
            <a:r>
              <a:rPr lang="en-US" i="1" dirty="0"/>
              <a:t>Resistance</a:t>
            </a:r>
            <a:r>
              <a:rPr lang="en-US" dirty="0"/>
              <a:t>,</a:t>
            </a:r>
            <a:r>
              <a:rPr lang="en-US" i="1" dirty="0"/>
              <a:t> </a:t>
            </a:r>
            <a:endParaRPr lang="en-US" dirty="0"/>
          </a:p>
          <a:p>
            <a:pPr marL="685800" lvl="1" indent="-228600" algn="l" rtl="0">
              <a:lnSpc>
                <a:spcPct val="90000"/>
              </a:lnSpc>
              <a:spcBef>
                <a:spcPts val="500"/>
              </a:spcBef>
              <a:spcAft>
                <a:spcPts val="0"/>
              </a:spcAft>
              <a:buClr>
                <a:srgbClr val="1F3864"/>
              </a:buClr>
              <a:buSzPct val="100000"/>
              <a:buChar char="•"/>
            </a:pPr>
            <a:r>
              <a:rPr lang="en-US" dirty="0"/>
              <a:t>to forms of knowledge, norms, bureaucracy by those that are affected in negative or positive ways and who suggest altering the form that makes up that (i.e., In Vancouver Chinese should be the priority, those who live on the outskirts of the Phoenix Park wall want to slow traffic speeds and increase traffic in the empty space of the park and want to increase the number of gates to make the park more accessible).</a:t>
            </a:r>
          </a:p>
          <a:p>
            <a:pPr marL="228600" lvl="0" indent="-228600" algn="l" rtl="0">
              <a:lnSpc>
                <a:spcPct val="90000"/>
              </a:lnSpc>
              <a:spcBef>
                <a:spcPts val="0"/>
              </a:spcBef>
              <a:spcAft>
                <a:spcPts val="0"/>
              </a:spcAft>
              <a:buClr>
                <a:srgbClr val="1F3864"/>
              </a:buClr>
              <a:buSzPct val="100000"/>
              <a:buChar char="•"/>
            </a:pPr>
            <a:r>
              <a:rPr lang="en-US" i="1" dirty="0"/>
              <a:t>Classification</a:t>
            </a:r>
            <a:r>
              <a:rPr lang="en-US" dirty="0"/>
              <a:t>: </a:t>
            </a:r>
          </a:p>
          <a:p>
            <a:pPr marL="685800" lvl="1" indent="-228600" algn="l" rtl="0">
              <a:lnSpc>
                <a:spcPct val="90000"/>
              </a:lnSpc>
              <a:spcBef>
                <a:spcPts val="500"/>
              </a:spcBef>
              <a:spcAft>
                <a:spcPts val="0"/>
              </a:spcAft>
              <a:buClr>
                <a:srgbClr val="1F3864"/>
              </a:buClr>
              <a:buSzPct val="100000"/>
              <a:buChar char="•"/>
            </a:pPr>
            <a:r>
              <a:rPr lang="en-US" dirty="0"/>
              <a:t>or objects in this case are the grouping of things regarded as having shared characteristics;</a:t>
            </a:r>
          </a:p>
          <a:p>
            <a:pPr marL="228600" lvl="0" indent="-228600" algn="l" rtl="0">
              <a:lnSpc>
                <a:spcPct val="90000"/>
              </a:lnSpc>
              <a:spcBef>
                <a:spcPts val="1000"/>
              </a:spcBef>
              <a:spcAft>
                <a:spcPts val="0"/>
              </a:spcAft>
              <a:buClr>
                <a:srgbClr val="1F3864"/>
              </a:buClr>
              <a:buSzPct val="100000"/>
              <a:buChar char="•"/>
            </a:pPr>
            <a:r>
              <a:rPr lang="en-US" i="1" dirty="0"/>
              <a:t>Objects of focus</a:t>
            </a:r>
            <a:r>
              <a:rPr lang="en-US" dirty="0"/>
              <a:t>: </a:t>
            </a:r>
          </a:p>
          <a:p>
            <a:pPr marL="685800" lvl="1" indent="-228600" algn="l" rtl="0">
              <a:lnSpc>
                <a:spcPct val="90000"/>
              </a:lnSpc>
              <a:spcBef>
                <a:spcPts val="500"/>
              </a:spcBef>
              <a:spcAft>
                <a:spcPts val="0"/>
              </a:spcAft>
              <a:buClr>
                <a:srgbClr val="1F3864"/>
              </a:buClr>
              <a:buSzPct val="100000"/>
              <a:buChar char="•"/>
            </a:pPr>
            <a:r>
              <a:rPr lang="en-US" dirty="0"/>
              <a:t>in this case, are the ‘real’ material things such as buildings, trees, or roads understood by people who then act toward these through the classification; or ideas such as skin colour or where one comes from</a:t>
            </a:r>
          </a:p>
          <a:p>
            <a:pPr marL="228600" lvl="0" indent="-228600" algn="l" rtl="0">
              <a:lnSpc>
                <a:spcPct val="90000"/>
              </a:lnSpc>
              <a:spcBef>
                <a:spcPts val="1000"/>
              </a:spcBef>
              <a:spcAft>
                <a:spcPts val="0"/>
              </a:spcAft>
              <a:buClr>
                <a:srgbClr val="1F3864"/>
              </a:buClr>
              <a:buSzPct val="100000"/>
              <a:buChar char="•"/>
            </a:pPr>
            <a:r>
              <a:rPr lang="en-US" i="1" dirty="0"/>
              <a:t>Institutions</a:t>
            </a:r>
            <a:r>
              <a:rPr lang="en-US" dirty="0"/>
              <a:t>: </a:t>
            </a:r>
          </a:p>
          <a:p>
            <a:pPr marL="685800" lvl="1" indent="-228600" algn="l" rtl="0">
              <a:lnSpc>
                <a:spcPct val="90000"/>
              </a:lnSpc>
              <a:spcBef>
                <a:spcPts val="500"/>
              </a:spcBef>
              <a:spcAft>
                <a:spcPts val="0"/>
              </a:spcAft>
              <a:buClr>
                <a:srgbClr val="1F3864"/>
              </a:buClr>
              <a:buSzPct val="100000"/>
              <a:buChar char="•"/>
            </a:pPr>
            <a:r>
              <a:rPr lang="en-US" dirty="0"/>
              <a:t>that institutionalize classifications (ontologies, models) and manage the data infrastructures that operationalize these;  census, national mapping organizations, data brokers</a:t>
            </a:r>
          </a:p>
          <a:p>
            <a:pPr marL="228600" lvl="0" indent="-228600" algn="l" rtl="0">
              <a:lnSpc>
                <a:spcPct val="90000"/>
              </a:lnSpc>
              <a:spcBef>
                <a:spcPts val="1000"/>
              </a:spcBef>
              <a:spcAft>
                <a:spcPts val="0"/>
              </a:spcAft>
              <a:buClr>
                <a:srgbClr val="1F3864"/>
              </a:buClr>
              <a:buSzPct val="100000"/>
              <a:buChar char="•"/>
            </a:pPr>
            <a:r>
              <a:rPr lang="en-US" i="1" dirty="0"/>
              <a:t>Knowledge</a:t>
            </a:r>
            <a:r>
              <a:rPr lang="en-US" dirty="0"/>
              <a:t>: </a:t>
            </a:r>
          </a:p>
          <a:p>
            <a:pPr marL="685800" lvl="1" indent="-228600" algn="l" rtl="0">
              <a:lnSpc>
                <a:spcPct val="90000"/>
              </a:lnSpc>
              <a:spcBef>
                <a:spcPts val="500"/>
              </a:spcBef>
              <a:spcAft>
                <a:spcPts val="0"/>
              </a:spcAft>
              <a:buClr>
                <a:srgbClr val="1F3864"/>
              </a:buClr>
              <a:buSzPct val="100000"/>
              <a:buChar char="•"/>
            </a:pPr>
            <a:r>
              <a:rPr lang="en-US" dirty="0"/>
              <a:t>that is used to formulate, reproduce and tweak classifications (ontology, model); and </a:t>
            </a:r>
          </a:p>
          <a:p>
            <a:pPr marL="228600" lvl="0" indent="-228600" algn="l" rtl="0">
              <a:lnSpc>
                <a:spcPct val="90000"/>
              </a:lnSpc>
              <a:spcBef>
                <a:spcPts val="1000"/>
              </a:spcBef>
              <a:spcAft>
                <a:spcPts val="0"/>
              </a:spcAft>
              <a:buClr>
                <a:srgbClr val="1F3864"/>
              </a:buClr>
              <a:buSzPct val="100000"/>
              <a:buChar char="•"/>
            </a:pPr>
            <a:r>
              <a:rPr lang="en-US" i="1" dirty="0"/>
              <a:t>Experts</a:t>
            </a:r>
            <a:r>
              <a:rPr lang="en-US" dirty="0"/>
              <a:t>: </a:t>
            </a:r>
          </a:p>
          <a:p>
            <a:pPr marL="685800" lvl="1" indent="-228600" algn="l" rtl="0">
              <a:lnSpc>
                <a:spcPct val="90000"/>
              </a:lnSpc>
              <a:spcBef>
                <a:spcPts val="500"/>
              </a:spcBef>
              <a:spcAft>
                <a:spcPts val="0"/>
              </a:spcAft>
              <a:buClr>
                <a:srgbClr val="1F3864"/>
              </a:buClr>
              <a:buSzPct val="100000"/>
              <a:buChar char="•"/>
            </a:pPr>
            <a:r>
              <a:rPr lang="en-US" dirty="0"/>
              <a:t>those within institutions who produce and exercise knowledge, implementing the classification (data base managers, modelers).</a:t>
            </a:r>
          </a:p>
          <a:p>
            <a:pPr marL="457200" lvl="1" indent="0" algn="l" rtl="0">
              <a:lnSpc>
                <a:spcPct val="90000"/>
              </a:lnSpc>
              <a:spcBef>
                <a:spcPts val="500"/>
              </a:spcBef>
              <a:spcAft>
                <a:spcPts val="0"/>
              </a:spcAft>
              <a:buClr>
                <a:srgbClr val="1F3864"/>
              </a:buClr>
              <a:buSzPct val="100000"/>
              <a:buNone/>
            </a:pPr>
            <a:endParaRPr lang="en-US" dirty="0"/>
          </a:p>
          <a:p>
            <a:pPr marL="228600" lvl="0" indent="-228600" algn="l" rtl="0">
              <a:lnSpc>
                <a:spcPct val="90000"/>
              </a:lnSpc>
              <a:spcBef>
                <a:spcPts val="500"/>
              </a:spcBef>
              <a:spcAft>
                <a:spcPts val="0"/>
              </a:spcAft>
              <a:buClr>
                <a:srgbClr val="1F3864"/>
              </a:buClr>
              <a:buSzPct val="100000"/>
              <a:buChar char="•"/>
            </a:pPr>
            <a:endParaRPr lang="en-US" dirty="0"/>
          </a:p>
          <a:p>
            <a:pPr marL="0" lvl="0" indent="0" algn="l" rtl="0">
              <a:spcBef>
                <a:spcPts val="0"/>
              </a:spcBef>
              <a:spcAft>
                <a:spcPts val="0"/>
              </a:spcAft>
              <a:buNone/>
            </a:pPr>
            <a:endParaRPr dirty="0"/>
          </a:p>
        </p:txBody>
      </p:sp>
      <p:sp>
        <p:nvSpPr>
          <p:cNvPr id="343" name="Google Shape;34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2" name="Google Shape;38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17121-A9A7-46E2-94FC-8D81570FB938}" type="datetime1">
              <a:rPr lang="en-US" smtClean="0"/>
              <a:t>5/24/2022</a:t>
            </a:fld>
            <a:endParaRPr lang="en-US" dirty="0"/>
          </a:p>
        </p:txBody>
      </p:sp>
      <p:sp>
        <p:nvSpPr>
          <p:cNvPr id="5" name="Footer Placeholder 4"/>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259491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8E5C5B-B770-454D-BE2E-41F8558328D9}" type="datetime1">
              <a:rPr lang="en-US" smtClean="0"/>
              <a:t>5/24/2022</a:t>
            </a:fld>
            <a:endParaRPr lang="en-US" dirty="0"/>
          </a:p>
        </p:txBody>
      </p:sp>
      <p:sp>
        <p:nvSpPr>
          <p:cNvPr id="5" name="Footer Placeholder 4"/>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p:cNvSpPr>
            <a:spLocks noGrp="1"/>
          </p:cNvSpPr>
          <p:nvPr>
            <p:ph type="sldNum" sz="quarter" idx="12"/>
          </p:nvPr>
        </p:nvSpPr>
        <p:spPr/>
        <p:txBody>
          <a:bodyPr/>
          <a:lstStyle/>
          <a:p>
            <a:fld id="{BBAF18D3-0DB2-447A-A651-8F8F5B59E7A0}" type="slidenum">
              <a:rPr lang="en-CA" smtClean="0"/>
              <a:pPr/>
              <a:t>‹#›</a:t>
            </a:fld>
            <a:endParaRPr lang="en-CA" dirty="0"/>
          </a:p>
        </p:txBody>
      </p:sp>
    </p:spTree>
    <p:extLst>
      <p:ext uri="{BB962C8B-B14F-4D97-AF65-F5344CB8AC3E}">
        <p14:creationId xmlns:p14="http://schemas.microsoft.com/office/powerpoint/2010/main" val="4129165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307B7-2E58-4ACC-AFEF-16AEE9CE1277}" type="datetime1">
              <a:rPr lang="en-US" smtClean="0"/>
              <a:t>5/24/2022</a:t>
            </a:fld>
            <a:endParaRPr lang="en-US" dirty="0"/>
          </a:p>
        </p:txBody>
      </p:sp>
      <p:sp>
        <p:nvSpPr>
          <p:cNvPr id="5" name="Footer Placeholder 4"/>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p:cNvSpPr>
            <a:spLocks noGrp="1"/>
          </p:cNvSpPr>
          <p:nvPr>
            <p:ph type="sldNum" sz="quarter" idx="12"/>
          </p:nvPr>
        </p:nvSpPr>
        <p:spPr/>
        <p:txBody>
          <a:bodyPr/>
          <a:lstStyle/>
          <a:p>
            <a:fld id="{BBAF18D3-0DB2-447A-A651-8F8F5B59E7A0}" type="slidenum">
              <a:rPr lang="en-CA" smtClean="0"/>
              <a:pPr/>
              <a:t>‹#›</a:t>
            </a:fld>
            <a:endParaRPr lang="en-CA" dirty="0"/>
          </a:p>
        </p:txBody>
      </p:sp>
    </p:spTree>
    <p:extLst>
      <p:ext uri="{BB962C8B-B14F-4D97-AF65-F5344CB8AC3E}">
        <p14:creationId xmlns:p14="http://schemas.microsoft.com/office/powerpoint/2010/main" val="171530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D359D-EF27-494D-BF73-7871A0A90F0C}" type="datetime1">
              <a:rPr lang="en-US" smtClean="0"/>
              <a:t>5/24/2022</a:t>
            </a:fld>
            <a:endParaRPr lang="en-US" dirty="0"/>
          </a:p>
        </p:txBody>
      </p:sp>
      <p:sp>
        <p:nvSpPr>
          <p:cNvPr id="5" name="Footer Placeholder 4"/>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89242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478385-D763-44A3-8A4D-72B03481471C}" type="datetime1">
              <a:rPr lang="en-US" smtClean="0"/>
              <a:t>5/24/2022</a:t>
            </a:fld>
            <a:endParaRPr lang="en-US" dirty="0"/>
          </a:p>
        </p:txBody>
      </p:sp>
      <p:sp>
        <p:nvSpPr>
          <p:cNvPr id="5" name="Footer Placeholder 4"/>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297533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90FE84-DAA6-478A-B588-50DE037B29BF}" type="datetime1">
              <a:rPr lang="en-US" smtClean="0"/>
              <a:t>5/24/2022</a:t>
            </a:fld>
            <a:endParaRPr lang="en-US" dirty="0"/>
          </a:p>
        </p:txBody>
      </p:sp>
      <p:sp>
        <p:nvSpPr>
          <p:cNvPr id="6" name="Footer Placeholder 5"/>
          <p:cNvSpPr>
            <a:spLocks noGrp="1"/>
          </p:cNvSpPr>
          <p:nvPr>
            <p:ph type="ftr" sz="quarter" idx="11"/>
          </p:nvPr>
        </p:nvSpPr>
        <p:spPr/>
        <p:txBody>
          <a:bodyPr/>
          <a:lstStyle/>
          <a:p>
            <a:r>
              <a:rPr lang="en-US" dirty="0"/>
              <a:t>Tracey P. Lauriault, AI4DH, Lecce Italy, 24 May 2022</a:t>
            </a:r>
            <a:endParaRPr lang="en-CA" dirty="0"/>
          </a:p>
        </p:txBody>
      </p:sp>
      <p:sp>
        <p:nvSpPr>
          <p:cNvPr id="7" name="Slide Number Placeholder 6"/>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332447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6D2D75-1BD1-4F3E-95A6-A23B5818FF8D}" type="datetime1">
              <a:rPr lang="en-US" smtClean="0"/>
              <a:t>5/24/2022</a:t>
            </a:fld>
            <a:endParaRPr lang="en-US" dirty="0"/>
          </a:p>
        </p:txBody>
      </p:sp>
      <p:sp>
        <p:nvSpPr>
          <p:cNvPr id="8" name="Footer Placeholder 7"/>
          <p:cNvSpPr>
            <a:spLocks noGrp="1"/>
          </p:cNvSpPr>
          <p:nvPr>
            <p:ph type="ftr" sz="quarter" idx="11"/>
          </p:nvPr>
        </p:nvSpPr>
        <p:spPr/>
        <p:txBody>
          <a:bodyPr/>
          <a:lstStyle/>
          <a:p>
            <a:r>
              <a:rPr lang="en-US" dirty="0"/>
              <a:t>Tracey P. Lauriault, AI4DH, Lecce Italy, 24 May 2022</a:t>
            </a:r>
            <a:endParaRPr lang="en-CA" dirty="0"/>
          </a:p>
        </p:txBody>
      </p:sp>
      <p:sp>
        <p:nvSpPr>
          <p:cNvPr id="9" name="Slide Number Placeholder 8"/>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109070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0BBDB9-2C20-4B5D-8781-369BACABDBFA}" type="datetime1">
              <a:rPr lang="en-US" smtClean="0"/>
              <a:t>5/24/2022</a:t>
            </a:fld>
            <a:endParaRPr lang="en-US" dirty="0"/>
          </a:p>
        </p:txBody>
      </p:sp>
      <p:sp>
        <p:nvSpPr>
          <p:cNvPr id="4" name="Footer Placeholder 3"/>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353058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87865-A88A-4E2D-9A12-20599E314041}" type="datetime1">
              <a:rPr lang="en-US" smtClean="0"/>
              <a:t>5/24/2022</a:t>
            </a:fld>
            <a:endParaRPr lang="en-US" dirty="0"/>
          </a:p>
        </p:txBody>
      </p:sp>
      <p:sp>
        <p:nvSpPr>
          <p:cNvPr id="3" name="Footer Placeholder 2"/>
          <p:cNvSpPr>
            <a:spLocks noGrp="1"/>
          </p:cNvSpPr>
          <p:nvPr>
            <p:ph type="ftr" sz="quarter" idx="11"/>
          </p:nvPr>
        </p:nvSpPr>
        <p:spPr/>
        <p:txBody>
          <a:bodyPr/>
          <a:lstStyle/>
          <a:p>
            <a:r>
              <a:rPr lang="en-US" dirty="0"/>
              <a:t>Tracey P. Lauriault, AI4DH, Lecce Italy, 24 May 2022</a:t>
            </a:r>
            <a:endParaRPr lang="en-CA" dirty="0"/>
          </a:p>
        </p:txBody>
      </p:sp>
      <p:sp>
        <p:nvSpPr>
          <p:cNvPr id="4" name="Slide Number Placeholder 3"/>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361824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6DE2FD-E4D1-48FE-BF67-DFFB034AAC45}" type="datetime1">
              <a:rPr lang="en-US" smtClean="0"/>
              <a:t>5/24/2022</a:t>
            </a:fld>
            <a:endParaRPr lang="en-US" dirty="0"/>
          </a:p>
        </p:txBody>
      </p:sp>
      <p:sp>
        <p:nvSpPr>
          <p:cNvPr id="6" name="Footer Placeholder 5"/>
          <p:cNvSpPr>
            <a:spLocks noGrp="1"/>
          </p:cNvSpPr>
          <p:nvPr>
            <p:ph type="ftr" sz="quarter" idx="11"/>
          </p:nvPr>
        </p:nvSpPr>
        <p:spPr/>
        <p:txBody>
          <a:bodyPr/>
          <a:lstStyle/>
          <a:p>
            <a:r>
              <a:rPr lang="en-US" dirty="0"/>
              <a:t>Tracey P. Lauriault, AI4DH, Lecce Italy, 24 May 2022</a:t>
            </a:r>
            <a:endParaRPr lang="en-CA" dirty="0"/>
          </a:p>
        </p:txBody>
      </p:sp>
      <p:sp>
        <p:nvSpPr>
          <p:cNvPr id="7" name="Slide Number Placeholder 6"/>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203377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D9B774-51FD-44EE-96BA-199418047751}" type="datetime1">
              <a:rPr lang="en-US" smtClean="0"/>
              <a:t>5/24/2022</a:t>
            </a:fld>
            <a:endParaRPr lang="en-US" dirty="0"/>
          </a:p>
        </p:txBody>
      </p:sp>
      <p:sp>
        <p:nvSpPr>
          <p:cNvPr id="6" name="Footer Placeholder 5"/>
          <p:cNvSpPr>
            <a:spLocks noGrp="1"/>
          </p:cNvSpPr>
          <p:nvPr>
            <p:ph type="ftr" sz="quarter" idx="11"/>
          </p:nvPr>
        </p:nvSpPr>
        <p:spPr/>
        <p:txBody>
          <a:bodyPr/>
          <a:lstStyle/>
          <a:p>
            <a:r>
              <a:rPr lang="en-US" dirty="0"/>
              <a:t>Tracey P. Lauriault, AI4DH, Lecce Italy, 24 May 2022</a:t>
            </a:r>
            <a:endParaRPr lang="en-CA" dirty="0"/>
          </a:p>
        </p:txBody>
      </p:sp>
      <p:sp>
        <p:nvSpPr>
          <p:cNvPr id="7" name="Slide Number Placeholder 6"/>
          <p:cNvSpPr>
            <a:spLocks noGrp="1"/>
          </p:cNvSpPr>
          <p:nvPr>
            <p:ph type="sldNum" sz="quarter" idx="12"/>
          </p:nvPr>
        </p:nvSpPr>
        <p:spPr/>
        <p:txBody>
          <a:bodyPr/>
          <a:lstStyle/>
          <a:p>
            <a:fld id="{BBAF18D3-0DB2-447A-A651-8F8F5B59E7A0}" type="slidenum">
              <a:rPr lang="en-CA" smtClean="0"/>
              <a:t>‹#›</a:t>
            </a:fld>
            <a:endParaRPr lang="en-CA" dirty="0"/>
          </a:p>
        </p:txBody>
      </p:sp>
    </p:spTree>
    <p:extLst>
      <p:ext uri="{BB962C8B-B14F-4D97-AF65-F5344CB8AC3E}">
        <p14:creationId xmlns:p14="http://schemas.microsoft.com/office/powerpoint/2010/main" val="261004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AA1457-A5DE-954D-BFB1-444B52610575}"/>
              </a:ext>
            </a:extLst>
          </p:cNvPr>
          <p:cNvGrpSpPr/>
          <p:nvPr userDrawn="1"/>
        </p:nvGrpSpPr>
        <p:grpSpPr>
          <a:xfrm>
            <a:off x="-1005115" y="-3848"/>
            <a:ext cx="13197115" cy="7032308"/>
            <a:chOff x="-1005115" y="-20004"/>
            <a:chExt cx="13197115" cy="7032308"/>
          </a:xfrm>
        </p:grpSpPr>
        <p:pic>
          <p:nvPicPr>
            <p:cNvPr id="8" name="Picture 7" descr="Diagram&#10;&#10;Description automatically generated">
              <a:extLst>
                <a:ext uri="{FF2B5EF4-FFF2-40B4-BE49-F238E27FC236}">
                  <a16:creationId xmlns:a16="http://schemas.microsoft.com/office/drawing/2014/main" id="{C0DFDC6B-36B1-6A8E-5BC4-E38C89377478}"/>
                </a:ext>
              </a:extLst>
            </p:cNvPr>
            <p:cNvPicPr>
              <a:picLocks noChangeAspect="1"/>
            </p:cNvPicPr>
            <p:nvPr userDrawn="1"/>
          </p:nvPicPr>
          <p:blipFill rotWithShape="1">
            <a:blip r:embed="rId13">
              <a:alphaModFix amt="55000"/>
              <a:extLst>
                <a:ext uri="{28A0092B-C50C-407E-A947-70E740481C1C}">
                  <a14:useLocalDpi xmlns:a14="http://schemas.microsoft.com/office/drawing/2010/main" val="0"/>
                </a:ext>
              </a:extLst>
            </a:blip>
            <a:srcRect t="24999" r="86488" b="30025"/>
            <a:stretch/>
          </p:blipFill>
          <p:spPr>
            <a:xfrm flipV="1">
              <a:off x="4710577" y="-20004"/>
              <a:ext cx="3343877" cy="6918008"/>
            </a:xfrm>
            <a:prstGeom prst="rect">
              <a:avLst/>
            </a:prstGeom>
          </p:spPr>
        </p:pic>
        <p:grpSp>
          <p:nvGrpSpPr>
            <p:cNvPr id="9" name="Group 8">
              <a:extLst>
                <a:ext uri="{FF2B5EF4-FFF2-40B4-BE49-F238E27FC236}">
                  <a16:creationId xmlns:a16="http://schemas.microsoft.com/office/drawing/2014/main" id="{722C6965-C8D1-196D-AB9F-54D080C0D1A5}"/>
                </a:ext>
              </a:extLst>
            </p:cNvPr>
            <p:cNvGrpSpPr/>
            <p:nvPr userDrawn="1"/>
          </p:nvGrpSpPr>
          <p:grpSpPr>
            <a:xfrm>
              <a:off x="-1005115" y="0"/>
              <a:ext cx="5780236" cy="6918007"/>
              <a:chOff x="9606166" y="400685"/>
              <a:chExt cx="5780236" cy="6551823"/>
            </a:xfrm>
          </p:grpSpPr>
          <p:pic>
            <p:nvPicPr>
              <p:cNvPr id="16" name="Picture 15" descr="Diagram&#10;&#10;Description automatically generated">
                <a:extLst>
                  <a:ext uri="{FF2B5EF4-FFF2-40B4-BE49-F238E27FC236}">
                    <a16:creationId xmlns:a16="http://schemas.microsoft.com/office/drawing/2014/main" id="{24C5CD78-277B-33D9-4047-3FB669CC4083}"/>
                  </a:ext>
                </a:extLst>
              </p:cNvPr>
              <p:cNvPicPr>
                <a:picLocks noChangeAspect="1"/>
              </p:cNvPicPr>
              <p:nvPr userDrawn="1"/>
            </p:nvPicPr>
            <p:blipFill rotWithShape="1">
              <a:blip r:embed="rId13">
                <a:alphaModFix amt="61000"/>
                <a:extLst>
                  <a:ext uri="{28A0092B-C50C-407E-A947-70E740481C1C}">
                    <a14:useLocalDpi xmlns:a14="http://schemas.microsoft.com/office/drawing/2010/main" val="0"/>
                  </a:ext>
                </a:extLst>
              </a:blip>
              <a:srcRect t="3495" r="84833" b="5478"/>
              <a:stretch/>
            </p:blipFill>
            <p:spPr>
              <a:xfrm>
                <a:off x="10575104" y="400685"/>
                <a:ext cx="1849120" cy="6532880"/>
              </a:xfrm>
              <a:prstGeom prst="rect">
                <a:avLst/>
              </a:prstGeom>
            </p:spPr>
          </p:pic>
          <p:pic>
            <p:nvPicPr>
              <p:cNvPr id="17" name="Picture 16" descr="Diagram&#10;&#10;Description automatically generated">
                <a:extLst>
                  <a:ext uri="{FF2B5EF4-FFF2-40B4-BE49-F238E27FC236}">
                    <a16:creationId xmlns:a16="http://schemas.microsoft.com/office/drawing/2014/main" id="{534F36C5-FA6B-1502-B292-498143D71244}"/>
                  </a:ext>
                </a:extLst>
              </p:cNvPr>
              <p:cNvPicPr>
                <a:picLocks noChangeAspect="1"/>
              </p:cNvPicPr>
              <p:nvPr userDrawn="1"/>
            </p:nvPicPr>
            <p:blipFill rotWithShape="1">
              <a:blip r:embed="rId13">
                <a:alphaModFix amt="14000"/>
                <a:extLst>
                  <a:ext uri="{28A0092B-C50C-407E-A947-70E740481C1C}">
                    <a14:useLocalDpi xmlns:a14="http://schemas.microsoft.com/office/drawing/2010/main" val="0"/>
                  </a:ext>
                </a:extLst>
              </a:blip>
              <a:srcRect l="75417" t="3495" b="5478"/>
              <a:stretch/>
            </p:blipFill>
            <p:spPr>
              <a:xfrm>
                <a:off x="12389202" y="419628"/>
                <a:ext cx="2997200" cy="6532880"/>
              </a:xfrm>
              <a:prstGeom prst="rect">
                <a:avLst/>
              </a:prstGeom>
            </p:spPr>
          </p:pic>
          <p:pic>
            <p:nvPicPr>
              <p:cNvPr id="18" name="Picture 17" descr="Diagram&#10;&#10;Description automatically generated">
                <a:extLst>
                  <a:ext uri="{FF2B5EF4-FFF2-40B4-BE49-F238E27FC236}">
                    <a16:creationId xmlns:a16="http://schemas.microsoft.com/office/drawing/2014/main" id="{0170C634-B89C-E981-359B-75C5CF94B2E0}"/>
                  </a:ext>
                </a:extLst>
              </p:cNvPr>
              <p:cNvPicPr>
                <a:picLocks noChangeAspect="1"/>
              </p:cNvPicPr>
              <p:nvPr userDrawn="1"/>
            </p:nvPicPr>
            <p:blipFill rotWithShape="1">
              <a:blip r:embed="rId13">
                <a:alphaModFix/>
                <a:extLst>
                  <a:ext uri="{28A0092B-C50C-407E-A947-70E740481C1C}">
                    <a14:useLocalDpi xmlns:a14="http://schemas.microsoft.com/office/drawing/2010/main" val="0"/>
                  </a:ext>
                </a:extLst>
              </a:blip>
              <a:srcRect t="24999" r="86488" b="30025"/>
              <a:stretch/>
            </p:blipFill>
            <p:spPr>
              <a:xfrm>
                <a:off x="11924880" y="2664913"/>
                <a:ext cx="1647428" cy="3227887"/>
              </a:xfrm>
              <a:prstGeom prst="rect">
                <a:avLst/>
              </a:prstGeom>
            </p:spPr>
          </p:pic>
          <p:pic>
            <p:nvPicPr>
              <p:cNvPr id="19" name="Picture 18" descr="Diagram&#10;&#10;Description automatically generated">
                <a:extLst>
                  <a:ext uri="{FF2B5EF4-FFF2-40B4-BE49-F238E27FC236}">
                    <a16:creationId xmlns:a16="http://schemas.microsoft.com/office/drawing/2014/main" id="{42179E6E-4CD3-0C22-9A32-B703463D9B58}"/>
                  </a:ext>
                </a:extLst>
              </p:cNvPr>
              <p:cNvPicPr>
                <a:picLocks noChangeAspect="1"/>
              </p:cNvPicPr>
              <p:nvPr userDrawn="1"/>
            </p:nvPicPr>
            <p:blipFill rotWithShape="1">
              <a:blip r:embed="rId13">
                <a:alphaModFix amt="30000"/>
                <a:extLst>
                  <a:ext uri="{28A0092B-C50C-407E-A947-70E740481C1C}">
                    <a14:useLocalDpi xmlns:a14="http://schemas.microsoft.com/office/drawing/2010/main" val="0"/>
                  </a:ext>
                </a:extLst>
              </a:blip>
              <a:srcRect t="85298" r="58958" b="5366"/>
              <a:stretch/>
            </p:blipFill>
            <p:spPr>
              <a:xfrm>
                <a:off x="9606166" y="3742711"/>
                <a:ext cx="5003800" cy="670040"/>
              </a:xfrm>
              <a:prstGeom prst="rect">
                <a:avLst/>
              </a:prstGeom>
            </p:spPr>
          </p:pic>
        </p:grpSp>
        <p:grpSp>
          <p:nvGrpSpPr>
            <p:cNvPr id="10" name="Group 9">
              <a:extLst>
                <a:ext uri="{FF2B5EF4-FFF2-40B4-BE49-F238E27FC236}">
                  <a16:creationId xmlns:a16="http://schemas.microsoft.com/office/drawing/2014/main" id="{ADA34BA8-50A3-C19D-02E5-65EDECBD32CB}"/>
                </a:ext>
              </a:extLst>
            </p:cNvPr>
            <p:cNvGrpSpPr/>
            <p:nvPr userDrawn="1"/>
          </p:nvGrpSpPr>
          <p:grpSpPr>
            <a:xfrm flipV="1">
              <a:off x="6395606" y="-20004"/>
              <a:ext cx="5796394" cy="7032308"/>
              <a:chOff x="9606166" y="273492"/>
              <a:chExt cx="5796394" cy="6660074"/>
            </a:xfrm>
          </p:grpSpPr>
          <p:pic>
            <p:nvPicPr>
              <p:cNvPr id="12" name="Picture 11" descr="Diagram&#10;&#10;Description automatically generated">
                <a:extLst>
                  <a:ext uri="{FF2B5EF4-FFF2-40B4-BE49-F238E27FC236}">
                    <a16:creationId xmlns:a16="http://schemas.microsoft.com/office/drawing/2014/main" id="{B09C594C-9190-AEFC-3364-FC45582DDBF1}"/>
                  </a:ext>
                </a:extLst>
              </p:cNvPr>
              <p:cNvPicPr>
                <a:picLocks noChangeAspect="1"/>
              </p:cNvPicPr>
              <p:nvPr userDrawn="1"/>
            </p:nvPicPr>
            <p:blipFill rotWithShape="1">
              <a:blip r:embed="rId13">
                <a:alphaModFix amt="62000"/>
                <a:extLst>
                  <a:ext uri="{28A0092B-C50C-407E-A947-70E740481C1C}">
                    <a14:useLocalDpi xmlns:a14="http://schemas.microsoft.com/office/drawing/2010/main" val="0"/>
                  </a:ext>
                </a:extLst>
              </a:blip>
              <a:srcRect t="3495" r="84833" b="5478"/>
              <a:stretch/>
            </p:blipFill>
            <p:spPr>
              <a:xfrm>
                <a:off x="10575104" y="273494"/>
                <a:ext cx="1849120" cy="6660072"/>
              </a:xfrm>
              <a:prstGeom prst="rect">
                <a:avLst/>
              </a:prstGeom>
            </p:spPr>
          </p:pic>
          <p:pic>
            <p:nvPicPr>
              <p:cNvPr id="13" name="Picture 12" descr="Diagram&#10;&#10;Description automatically generated">
                <a:extLst>
                  <a:ext uri="{FF2B5EF4-FFF2-40B4-BE49-F238E27FC236}">
                    <a16:creationId xmlns:a16="http://schemas.microsoft.com/office/drawing/2014/main" id="{E996222C-6CB6-C27C-CFB4-92E6E362DADB}"/>
                  </a:ext>
                </a:extLst>
              </p:cNvPr>
              <p:cNvPicPr>
                <a:picLocks noChangeAspect="1"/>
              </p:cNvPicPr>
              <p:nvPr userDrawn="1"/>
            </p:nvPicPr>
            <p:blipFill rotWithShape="1">
              <a:blip r:embed="rId13">
                <a:alphaModFix amt="73000"/>
                <a:extLst>
                  <a:ext uri="{28A0092B-C50C-407E-A947-70E740481C1C}">
                    <a14:useLocalDpi xmlns:a14="http://schemas.microsoft.com/office/drawing/2010/main" val="0"/>
                  </a:ext>
                </a:extLst>
              </a:blip>
              <a:srcRect l="75417" t="3495" b="5478"/>
              <a:stretch/>
            </p:blipFill>
            <p:spPr>
              <a:xfrm>
                <a:off x="12405360" y="273492"/>
                <a:ext cx="2997200" cy="6660074"/>
              </a:xfrm>
              <a:prstGeom prst="rect">
                <a:avLst/>
              </a:prstGeom>
            </p:spPr>
          </p:pic>
          <p:pic>
            <p:nvPicPr>
              <p:cNvPr id="14" name="Picture 13" descr="Diagram&#10;&#10;Description automatically generated">
                <a:extLst>
                  <a:ext uri="{FF2B5EF4-FFF2-40B4-BE49-F238E27FC236}">
                    <a16:creationId xmlns:a16="http://schemas.microsoft.com/office/drawing/2014/main" id="{03E38242-EAFB-F83E-B7A2-22CD3C36D69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4999" r="86488" b="30025"/>
              <a:stretch/>
            </p:blipFill>
            <p:spPr>
              <a:xfrm>
                <a:off x="11924880" y="2664913"/>
                <a:ext cx="1647428" cy="3227887"/>
              </a:xfrm>
              <a:prstGeom prst="rect">
                <a:avLst/>
              </a:prstGeom>
            </p:spPr>
          </p:pic>
          <p:pic>
            <p:nvPicPr>
              <p:cNvPr id="15" name="Picture 14" descr="Diagram&#10;&#10;Description automatically generated">
                <a:extLst>
                  <a:ext uri="{FF2B5EF4-FFF2-40B4-BE49-F238E27FC236}">
                    <a16:creationId xmlns:a16="http://schemas.microsoft.com/office/drawing/2014/main" id="{48EEE616-82CA-ACDD-636F-05002413698D}"/>
                  </a:ext>
                </a:extLst>
              </p:cNvPr>
              <p:cNvPicPr>
                <a:picLocks noChangeAspect="1"/>
              </p:cNvPicPr>
              <p:nvPr userDrawn="1"/>
            </p:nvPicPr>
            <p:blipFill rotWithShape="1">
              <a:blip r:embed="rId13">
                <a:alphaModFix amt="15000"/>
                <a:extLst>
                  <a:ext uri="{28A0092B-C50C-407E-A947-70E740481C1C}">
                    <a14:useLocalDpi xmlns:a14="http://schemas.microsoft.com/office/drawing/2010/main" val="0"/>
                  </a:ext>
                </a:extLst>
              </a:blip>
              <a:srcRect t="85298" r="58958" b="5366"/>
              <a:stretch/>
            </p:blipFill>
            <p:spPr>
              <a:xfrm>
                <a:off x="9606166" y="3742711"/>
                <a:ext cx="5003800" cy="670040"/>
              </a:xfrm>
              <a:prstGeom prst="rect">
                <a:avLst/>
              </a:prstGeom>
            </p:spPr>
          </p:pic>
        </p:grpSp>
        <p:pic>
          <p:nvPicPr>
            <p:cNvPr id="11" name="Picture 10" descr="Diagram&#10;&#10;Description automatically generated">
              <a:extLst>
                <a:ext uri="{FF2B5EF4-FFF2-40B4-BE49-F238E27FC236}">
                  <a16:creationId xmlns:a16="http://schemas.microsoft.com/office/drawing/2014/main" id="{27EA4623-F99B-F75C-8969-5FD9DC380C2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39860" t="90516" r="27118" b="4729"/>
            <a:stretch/>
          </p:blipFill>
          <p:spPr>
            <a:xfrm>
              <a:off x="4928470" y="4550217"/>
              <a:ext cx="4026090" cy="341194"/>
            </a:xfrm>
            <a:prstGeom prst="rect">
              <a:avLst/>
            </a:prstGeom>
          </p:spPr>
        </p:pic>
      </p:gr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C657B-C1FF-411A-89FE-FE746328C5C1}" type="datetime1">
              <a:rPr lang="en-US" smtClean="0"/>
              <a:t>5/24/2022</a:t>
            </a:fld>
            <a:endParaRPr lang="en-US" dirty="0"/>
          </a:p>
        </p:txBody>
      </p:sp>
      <p:sp>
        <p:nvSpPr>
          <p:cNvPr id="5" name="Footer Placeholder 4"/>
          <p:cNvSpPr>
            <a:spLocks noGrp="1"/>
          </p:cNvSpPr>
          <p:nvPr>
            <p:ph type="ftr" sz="quarter" idx="3"/>
          </p:nvPr>
        </p:nvSpPr>
        <p:spPr>
          <a:xfrm>
            <a:off x="4038600" y="6356350"/>
            <a:ext cx="4675720" cy="365125"/>
          </a:xfrm>
          <a:prstGeom prst="rect">
            <a:avLst/>
          </a:prstGeom>
        </p:spPr>
        <p:txBody>
          <a:bodyPr vert="horz" lIns="91440" tIns="45720" rIns="91440" bIns="45720" rtlCol="0" anchor="ctr"/>
          <a:lstStyle>
            <a:lvl1pPr algn="ctr">
              <a:defRPr sz="1200">
                <a:solidFill>
                  <a:schemeClr val="tx1">
                    <a:tint val="75000"/>
                  </a:schemeClr>
                </a:solidFill>
                <a:latin typeface="Consolas" panose="020B0609020204030204" pitchFamily="49" charset="0"/>
              </a:defRPr>
            </a:lvl1pPr>
          </a:lstStyle>
          <a:p>
            <a:r>
              <a:rPr lang="en-US" dirty="0"/>
              <a:t>Tracey P. Lauriault, AI4DH, Lecce Italy, 24 May 2022</a:t>
            </a:r>
            <a:endParaRPr lang="en-CA" dirty="0"/>
          </a:p>
        </p:txBody>
      </p:sp>
      <p:sp>
        <p:nvSpPr>
          <p:cNvPr id="6" name="Slide Number Placeholder 5"/>
          <p:cNvSpPr>
            <a:spLocks noGrp="1"/>
          </p:cNvSpPr>
          <p:nvPr>
            <p:ph type="sldNum" sz="quarter" idx="4"/>
          </p:nvPr>
        </p:nvSpPr>
        <p:spPr>
          <a:xfrm>
            <a:off x="9336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F18D3-0DB2-447A-A651-8F8F5B59E7A0}" type="slidenum">
              <a:rPr lang="en-CA" smtClean="0"/>
              <a:pPr/>
              <a:t>‹#›</a:t>
            </a:fld>
            <a:endParaRPr lang="en-CA" dirty="0"/>
          </a:p>
        </p:txBody>
      </p:sp>
      <p:pic>
        <p:nvPicPr>
          <p:cNvPr id="20" name="Google Shape;10;p44">
            <a:extLst>
              <a:ext uri="{FF2B5EF4-FFF2-40B4-BE49-F238E27FC236}">
                <a16:creationId xmlns:a16="http://schemas.microsoft.com/office/drawing/2014/main" id="{B6BBCBA0-CA68-9D44-C2AC-5F1A5C23CDA0}"/>
              </a:ext>
            </a:extLst>
          </p:cNvPr>
          <p:cNvPicPr preferRelativeResize="0"/>
          <p:nvPr userDrawn="1"/>
        </p:nvPicPr>
        <p:blipFill rotWithShape="1">
          <a:blip r:embed="rId14">
            <a:alphaModFix/>
          </a:blip>
          <a:srcRect/>
          <a:stretch/>
        </p:blipFill>
        <p:spPr>
          <a:xfrm>
            <a:off x="4008" y="6531292"/>
            <a:ext cx="838200" cy="295275"/>
          </a:xfrm>
          <a:prstGeom prst="rect">
            <a:avLst/>
          </a:prstGeom>
          <a:noFill/>
          <a:ln>
            <a:noFill/>
          </a:ln>
        </p:spPr>
      </p:pic>
    </p:spTree>
    <p:extLst>
      <p:ext uri="{BB962C8B-B14F-4D97-AF65-F5344CB8AC3E}">
        <p14:creationId xmlns:p14="http://schemas.microsoft.com/office/powerpoint/2010/main" val="306240715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dt="0"/>
  <p:txStyles>
    <p:titleStyle>
      <a:lvl1pPr algn="l" defTabSz="914400" rtl="0" eaLnBrk="1" latinLnBrk="0" hangingPunct="1">
        <a:lnSpc>
          <a:spcPct val="90000"/>
        </a:lnSpc>
        <a:spcBef>
          <a:spcPct val="0"/>
        </a:spcBef>
        <a:buNone/>
        <a:defRPr sz="4400" kern="1200">
          <a:solidFill>
            <a:schemeClr val="tx1"/>
          </a:solidFill>
          <a:latin typeface="Consolas" panose="020B0609020204030204" pitchFamily="49"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nsolas" panose="020B0609020204030204" pitchFamily="49"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nsolas" panose="020B0609020204030204" pitchFamily="49"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nsolas" panose="020B0609020204030204" pitchFamily="49"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solas" panose="020B0609020204030204" pitchFamily="49"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solas" panose="020B0609020204030204" pitchFamily="49"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racey.Lauriault@Carleton.ca"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anadasdigitaltwin.ca/"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cims.carleton.ca/#/home"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lay.miun.se/media/WG+1+meeting+monday+25th+October/0_b3w6ikr5"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jpe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jpeg"/><Relationship Id="rId19" Type="http://schemas.openxmlformats.org/officeDocument/2006/relationships/image" Target="../media/image25.jpe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cims.carleton.ca/#/home" TargetMode="External"/><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hyperlink" Target="https://canadasdigitaltwin.ca/about-2-2/" TargetMode="External"/><Relationship Id="rId5" Type="http://schemas.openxmlformats.org/officeDocument/2006/relationships/hyperlink" Target="https://youtu.be/Al1OtyUAAu4" TargetMode="External"/><Relationship Id="rId4" Type="http://schemas.openxmlformats.org/officeDocument/2006/relationships/hyperlink" Target="https://youtu.be/ydlV6hDpuG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mailto:liam.obrien@carleton.ca" TargetMode="External"/><Relationship Id="rId3" Type="http://schemas.openxmlformats.org/officeDocument/2006/relationships/hyperlink" Target="mailto:sfai@cims.carleton.ca" TargetMode="External"/><Relationship Id="rId7" Type="http://schemas.openxmlformats.org/officeDocument/2006/relationships/hyperlink" Target="mailto:goran.samuelsson@trafikverket.se" TargetMode="External"/><Relationship Id="rId12" Type="http://schemas.openxmlformats.org/officeDocument/2006/relationships/hyperlink" Target="mailto:elena.gonnelli@unifi.it" TargetMode="External"/><Relationship Id="rId2" Type="http://schemas.openxmlformats.org/officeDocument/2006/relationships/hyperlink" Target="mailto:Tracey.Lauriault@Carleton.ca" TargetMode="External"/><Relationship Id="rId1" Type="http://schemas.openxmlformats.org/officeDocument/2006/relationships/slideLayout" Target="../slideLayouts/slideLayout2.xml"/><Relationship Id="rId6" Type="http://schemas.openxmlformats.org/officeDocument/2006/relationships/hyperlink" Target="mailto:Goran.Samuelsson@miun.se" TargetMode="External"/><Relationship Id="rId11" Type="http://schemas.openxmlformats.org/officeDocument/2006/relationships/hyperlink" Target="mailto:gonnellielena@gmail.com" TargetMode="External"/><Relationship Id="rId5" Type="http://schemas.openxmlformats.org/officeDocument/2006/relationships/hyperlink" Target="mailto:tero.paivarinta@ltu.se" TargetMode="External"/><Relationship Id="rId10" Type="http://schemas.openxmlformats.org/officeDocument/2006/relationships/hyperlink" Target="mailto:annantonia.martorano@unifi.it" TargetMode="External"/><Relationship Id="rId4" Type="http://schemas.openxmlformats.org/officeDocument/2006/relationships/hyperlink" Target="mailto:Travis.Kinnear@carleton.ca" TargetMode="External"/><Relationship Id="rId9" Type="http://schemas.openxmlformats.org/officeDocument/2006/relationships/hyperlink" Target="mailto:burak.gunay@carleton.c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terparestrustai.org/trust" TargetMode="External"/><Relationship Id="rId1" Type="http://schemas.openxmlformats.org/officeDocument/2006/relationships/slideLayout" Target="../slideLayouts/slideLayout2.xml"/><Relationship Id="rId5" Type="http://schemas.openxmlformats.org/officeDocument/2006/relationships/hyperlink" Target="https://canadasdigitaltwin.ca/"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6.jp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terparestrustai.org/trust"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Tracey.lauriault@carleton.ca"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 name="Rectangle 4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EE1ABB0-6B0F-8F7E-F053-1C42E2C9CD4E}"/>
              </a:ext>
            </a:extLst>
          </p:cNvPr>
          <p:cNvPicPr>
            <a:picLocks noChangeAspect="1"/>
          </p:cNvPicPr>
          <p:nvPr/>
        </p:nvPicPr>
        <p:blipFill rotWithShape="1">
          <a:blip r:embed="rId2">
            <a:alphaModFix amt="50000"/>
          </a:blip>
          <a:srcRect l="15446" r="12111" b="1"/>
          <a:stretch/>
        </p:blipFill>
        <p:spPr>
          <a:xfrm>
            <a:off x="20" y="1"/>
            <a:ext cx="12191980" cy="6857999"/>
          </a:xfrm>
          <a:prstGeom prst="rect">
            <a:avLst/>
          </a:prstGeom>
        </p:spPr>
      </p:pic>
      <p:sp>
        <p:nvSpPr>
          <p:cNvPr id="8" name="Title 7">
            <a:extLst>
              <a:ext uri="{FF2B5EF4-FFF2-40B4-BE49-F238E27FC236}">
                <a16:creationId xmlns:a16="http://schemas.microsoft.com/office/drawing/2014/main" id="{B74E5A82-F33C-48EA-A611-B74375B99515}"/>
              </a:ext>
            </a:extLst>
          </p:cNvPr>
          <p:cNvSpPr>
            <a:spLocks noGrp="1"/>
          </p:cNvSpPr>
          <p:nvPr>
            <p:ph type="ctrTitle"/>
          </p:nvPr>
        </p:nvSpPr>
        <p:spPr>
          <a:xfrm>
            <a:off x="1524000" y="-589508"/>
            <a:ext cx="9682976" cy="2900518"/>
          </a:xfrm>
        </p:spPr>
        <p:txBody>
          <a:bodyPr vert="horz" lIns="91440" tIns="45720" rIns="91440" bIns="45720" rtlCol="0" anchor="b">
            <a:normAutofit/>
          </a:bodyPr>
          <a:lstStyle/>
          <a:p>
            <a:r>
              <a:rPr lang="en-US" dirty="0">
                <a:solidFill>
                  <a:srgbClr val="FFFFFF"/>
                </a:solidFill>
              </a:rPr>
              <a:t>Trusted Data for Ever: Is AI the Answer?</a:t>
            </a:r>
          </a:p>
        </p:txBody>
      </p:sp>
      <p:sp>
        <p:nvSpPr>
          <p:cNvPr id="9" name="Subtitle 8">
            <a:extLst>
              <a:ext uri="{FF2B5EF4-FFF2-40B4-BE49-F238E27FC236}">
                <a16:creationId xmlns:a16="http://schemas.microsoft.com/office/drawing/2014/main" id="{369A6EEC-0722-4659-BFB9-FE08E6F23A02}"/>
              </a:ext>
            </a:extLst>
          </p:cNvPr>
          <p:cNvSpPr>
            <a:spLocks noGrp="1"/>
          </p:cNvSpPr>
          <p:nvPr>
            <p:ph type="subTitle" idx="1"/>
          </p:nvPr>
        </p:nvSpPr>
        <p:spPr>
          <a:xfrm>
            <a:off x="1534538" y="4876194"/>
            <a:ext cx="9144000" cy="1530522"/>
          </a:xfrm>
        </p:spPr>
        <p:txBody>
          <a:bodyPr vert="horz" lIns="91440" tIns="45720" rIns="91440" bIns="45720" rtlCol="0">
            <a:normAutofit fontScale="70000" lnSpcReduction="20000"/>
          </a:bodyPr>
          <a:lstStyle/>
          <a:p>
            <a:pPr>
              <a:spcBef>
                <a:spcPts val="0"/>
              </a:spcBef>
              <a:spcAft>
                <a:spcPts val="400"/>
              </a:spcAft>
            </a:pPr>
            <a:r>
              <a:rPr lang="en-US" sz="2300" b="1" dirty="0">
                <a:solidFill>
                  <a:srgbClr val="FFFFFF"/>
                </a:solidFill>
              </a:rPr>
              <a:t>Tracey P. Lauriault (remote)</a:t>
            </a:r>
          </a:p>
          <a:p>
            <a:pPr>
              <a:spcBef>
                <a:spcPts val="0"/>
              </a:spcBef>
              <a:spcAft>
                <a:spcPts val="400"/>
              </a:spcAft>
            </a:pPr>
            <a:r>
              <a:rPr lang="en-US" sz="2300" dirty="0">
                <a:solidFill>
                  <a:srgbClr val="FFFFFF"/>
                </a:solidFill>
              </a:rPr>
              <a:t>Associate Professor, Critical Media &amp; Big Data</a:t>
            </a:r>
          </a:p>
          <a:p>
            <a:pPr>
              <a:spcBef>
                <a:spcPts val="0"/>
              </a:spcBef>
              <a:spcAft>
                <a:spcPts val="400"/>
              </a:spcAft>
            </a:pPr>
            <a:r>
              <a:rPr lang="en-US" sz="2300" dirty="0">
                <a:solidFill>
                  <a:srgbClr val="FFFFFF"/>
                </a:solidFill>
              </a:rPr>
              <a:t>School of Journalism &amp; Communication</a:t>
            </a:r>
          </a:p>
          <a:p>
            <a:pPr>
              <a:spcBef>
                <a:spcPts val="0"/>
              </a:spcBef>
              <a:spcAft>
                <a:spcPts val="400"/>
              </a:spcAft>
            </a:pPr>
            <a:r>
              <a:rPr lang="en-US" sz="2300" dirty="0">
                <a:solidFill>
                  <a:srgbClr val="FFFFFF"/>
                </a:solidFill>
              </a:rPr>
              <a:t>orcid.org/0000-0003-1847-2738 </a:t>
            </a:r>
          </a:p>
          <a:p>
            <a:pPr>
              <a:spcBef>
                <a:spcPts val="0"/>
              </a:spcBef>
              <a:spcAft>
                <a:spcPts val="400"/>
              </a:spcAft>
            </a:pPr>
            <a:r>
              <a:rPr lang="en-US" sz="2300" dirty="0">
                <a:solidFill>
                  <a:srgbClr val="FFFFFF"/>
                </a:solidFill>
                <a:hlinkClick r:id="rId3"/>
              </a:rPr>
              <a:t>Tracey.Lauriault@Carleton.ca</a:t>
            </a:r>
            <a:endParaRPr lang="en-US" sz="2300" dirty="0">
              <a:solidFill>
                <a:srgbClr val="FFFFFF"/>
              </a:solidFill>
            </a:endParaRPr>
          </a:p>
          <a:p>
            <a:pPr>
              <a:spcBef>
                <a:spcPts val="0"/>
              </a:spcBef>
              <a:spcAft>
                <a:spcPts val="400"/>
              </a:spcAft>
            </a:pPr>
            <a:r>
              <a:rPr lang="en-US" sz="2300" dirty="0">
                <a:solidFill>
                  <a:srgbClr val="FFFFFF"/>
                </a:solidFill>
              </a:rPr>
              <a:t>@TraceyLauriault</a:t>
            </a:r>
          </a:p>
          <a:p>
            <a:endParaRPr lang="en-US" sz="600" dirty="0">
              <a:solidFill>
                <a:srgbClr val="FFFFFF"/>
              </a:solidFill>
            </a:endParaRPr>
          </a:p>
        </p:txBody>
      </p:sp>
      <p:pic>
        <p:nvPicPr>
          <p:cNvPr id="38" name="Google Shape;10;p44">
            <a:extLst>
              <a:ext uri="{FF2B5EF4-FFF2-40B4-BE49-F238E27FC236}">
                <a16:creationId xmlns:a16="http://schemas.microsoft.com/office/drawing/2014/main" id="{10EA923C-E0C6-4B8A-A584-55B1826C7040}"/>
              </a:ext>
            </a:extLst>
          </p:cNvPr>
          <p:cNvPicPr preferRelativeResize="0"/>
          <p:nvPr/>
        </p:nvPicPr>
        <p:blipFill rotWithShape="1">
          <a:blip r:embed="rId4">
            <a:alphaModFix/>
          </a:blip>
          <a:srcRect/>
          <a:stretch/>
        </p:blipFill>
        <p:spPr>
          <a:xfrm>
            <a:off x="93367" y="6406716"/>
            <a:ext cx="838200" cy="295275"/>
          </a:xfrm>
          <a:prstGeom prst="rect">
            <a:avLst/>
          </a:prstGeom>
          <a:noFill/>
          <a:ln>
            <a:noFill/>
          </a:ln>
        </p:spPr>
      </p:pic>
      <p:sp>
        <p:nvSpPr>
          <p:cNvPr id="32" name="Title 7">
            <a:extLst>
              <a:ext uri="{FF2B5EF4-FFF2-40B4-BE49-F238E27FC236}">
                <a16:creationId xmlns:a16="http://schemas.microsoft.com/office/drawing/2014/main" id="{2C4309EB-84CF-4026-A1A8-7EFBB8F6E2DB}"/>
              </a:ext>
            </a:extLst>
          </p:cNvPr>
          <p:cNvSpPr txBox="1">
            <a:spLocks/>
          </p:cNvSpPr>
          <p:nvPr/>
        </p:nvSpPr>
        <p:spPr>
          <a:xfrm>
            <a:off x="1809908" y="2692566"/>
            <a:ext cx="8593259" cy="1802071"/>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6400" b="1" dirty="0">
                <a:latin typeface="Consolas" panose="020B0609020204030204" pitchFamily="49" charset="0"/>
              </a:rPr>
              <a:t>AI4DH2021</a:t>
            </a:r>
          </a:p>
          <a:p>
            <a:pPr>
              <a:spcAft>
                <a:spcPts val="600"/>
              </a:spcAft>
            </a:pPr>
            <a:r>
              <a:rPr lang="en-US" sz="5600" dirty="0">
                <a:latin typeface="Consolas" panose="020B0609020204030204" pitchFamily="49" charset="0"/>
              </a:rPr>
              <a:t>May 24, 2022</a:t>
            </a:r>
          </a:p>
          <a:p>
            <a:pPr>
              <a:spcAft>
                <a:spcPts val="600"/>
              </a:spcAft>
            </a:pPr>
            <a:r>
              <a:rPr lang="en-US" sz="5600" dirty="0">
                <a:latin typeface="Consolas" panose="020B0609020204030204" pitchFamily="49" charset="0"/>
              </a:rPr>
              <a:t>International Workshop on Artificial Intelligence for Digital Humanities</a:t>
            </a:r>
          </a:p>
          <a:p>
            <a:pPr>
              <a:spcAft>
                <a:spcPts val="600"/>
              </a:spcAft>
            </a:pPr>
            <a:endParaRPr lang="en-US" sz="5600" dirty="0">
              <a:latin typeface="Consolas" panose="020B0609020204030204" pitchFamily="49" charset="0"/>
            </a:endParaRPr>
          </a:p>
          <a:p>
            <a:pPr>
              <a:spcAft>
                <a:spcPts val="600"/>
              </a:spcAft>
            </a:pPr>
            <a:r>
              <a:rPr lang="en-US" sz="5600" dirty="0">
                <a:latin typeface="Consolas" panose="020B0609020204030204" pitchFamily="49" charset="0"/>
              </a:rPr>
              <a:t>Organized in conjunction with ICIAP 2021, the 21st International Conference on Image Analysis and Processing</a:t>
            </a:r>
          </a:p>
          <a:p>
            <a:pPr>
              <a:spcAft>
                <a:spcPts val="600"/>
              </a:spcAft>
            </a:pPr>
            <a:r>
              <a:rPr lang="en-US" sz="5600" dirty="0">
                <a:latin typeface="Consolas" panose="020B0609020204030204" pitchFamily="49" charset="0"/>
              </a:rPr>
              <a:t>Lecce, Italy</a:t>
            </a:r>
            <a:endParaRPr lang="en-CA" sz="5600" dirty="0">
              <a:latin typeface="Consolas" panose="020B0609020204030204" pitchFamily="49" charset="0"/>
            </a:endParaRPr>
          </a:p>
        </p:txBody>
      </p:sp>
    </p:spTree>
    <p:extLst>
      <p:ext uri="{BB962C8B-B14F-4D97-AF65-F5344CB8AC3E}">
        <p14:creationId xmlns:p14="http://schemas.microsoft.com/office/powerpoint/2010/main" val="10550742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33E4-11B9-74C7-021F-64F96E8B4DCE}"/>
              </a:ext>
            </a:extLst>
          </p:cNvPr>
          <p:cNvSpPr>
            <a:spLocks noGrp="1"/>
          </p:cNvSpPr>
          <p:nvPr>
            <p:ph type="title"/>
          </p:nvPr>
        </p:nvSpPr>
        <p:spPr>
          <a:xfrm>
            <a:off x="2209798" y="489351"/>
            <a:ext cx="10515600" cy="1325563"/>
          </a:xfrm>
        </p:spPr>
        <p:txBody>
          <a:bodyPr/>
          <a:lstStyle/>
          <a:p>
            <a:r>
              <a:rPr lang="en-US" dirty="0"/>
              <a:t>I Trust AI Research Objectives</a:t>
            </a:r>
            <a:endParaRPr lang="en-CA" dirty="0"/>
          </a:p>
        </p:txBody>
      </p:sp>
      <p:sp>
        <p:nvSpPr>
          <p:cNvPr id="3" name="Content Placeholder 2">
            <a:extLst>
              <a:ext uri="{FF2B5EF4-FFF2-40B4-BE49-F238E27FC236}">
                <a16:creationId xmlns:a16="http://schemas.microsoft.com/office/drawing/2014/main" id="{5FC3251E-1683-20C3-3EA3-EA228E77BF7A}"/>
              </a:ext>
            </a:extLst>
          </p:cNvPr>
          <p:cNvSpPr>
            <a:spLocks noGrp="1"/>
          </p:cNvSpPr>
          <p:nvPr>
            <p:ph idx="1"/>
          </p:nvPr>
        </p:nvSpPr>
        <p:spPr/>
        <p:txBody>
          <a:bodyPr/>
          <a:lstStyle/>
          <a:p>
            <a:pPr marL="514350" indent="-514350">
              <a:buFont typeface="+mj-lt"/>
              <a:buAutoNum type="arabicPeriod"/>
            </a:pPr>
            <a:r>
              <a:rPr lang="en-US" dirty="0"/>
              <a:t>Identify specific AI technologies that can address critical records and archives challenges</a:t>
            </a:r>
          </a:p>
          <a:p>
            <a:pPr marL="514350" indent="-514350">
              <a:buFont typeface="+mj-lt"/>
              <a:buAutoNum type="arabicPeriod"/>
            </a:pPr>
            <a:r>
              <a:rPr lang="en-US" dirty="0"/>
              <a:t>Determine the risks and benefits of using AI technologies on records and archives</a:t>
            </a:r>
          </a:p>
          <a:p>
            <a:pPr marL="514350" indent="-514350">
              <a:buFont typeface="+mj-lt"/>
              <a:buAutoNum type="arabicPeriod"/>
            </a:pPr>
            <a:r>
              <a:rPr lang="en-US" dirty="0"/>
              <a:t>Establish how archival concepts and principles can inform the development of responsible AI</a:t>
            </a:r>
          </a:p>
          <a:p>
            <a:pPr marL="514350" indent="-514350">
              <a:buFont typeface="+mj-lt"/>
              <a:buAutoNum type="arabicPeriod"/>
            </a:pPr>
            <a:r>
              <a:rPr lang="en-US" dirty="0"/>
              <a:t>Validate outcomes from Objective 3 through case studies and demonstrations</a:t>
            </a:r>
            <a:endParaRPr lang="en-CA" dirty="0"/>
          </a:p>
        </p:txBody>
      </p:sp>
      <p:sp>
        <p:nvSpPr>
          <p:cNvPr id="4" name="Footer Placeholder 3">
            <a:extLst>
              <a:ext uri="{FF2B5EF4-FFF2-40B4-BE49-F238E27FC236}">
                <a16:creationId xmlns:a16="http://schemas.microsoft.com/office/drawing/2014/main" id="{C0AD9E20-A6F6-9B34-BB37-AD0977CCE35B}"/>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B8C24216-E3B0-E40A-C54D-2B19523DA9FC}"/>
              </a:ext>
            </a:extLst>
          </p:cNvPr>
          <p:cNvSpPr>
            <a:spLocks noGrp="1"/>
          </p:cNvSpPr>
          <p:nvPr>
            <p:ph type="sldNum" sz="quarter" idx="12"/>
          </p:nvPr>
        </p:nvSpPr>
        <p:spPr/>
        <p:txBody>
          <a:bodyPr/>
          <a:lstStyle/>
          <a:p>
            <a:fld id="{BBAF18D3-0DB2-447A-A651-8F8F5B59E7A0}" type="slidenum">
              <a:rPr lang="en-CA" smtClean="0"/>
              <a:t>10</a:t>
            </a:fld>
            <a:endParaRPr lang="en-CA" dirty="0"/>
          </a:p>
        </p:txBody>
      </p:sp>
      <p:pic>
        <p:nvPicPr>
          <p:cNvPr id="6" name="Google Shape;11;p10">
            <a:extLst>
              <a:ext uri="{FF2B5EF4-FFF2-40B4-BE49-F238E27FC236}">
                <a16:creationId xmlns:a16="http://schemas.microsoft.com/office/drawing/2014/main" id="{57B63639-1512-1DAA-1034-FD6D799DBCBD}"/>
              </a:ext>
            </a:extLst>
          </p:cNvPr>
          <p:cNvPicPr preferRelativeResize="0"/>
          <p:nvPr/>
        </p:nvPicPr>
        <p:blipFill rotWithShape="1">
          <a:blip r:embed="rId2">
            <a:alphaModFix/>
          </a:blip>
          <a:srcRect/>
          <a:stretch/>
        </p:blipFill>
        <p:spPr>
          <a:xfrm>
            <a:off x="940465" y="658029"/>
            <a:ext cx="1122138" cy="988209"/>
          </a:xfrm>
          <a:prstGeom prst="rect">
            <a:avLst/>
          </a:prstGeom>
          <a:solidFill>
            <a:schemeClr val="bg1"/>
          </a:solidFill>
          <a:ln>
            <a:noFill/>
          </a:ln>
        </p:spPr>
      </p:pic>
    </p:spTree>
    <p:extLst>
      <p:ext uri="{BB962C8B-B14F-4D97-AF65-F5344CB8AC3E}">
        <p14:creationId xmlns:p14="http://schemas.microsoft.com/office/powerpoint/2010/main" val="2313501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059D-0FEE-6119-0004-9B87F8849A5A}"/>
              </a:ext>
            </a:extLst>
          </p:cNvPr>
          <p:cNvSpPr>
            <a:spLocks noGrp="1"/>
          </p:cNvSpPr>
          <p:nvPr>
            <p:ph type="title"/>
          </p:nvPr>
        </p:nvSpPr>
        <p:spPr>
          <a:xfrm>
            <a:off x="2191679" y="485457"/>
            <a:ext cx="10515600" cy="1325563"/>
          </a:xfrm>
        </p:spPr>
        <p:txBody>
          <a:bodyPr/>
          <a:lstStyle/>
          <a:p>
            <a:r>
              <a:rPr lang="en-US" dirty="0"/>
              <a:t>I Trust AI will</a:t>
            </a:r>
            <a:endParaRPr lang="en-CA" dirty="0"/>
          </a:p>
        </p:txBody>
      </p:sp>
      <p:sp>
        <p:nvSpPr>
          <p:cNvPr id="3" name="Content Placeholder 2">
            <a:extLst>
              <a:ext uri="{FF2B5EF4-FFF2-40B4-BE49-F238E27FC236}">
                <a16:creationId xmlns:a16="http://schemas.microsoft.com/office/drawing/2014/main" id="{9FF5BC4F-98F0-D8E2-815D-1AA214AF4EED}"/>
              </a:ext>
            </a:extLst>
          </p:cNvPr>
          <p:cNvSpPr>
            <a:spLocks noGrp="1"/>
          </p:cNvSpPr>
          <p:nvPr>
            <p:ph idx="1"/>
          </p:nvPr>
        </p:nvSpPr>
        <p:spPr>
          <a:xfrm>
            <a:off x="838200" y="1825624"/>
            <a:ext cx="10515600" cy="4895851"/>
          </a:xfrm>
        </p:spPr>
        <p:txBody>
          <a:bodyPr>
            <a:normAutofit fontScale="92500" lnSpcReduction="10000"/>
          </a:bodyPr>
          <a:lstStyle/>
          <a:p>
            <a:r>
              <a:rPr lang="en-US" sz="1800" dirty="0"/>
              <a:t>Generate new knowledge on the uses of AI, such as Machine Learning (ML), on public records</a:t>
            </a:r>
          </a:p>
          <a:p>
            <a:r>
              <a:rPr lang="en-US" sz="1800" dirty="0"/>
              <a:t>Improve upon existing tools and create new ML tools that will address:</a:t>
            </a:r>
          </a:p>
          <a:p>
            <a:pPr lvl="1"/>
            <a:r>
              <a:rPr lang="en-US" sz="1600" dirty="0"/>
              <a:t>archival needs, such as machine translation, image recognition and description, optical character recognition (OCR) and handwritten text recognition, text summarization and classification, and text style transfer for language civilization (e.g., removal of bias, hate, and sexism). </a:t>
            </a:r>
          </a:p>
          <a:p>
            <a:pPr lvl="1"/>
            <a:r>
              <a:rPr lang="en-US" sz="1600" dirty="0"/>
              <a:t>The tools developed will be tailored to, tested for, and deployable by the records and archives community</a:t>
            </a:r>
          </a:p>
          <a:p>
            <a:r>
              <a:rPr lang="en-US" sz="1800" dirty="0"/>
              <a:t>Produce best practices, standards, and guidelines for applying ML tools across an entire problem space, bringing archival knowledge and practice to bear on problems such as bias in ML, explainable artificial intelligence (XAI), and image description</a:t>
            </a:r>
          </a:p>
          <a:p>
            <a:r>
              <a:rPr lang="en-US" sz="1800" dirty="0"/>
              <a:t>Enrich research and lead to knowledge co-creation in several disciplines, including archival science, records management, AI, cybersecurity, information science, law, and ethics, through knowledge exchange and uptake between scholars and practitioners within and among those discipline</a:t>
            </a:r>
          </a:p>
          <a:p>
            <a:r>
              <a:rPr lang="en-US" sz="1800" dirty="0"/>
              <a:t>Train a substantial cohort of students -- future scholars and professionals -- who will bring their enhanced knowledge to the institutions, organizations, communities, and governments they will serve, and to the archives and records community as a whole</a:t>
            </a:r>
          </a:p>
        </p:txBody>
      </p:sp>
      <p:sp>
        <p:nvSpPr>
          <p:cNvPr id="4" name="Footer Placeholder 3">
            <a:extLst>
              <a:ext uri="{FF2B5EF4-FFF2-40B4-BE49-F238E27FC236}">
                <a16:creationId xmlns:a16="http://schemas.microsoft.com/office/drawing/2014/main" id="{267F75FF-51F1-8183-4E7E-0FF4912CED46}"/>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28520ABD-8E5E-AFCD-3BFC-5B61CF65F6F4}"/>
              </a:ext>
            </a:extLst>
          </p:cNvPr>
          <p:cNvSpPr>
            <a:spLocks noGrp="1"/>
          </p:cNvSpPr>
          <p:nvPr>
            <p:ph type="sldNum" sz="quarter" idx="12"/>
          </p:nvPr>
        </p:nvSpPr>
        <p:spPr/>
        <p:txBody>
          <a:bodyPr/>
          <a:lstStyle/>
          <a:p>
            <a:fld id="{BBAF18D3-0DB2-447A-A651-8F8F5B59E7A0}" type="slidenum">
              <a:rPr lang="en-CA" smtClean="0"/>
              <a:t>11</a:t>
            </a:fld>
            <a:endParaRPr lang="en-CA" dirty="0"/>
          </a:p>
        </p:txBody>
      </p:sp>
      <p:pic>
        <p:nvPicPr>
          <p:cNvPr id="6" name="Google Shape;11;p10">
            <a:extLst>
              <a:ext uri="{FF2B5EF4-FFF2-40B4-BE49-F238E27FC236}">
                <a16:creationId xmlns:a16="http://schemas.microsoft.com/office/drawing/2014/main" id="{885597D2-507C-CEA2-B77F-496AA087FE52}"/>
              </a:ext>
            </a:extLst>
          </p:cNvPr>
          <p:cNvPicPr preferRelativeResize="0"/>
          <p:nvPr/>
        </p:nvPicPr>
        <p:blipFill rotWithShape="1">
          <a:blip r:embed="rId2">
            <a:alphaModFix/>
          </a:blip>
          <a:srcRect/>
          <a:stretch/>
        </p:blipFill>
        <p:spPr>
          <a:xfrm>
            <a:off x="924853" y="658029"/>
            <a:ext cx="1122138" cy="988209"/>
          </a:xfrm>
          <a:prstGeom prst="rect">
            <a:avLst/>
          </a:prstGeom>
          <a:solidFill>
            <a:schemeClr val="bg1"/>
          </a:solidFill>
          <a:ln>
            <a:noFill/>
          </a:ln>
        </p:spPr>
      </p:pic>
    </p:spTree>
    <p:extLst>
      <p:ext uri="{BB962C8B-B14F-4D97-AF65-F5344CB8AC3E}">
        <p14:creationId xmlns:p14="http://schemas.microsoft.com/office/powerpoint/2010/main" val="163212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17049-43E5-35F6-DE21-57FE667503A4}"/>
              </a:ext>
            </a:extLst>
          </p:cNvPr>
          <p:cNvSpPr>
            <a:spLocks noGrp="1"/>
          </p:cNvSpPr>
          <p:nvPr>
            <p:ph type="title"/>
          </p:nvPr>
        </p:nvSpPr>
        <p:spPr>
          <a:xfrm>
            <a:off x="2582591" y="1709738"/>
            <a:ext cx="10515600" cy="2852737"/>
          </a:xfrm>
        </p:spPr>
        <p:txBody>
          <a:bodyPr/>
          <a:lstStyle/>
          <a:p>
            <a:r>
              <a:rPr lang="en-US" dirty="0"/>
              <a:t>Imagining Canada’s Digital Twin (ICDT)</a:t>
            </a:r>
            <a:endParaRPr lang="en-CA" dirty="0"/>
          </a:p>
        </p:txBody>
      </p:sp>
      <p:sp>
        <p:nvSpPr>
          <p:cNvPr id="7" name="Text Placeholder 6">
            <a:extLst>
              <a:ext uri="{FF2B5EF4-FFF2-40B4-BE49-F238E27FC236}">
                <a16:creationId xmlns:a16="http://schemas.microsoft.com/office/drawing/2014/main" id="{A6281412-717E-56B3-F2E2-CF83727F6628}"/>
              </a:ext>
            </a:extLst>
          </p:cNvPr>
          <p:cNvSpPr>
            <a:spLocks noGrp="1"/>
          </p:cNvSpPr>
          <p:nvPr>
            <p:ph type="body" idx="1"/>
          </p:nvPr>
        </p:nvSpPr>
        <p:spPr>
          <a:xfrm>
            <a:off x="2582591" y="4589463"/>
            <a:ext cx="10515600" cy="1500187"/>
          </a:xfrm>
        </p:spPr>
        <p:txBody>
          <a:bodyPr/>
          <a:lstStyle/>
          <a:p>
            <a:r>
              <a:rPr lang="en-US" dirty="0">
                <a:hlinkClick r:id="rId2"/>
              </a:rPr>
              <a:t>https://canadasdigitaltwin.ca</a:t>
            </a:r>
            <a:endParaRPr lang="en-CA" dirty="0"/>
          </a:p>
        </p:txBody>
      </p:sp>
      <p:sp>
        <p:nvSpPr>
          <p:cNvPr id="4" name="Footer Placeholder 3">
            <a:extLst>
              <a:ext uri="{FF2B5EF4-FFF2-40B4-BE49-F238E27FC236}">
                <a16:creationId xmlns:a16="http://schemas.microsoft.com/office/drawing/2014/main" id="{F1C09417-2E05-6C1D-251A-ECF9BB0B46CF}"/>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C6E265FF-A57B-04DE-6943-904C67F902F2}"/>
              </a:ext>
            </a:extLst>
          </p:cNvPr>
          <p:cNvSpPr>
            <a:spLocks noGrp="1"/>
          </p:cNvSpPr>
          <p:nvPr>
            <p:ph type="sldNum" sz="quarter" idx="12"/>
          </p:nvPr>
        </p:nvSpPr>
        <p:spPr/>
        <p:txBody>
          <a:bodyPr/>
          <a:lstStyle/>
          <a:p>
            <a:fld id="{BBAF18D3-0DB2-447A-A651-8F8F5B59E7A0}" type="slidenum">
              <a:rPr lang="en-CA" smtClean="0"/>
              <a:t>12</a:t>
            </a:fld>
            <a:endParaRPr lang="en-CA" dirty="0"/>
          </a:p>
        </p:txBody>
      </p:sp>
      <p:pic>
        <p:nvPicPr>
          <p:cNvPr id="9" name="Picture 8" descr="A picture containing shape&#10;&#10;Description automatically generated">
            <a:extLst>
              <a:ext uri="{FF2B5EF4-FFF2-40B4-BE49-F238E27FC236}">
                <a16:creationId xmlns:a16="http://schemas.microsoft.com/office/drawing/2014/main" id="{59B4A85B-40AC-B7B0-AE5D-4630959A598B}"/>
              </a:ext>
            </a:extLst>
          </p:cNvPr>
          <p:cNvPicPr>
            <a:picLocks noChangeAspect="1"/>
          </p:cNvPicPr>
          <p:nvPr/>
        </p:nvPicPr>
        <p:blipFill rotWithShape="1">
          <a:blip r:embed="rId3">
            <a:extLst>
              <a:ext uri="{28A0092B-C50C-407E-A947-70E740481C1C}">
                <a14:useLocalDpi xmlns:a14="http://schemas.microsoft.com/office/drawing/2010/main" val="0"/>
              </a:ext>
            </a:extLst>
          </a:blip>
          <a:srcRect l="8519" r="6550"/>
          <a:stretch/>
        </p:blipFill>
        <p:spPr>
          <a:xfrm>
            <a:off x="676086" y="3007448"/>
            <a:ext cx="1769424" cy="2008308"/>
          </a:xfrm>
          <a:prstGeom prst="rect">
            <a:avLst/>
          </a:prstGeom>
          <a:solidFill>
            <a:schemeClr val="bg1"/>
          </a:solidFill>
        </p:spPr>
      </p:pic>
      <p:sp>
        <p:nvSpPr>
          <p:cNvPr id="10" name="TextBox 9">
            <a:extLst>
              <a:ext uri="{FF2B5EF4-FFF2-40B4-BE49-F238E27FC236}">
                <a16:creationId xmlns:a16="http://schemas.microsoft.com/office/drawing/2014/main" id="{0AAB93EA-D68F-EDEE-6118-2A5B27A5FB0B}"/>
              </a:ext>
            </a:extLst>
          </p:cNvPr>
          <p:cNvSpPr txBox="1"/>
          <p:nvPr/>
        </p:nvSpPr>
        <p:spPr>
          <a:xfrm>
            <a:off x="2745986" y="5166320"/>
            <a:ext cx="9163515" cy="923330"/>
          </a:xfrm>
          <a:prstGeom prst="rect">
            <a:avLst/>
          </a:prstGeom>
          <a:noFill/>
        </p:spPr>
        <p:txBody>
          <a:bodyPr wrap="square">
            <a:spAutoFit/>
          </a:bodyPr>
          <a:lstStyle/>
          <a:p>
            <a:r>
              <a:rPr lang="en-US" b="1" dirty="0">
                <a:latin typeface="Consolas" panose="020B0609020204030204" pitchFamily="49" charset="0"/>
              </a:rPr>
              <a:t>Images Source: </a:t>
            </a:r>
            <a:r>
              <a:rPr lang="en-US" dirty="0">
                <a:latin typeface="Consolas" panose="020B0609020204030204" pitchFamily="49" charset="0"/>
              </a:rPr>
              <a:t>Carleton Immersive Media Studio (CIMS) and the presentation at the WG1 Meeting on October 25, 2021 by PhD student </a:t>
            </a:r>
            <a:r>
              <a:rPr lang="en-CA" sz="1800" b="1" dirty="0">
                <a:effectLst/>
                <a:latin typeface="Consolas" panose="020B0609020204030204" pitchFamily="49" charset="0"/>
                <a:ea typeface="Calibri" panose="020F0502020204030204" pitchFamily="34" charset="0"/>
                <a:cs typeface="David" panose="020E0502060401010101" pitchFamily="34" charset="-79"/>
              </a:rPr>
              <a:t>Nicolas Arellano</a:t>
            </a:r>
            <a:endParaRPr lang="en-CA" b="1" dirty="0">
              <a:latin typeface="Consolas" panose="020B0609020204030204" pitchFamily="49" charset="0"/>
            </a:endParaRPr>
          </a:p>
        </p:txBody>
      </p:sp>
    </p:spTree>
    <p:extLst>
      <p:ext uri="{BB962C8B-B14F-4D97-AF65-F5344CB8AC3E}">
        <p14:creationId xmlns:p14="http://schemas.microsoft.com/office/powerpoint/2010/main" val="375765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B8DC-E3A3-36E6-AC88-28704022CE75}"/>
              </a:ext>
            </a:extLst>
          </p:cNvPr>
          <p:cNvSpPr>
            <a:spLocks noGrp="1"/>
          </p:cNvSpPr>
          <p:nvPr>
            <p:ph type="title"/>
          </p:nvPr>
        </p:nvSpPr>
        <p:spPr>
          <a:xfrm>
            <a:off x="2655848" y="469999"/>
            <a:ext cx="10515600" cy="1325563"/>
          </a:xfrm>
        </p:spPr>
        <p:txBody>
          <a:bodyPr/>
          <a:lstStyle/>
          <a:p>
            <a:r>
              <a:rPr lang="en-US" dirty="0"/>
              <a:t>A digital twin is</a:t>
            </a:r>
            <a:endParaRPr lang="en-CA" dirty="0"/>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838200" y="2036663"/>
            <a:ext cx="10515600" cy="4351338"/>
          </a:xfrm>
        </p:spPr>
        <p:txBody>
          <a:bodyPr>
            <a:normAutofit/>
          </a:bodyPr>
          <a:lstStyle/>
          <a:p>
            <a:r>
              <a:rPr lang="en-US" dirty="0"/>
              <a:t>An ecosystem of multi-dimensional and interoperable subsystems of </a:t>
            </a:r>
          </a:p>
          <a:p>
            <a:pPr lvl="1"/>
            <a:r>
              <a:rPr lang="en-US" dirty="0"/>
              <a:t>things in the real world, natural &amp; human made, </a:t>
            </a:r>
          </a:p>
          <a:p>
            <a:pPr lvl="1"/>
            <a:r>
              <a:rPr lang="en-US" dirty="0"/>
              <a:t>a digital replica of those things, </a:t>
            </a:r>
          </a:p>
          <a:p>
            <a:pPr lvl="1"/>
            <a:r>
              <a:rPr lang="en-US" dirty="0"/>
              <a:t>a system that communicates between the digital and the real-world things, </a:t>
            </a:r>
          </a:p>
          <a:p>
            <a:pPr lvl="1"/>
            <a:r>
              <a:rPr lang="en-US" dirty="0"/>
              <a:t>and the people and institutions that govern, contribute to, use and share it.</a:t>
            </a:r>
          </a:p>
        </p:txBody>
      </p:sp>
      <p:pic>
        <p:nvPicPr>
          <p:cNvPr id="13" name="Picture 12" descr="A picture containing shape&#10;&#10;Description automatically generated">
            <a:extLst>
              <a:ext uri="{FF2B5EF4-FFF2-40B4-BE49-F238E27FC236}">
                <a16:creationId xmlns:a16="http://schemas.microsoft.com/office/drawing/2014/main" id="{206B7C26-DD1C-2944-95ED-34B700DC4D54}"/>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a:stretch/>
        </p:blipFill>
        <p:spPr>
          <a:xfrm>
            <a:off x="1124739" y="260250"/>
            <a:ext cx="1352690" cy="1535312"/>
          </a:xfrm>
          <a:prstGeom prst="rect">
            <a:avLst/>
          </a:prstGeom>
          <a:solidFill>
            <a:schemeClr val="bg1"/>
          </a:solidFill>
        </p:spPr>
      </p:pic>
      <p:sp>
        <p:nvSpPr>
          <p:cNvPr id="14" name="Footer Placeholder 3">
            <a:extLst>
              <a:ext uri="{FF2B5EF4-FFF2-40B4-BE49-F238E27FC236}">
                <a16:creationId xmlns:a16="http://schemas.microsoft.com/office/drawing/2014/main" id="{02C52742-3848-1AE7-2ADC-089CC19A4709}"/>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15" name="Slide Number Placeholder 4">
            <a:extLst>
              <a:ext uri="{FF2B5EF4-FFF2-40B4-BE49-F238E27FC236}">
                <a16:creationId xmlns:a16="http://schemas.microsoft.com/office/drawing/2014/main" id="{67A27B35-90A2-8F74-7E55-42DD790C4EF4}"/>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13</a:t>
            </a:fld>
            <a:endParaRPr lang="en-CA" dirty="0"/>
          </a:p>
        </p:txBody>
      </p:sp>
    </p:spTree>
    <p:extLst>
      <p:ext uri="{BB962C8B-B14F-4D97-AF65-F5344CB8AC3E}">
        <p14:creationId xmlns:p14="http://schemas.microsoft.com/office/powerpoint/2010/main" val="1115352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5750-0AE0-0111-836B-73BB8927E282}"/>
              </a:ext>
            </a:extLst>
          </p:cNvPr>
          <p:cNvSpPr>
            <a:spLocks noGrp="1"/>
          </p:cNvSpPr>
          <p:nvPr>
            <p:ph type="title"/>
          </p:nvPr>
        </p:nvSpPr>
        <p:spPr>
          <a:xfrm>
            <a:off x="2466278" y="365124"/>
            <a:ext cx="10515600" cy="1325563"/>
          </a:xfrm>
        </p:spPr>
        <p:txBody>
          <a:bodyPr>
            <a:normAutofit/>
          </a:bodyPr>
          <a:lstStyle/>
          <a:p>
            <a:r>
              <a:rPr lang="en-CA" dirty="0"/>
              <a:t>IMAGINING CANADA’S </a:t>
            </a:r>
            <a:br>
              <a:rPr lang="en-CA" dirty="0"/>
            </a:br>
            <a:r>
              <a:rPr lang="en-CA" dirty="0"/>
              <a:t>DIGITAL TWIN (ICDT)</a:t>
            </a:r>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838200" y="2109887"/>
            <a:ext cx="10515600" cy="4351338"/>
          </a:xfrm>
        </p:spPr>
        <p:txBody>
          <a:bodyPr>
            <a:normAutofit fontScale="92500" lnSpcReduction="20000"/>
          </a:bodyPr>
          <a:lstStyle/>
          <a:p>
            <a:pPr marL="0" indent="0">
              <a:buNone/>
            </a:pPr>
            <a:r>
              <a:rPr lang="en-US" dirty="0"/>
              <a:t>1</a:t>
            </a:r>
            <a:r>
              <a:rPr lang="en-US" baseline="30000" dirty="0"/>
              <a:t>st</a:t>
            </a:r>
            <a:r>
              <a:rPr lang="en-US" dirty="0"/>
              <a:t> initiative that aims to address the opportunities, challenges, and responsibilities involved in developing a DT for all of Canada</a:t>
            </a:r>
          </a:p>
          <a:p>
            <a:pPr marL="0" indent="0">
              <a:buNone/>
            </a:pPr>
            <a:r>
              <a:rPr lang="en-US" dirty="0"/>
              <a:t>Our goal is not to resolve the question of a DT, but to:</a:t>
            </a:r>
          </a:p>
          <a:p>
            <a:r>
              <a:rPr lang="en-US" dirty="0"/>
              <a:t>determine the plausibility of the concept &amp; the level of effort required to see it realized, </a:t>
            </a:r>
          </a:p>
          <a:p>
            <a:r>
              <a:rPr lang="en-US" dirty="0"/>
              <a:t>and to establish a national group to move forward in that realization.</a:t>
            </a:r>
          </a:p>
          <a:p>
            <a:pPr marL="0" indent="0">
              <a:buNone/>
            </a:pPr>
            <a:r>
              <a:rPr lang="en-US" dirty="0"/>
              <a:t>ICDT proposes an inclusive, and multidisciplinary research consortium for the creation of a technical, cultural, and ethical framework for building Canada’s digital twin.</a:t>
            </a:r>
            <a:endParaRPr lang="en-CA" dirty="0"/>
          </a:p>
        </p:txBody>
      </p:sp>
      <p:pic>
        <p:nvPicPr>
          <p:cNvPr id="13" name="Picture 12" descr="A picture containing shape&#10;&#10;Description automatically generated">
            <a:extLst>
              <a:ext uri="{FF2B5EF4-FFF2-40B4-BE49-F238E27FC236}">
                <a16:creationId xmlns:a16="http://schemas.microsoft.com/office/drawing/2014/main" id="{61048D60-63A1-3920-8CCF-440CFC8754AF}"/>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a:stretch/>
        </p:blipFill>
        <p:spPr>
          <a:xfrm>
            <a:off x="968622" y="260250"/>
            <a:ext cx="1352690" cy="1535312"/>
          </a:xfrm>
          <a:prstGeom prst="rect">
            <a:avLst/>
          </a:prstGeom>
          <a:solidFill>
            <a:schemeClr val="bg1"/>
          </a:solidFill>
        </p:spPr>
      </p:pic>
      <p:sp>
        <p:nvSpPr>
          <p:cNvPr id="14" name="Footer Placeholder 3">
            <a:extLst>
              <a:ext uri="{FF2B5EF4-FFF2-40B4-BE49-F238E27FC236}">
                <a16:creationId xmlns:a16="http://schemas.microsoft.com/office/drawing/2014/main" id="{22F63A74-CCF8-410E-FD18-0AACB43EAB18}"/>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15" name="Slide Number Placeholder 4">
            <a:extLst>
              <a:ext uri="{FF2B5EF4-FFF2-40B4-BE49-F238E27FC236}">
                <a16:creationId xmlns:a16="http://schemas.microsoft.com/office/drawing/2014/main" id="{F36D9849-F294-4C50-0BF0-D385731893DD}"/>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14</a:t>
            </a:fld>
            <a:endParaRPr lang="en-CA" dirty="0"/>
          </a:p>
        </p:txBody>
      </p:sp>
    </p:spTree>
    <p:extLst>
      <p:ext uri="{BB962C8B-B14F-4D97-AF65-F5344CB8AC3E}">
        <p14:creationId xmlns:p14="http://schemas.microsoft.com/office/powerpoint/2010/main" val="1263963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several&#10;&#10;Description automatically generated">
            <a:extLst>
              <a:ext uri="{FF2B5EF4-FFF2-40B4-BE49-F238E27FC236}">
                <a16:creationId xmlns:a16="http://schemas.microsoft.com/office/drawing/2014/main" id="{00A0F48F-3FA7-4669-8970-07016B697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22" y="1415035"/>
            <a:ext cx="11906899" cy="4567104"/>
          </a:xfrm>
          <a:prstGeom prst="rect">
            <a:avLst/>
          </a:prstGeom>
        </p:spPr>
      </p:pic>
      <p:sp>
        <p:nvSpPr>
          <p:cNvPr id="2" name="Title 1">
            <a:extLst>
              <a:ext uri="{FF2B5EF4-FFF2-40B4-BE49-F238E27FC236}">
                <a16:creationId xmlns:a16="http://schemas.microsoft.com/office/drawing/2014/main" id="{E45A7D04-B07E-8BCD-F4DF-7C38417E3BC0}"/>
              </a:ext>
            </a:extLst>
          </p:cNvPr>
          <p:cNvSpPr>
            <a:spLocks noGrp="1"/>
          </p:cNvSpPr>
          <p:nvPr>
            <p:ph type="title"/>
          </p:nvPr>
        </p:nvSpPr>
        <p:spPr>
          <a:xfrm>
            <a:off x="4415882" y="153512"/>
            <a:ext cx="10470995" cy="1325563"/>
          </a:xfrm>
        </p:spPr>
        <p:txBody>
          <a:bodyPr/>
          <a:lstStyle/>
          <a:p>
            <a:r>
              <a:rPr lang="en-US" dirty="0"/>
              <a:t>Carleton Immersive </a:t>
            </a:r>
            <a:br>
              <a:rPr lang="en-US" dirty="0"/>
            </a:br>
            <a:r>
              <a:rPr lang="en-US" dirty="0"/>
              <a:t>Media Studio (CIMS)</a:t>
            </a:r>
            <a:endParaRPr lang="en-CA" dirty="0"/>
          </a:p>
        </p:txBody>
      </p:sp>
      <p:pic>
        <p:nvPicPr>
          <p:cNvPr id="5" name="Picture 4">
            <a:extLst>
              <a:ext uri="{FF2B5EF4-FFF2-40B4-BE49-F238E27FC236}">
                <a16:creationId xmlns:a16="http://schemas.microsoft.com/office/drawing/2014/main" id="{A6E6E6DB-9E4B-D4EB-B7D6-E3880D5AEF8F}"/>
              </a:ext>
            </a:extLst>
          </p:cNvPr>
          <p:cNvPicPr>
            <a:picLocks noChangeAspect="1"/>
          </p:cNvPicPr>
          <p:nvPr/>
        </p:nvPicPr>
        <p:blipFill>
          <a:blip r:embed="rId4"/>
          <a:stretch>
            <a:fillRect/>
          </a:stretch>
        </p:blipFill>
        <p:spPr>
          <a:xfrm>
            <a:off x="1676341" y="381792"/>
            <a:ext cx="2562225" cy="942975"/>
          </a:xfrm>
          <a:prstGeom prst="rect">
            <a:avLst/>
          </a:prstGeom>
        </p:spPr>
      </p:pic>
      <p:sp>
        <p:nvSpPr>
          <p:cNvPr id="12" name="TextBox 11">
            <a:extLst>
              <a:ext uri="{FF2B5EF4-FFF2-40B4-BE49-F238E27FC236}">
                <a16:creationId xmlns:a16="http://schemas.microsoft.com/office/drawing/2014/main" id="{F3D281CD-49D8-CBC1-95CA-57AD620C3912}"/>
              </a:ext>
            </a:extLst>
          </p:cNvPr>
          <p:cNvSpPr txBox="1"/>
          <p:nvPr/>
        </p:nvSpPr>
        <p:spPr>
          <a:xfrm>
            <a:off x="4238566" y="5887741"/>
            <a:ext cx="7086600" cy="369332"/>
          </a:xfrm>
          <a:prstGeom prst="rect">
            <a:avLst/>
          </a:prstGeom>
          <a:noFill/>
        </p:spPr>
        <p:txBody>
          <a:bodyPr wrap="square">
            <a:spAutoFit/>
          </a:bodyPr>
          <a:lstStyle/>
          <a:p>
            <a:r>
              <a:rPr lang="en-CA" dirty="0">
                <a:latin typeface="Consolas" panose="020B0609020204030204" pitchFamily="49" charset="0"/>
                <a:hlinkClick r:id="rId5"/>
              </a:rPr>
              <a:t>http://cims.carleton.ca/#/home</a:t>
            </a:r>
            <a:r>
              <a:rPr lang="en-CA" dirty="0">
                <a:latin typeface="Consolas" panose="020B0609020204030204" pitchFamily="49" charset="0"/>
              </a:rPr>
              <a:t> </a:t>
            </a:r>
          </a:p>
        </p:txBody>
      </p:sp>
      <p:sp>
        <p:nvSpPr>
          <p:cNvPr id="13" name="Footer Placeholder 3">
            <a:extLst>
              <a:ext uri="{FF2B5EF4-FFF2-40B4-BE49-F238E27FC236}">
                <a16:creationId xmlns:a16="http://schemas.microsoft.com/office/drawing/2014/main" id="{7C5F5CB7-5ACC-17F3-13E0-D9EC81DFBC32}"/>
              </a:ext>
            </a:extLst>
          </p:cNvPr>
          <p:cNvSpPr>
            <a:spLocks noGrp="1"/>
          </p:cNvSpPr>
          <p:nvPr>
            <p:ph type="ftr" sz="quarter" idx="11"/>
          </p:nvPr>
        </p:nvSpPr>
        <p:spPr>
          <a:xfrm>
            <a:off x="3971693" y="6356350"/>
            <a:ext cx="4675720" cy="365125"/>
          </a:xfrm>
        </p:spPr>
        <p:txBody>
          <a:bodyPr/>
          <a:lstStyle/>
          <a:p>
            <a:r>
              <a:rPr lang="en-US" dirty="0"/>
              <a:t>Tracey P. Lauriault, AI4DH, Lecce Italy, 24 May 2022</a:t>
            </a:r>
            <a:endParaRPr lang="en-CA" dirty="0"/>
          </a:p>
        </p:txBody>
      </p:sp>
      <p:sp>
        <p:nvSpPr>
          <p:cNvPr id="14" name="Slide Number Placeholder 4">
            <a:extLst>
              <a:ext uri="{FF2B5EF4-FFF2-40B4-BE49-F238E27FC236}">
                <a16:creationId xmlns:a16="http://schemas.microsoft.com/office/drawing/2014/main" id="{4ACC5F63-6C71-FB67-26BD-2A6071CA7E51}"/>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15</a:t>
            </a:fld>
            <a:endParaRPr lang="en-CA" dirty="0"/>
          </a:p>
        </p:txBody>
      </p:sp>
    </p:spTree>
    <p:extLst>
      <p:ext uri="{BB962C8B-B14F-4D97-AF65-F5344CB8AC3E}">
        <p14:creationId xmlns:p14="http://schemas.microsoft.com/office/powerpoint/2010/main" val="400235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2798-079A-2796-99A9-4657290536F1}"/>
              </a:ext>
            </a:extLst>
          </p:cNvPr>
          <p:cNvSpPr>
            <a:spLocks noGrp="1"/>
          </p:cNvSpPr>
          <p:nvPr>
            <p:ph type="title"/>
          </p:nvPr>
        </p:nvSpPr>
        <p:spPr>
          <a:xfrm>
            <a:off x="2443976" y="331672"/>
            <a:ext cx="10515600" cy="1325563"/>
          </a:xfrm>
        </p:spPr>
        <p:txBody>
          <a:bodyPr/>
          <a:lstStyle/>
          <a:p>
            <a:r>
              <a:rPr lang="en-US" dirty="0"/>
              <a:t>ICDT Objectives</a:t>
            </a:r>
            <a:endParaRPr lang="en-CA" dirty="0"/>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838200" y="2005012"/>
            <a:ext cx="10515600" cy="4351338"/>
          </a:xfrm>
        </p:spPr>
        <p:txBody>
          <a:bodyPr>
            <a:normAutofit lnSpcReduction="10000"/>
          </a:bodyPr>
          <a:lstStyle/>
          <a:p>
            <a:pPr marL="514350" indent="-514350">
              <a:buFont typeface="+mj-lt"/>
              <a:buAutoNum type="arabicPeriod"/>
            </a:pPr>
            <a:r>
              <a:rPr lang="en-US" dirty="0"/>
              <a:t>Build a research consortium comprised of academic, Indigenous, not-for-profit, public, and private partners that represent local and regional networks.</a:t>
            </a:r>
          </a:p>
          <a:p>
            <a:pPr marL="514350" indent="-514350">
              <a:buFont typeface="+mj-lt"/>
              <a:buAutoNum type="arabicPeriod"/>
            </a:pPr>
            <a:r>
              <a:rPr lang="en-US" dirty="0"/>
              <a:t>Develop a DT prototype of the Montréal-Ottawa-Toronto corridor using a distributed network for the Architecture, Engineering, Construction, &amp; Operations (AECO) sector</a:t>
            </a:r>
          </a:p>
          <a:p>
            <a:pPr marL="0" indent="0">
              <a:buNone/>
            </a:pPr>
            <a:r>
              <a:rPr lang="en-US" dirty="0"/>
              <a:t>Our research, the consortium and the prototyping will inform the application for a second phase of funding to the NFRF Transformation program. </a:t>
            </a:r>
            <a:endParaRPr lang="en-CA" dirty="0"/>
          </a:p>
        </p:txBody>
      </p:sp>
      <p:pic>
        <p:nvPicPr>
          <p:cNvPr id="12" name="Picture 11" descr="A picture containing shape&#10;&#10;Description automatically generated">
            <a:extLst>
              <a:ext uri="{FF2B5EF4-FFF2-40B4-BE49-F238E27FC236}">
                <a16:creationId xmlns:a16="http://schemas.microsoft.com/office/drawing/2014/main" id="{4B56E7EB-6DF6-D7DC-3900-63F9373A5B1A}"/>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a:stretch/>
        </p:blipFill>
        <p:spPr>
          <a:xfrm>
            <a:off x="990924" y="206118"/>
            <a:ext cx="1352690" cy="1535312"/>
          </a:xfrm>
          <a:prstGeom prst="rect">
            <a:avLst/>
          </a:prstGeom>
          <a:solidFill>
            <a:schemeClr val="bg1"/>
          </a:solidFill>
        </p:spPr>
      </p:pic>
      <p:sp>
        <p:nvSpPr>
          <p:cNvPr id="14" name="Footer Placeholder 3">
            <a:extLst>
              <a:ext uri="{FF2B5EF4-FFF2-40B4-BE49-F238E27FC236}">
                <a16:creationId xmlns:a16="http://schemas.microsoft.com/office/drawing/2014/main" id="{6682DA79-A9FC-3824-05BA-6F96CD5D775C}"/>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15" name="Slide Number Placeholder 4">
            <a:extLst>
              <a:ext uri="{FF2B5EF4-FFF2-40B4-BE49-F238E27FC236}">
                <a16:creationId xmlns:a16="http://schemas.microsoft.com/office/drawing/2014/main" id="{4708C097-83A3-C3E9-EFDA-FE614658631F}"/>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16</a:t>
            </a:fld>
            <a:endParaRPr lang="en-CA" dirty="0"/>
          </a:p>
        </p:txBody>
      </p:sp>
    </p:spTree>
    <p:extLst>
      <p:ext uri="{BB962C8B-B14F-4D97-AF65-F5344CB8AC3E}">
        <p14:creationId xmlns:p14="http://schemas.microsoft.com/office/powerpoint/2010/main" val="135456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FF2AE-72D7-B08D-A0E0-14B080941877}"/>
              </a:ext>
            </a:extLst>
          </p:cNvPr>
          <p:cNvSpPr>
            <a:spLocks noGrp="1"/>
          </p:cNvSpPr>
          <p:nvPr>
            <p:ph type="title"/>
          </p:nvPr>
        </p:nvSpPr>
        <p:spPr>
          <a:xfrm>
            <a:off x="2689302" y="398578"/>
            <a:ext cx="10515600" cy="1325563"/>
          </a:xfrm>
        </p:spPr>
        <p:txBody>
          <a:bodyPr/>
          <a:lstStyle/>
          <a:p>
            <a:r>
              <a:rPr lang="en-US" dirty="0"/>
              <a:t>Longterm Objectives</a:t>
            </a:r>
            <a:endParaRPr lang="en-CA" dirty="0"/>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838200" y="1825624"/>
            <a:ext cx="10515600" cy="4530725"/>
          </a:xfrm>
        </p:spPr>
        <p:txBody>
          <a:bodyPr>
            <a:normAutofit fontScale="85000" lnSpcReduction="10000"/>
          </a:bodyPr>
          <a:lstStyle/>
          <a:p>
            <a:r>
              <a:rPr lang="en-US" dirty="0"/>
              <a:t>To develop a proof-of concept DT that will enable data producers and users—regardless of their size, capacity, or geographic context—to manage </a:t>
            </a:r>
            <a:r>
              <a:rPr lang="en-US" b="1" dirty="0"/>
              <a:t>authoritative and trusted datasets</a:t>
            </a:r>
            <a:r>
              <a:rPr lang="en-US" dirty="0"/>
              <a:t>, </a:t>
            </a:r>
            <a:r>
              <a:rPr lang="en-US" b="1" dirty="0"/>
              <a:t>automated processes </a:t>
            </a:r>
            <a:r>
              <a:rPr lang="en-US" dirty="0"/>
              <a:t>and </a:t>
            </a:r>
            <a:r>
              <a:rPr lang="en-US" b="1" dirty="0"/>
              <a:t>technical systems </a:t>
            </a:r>
            <a:r>
              <a:rPr lang="en-US" dirty="0"/>
              <a:t>for the benefit of their own communities, and according to their own </a:t>
            </a:r>
            <a:r>
              <a:rPr lang="en-US" b="1" dirty="0"/>
              <a:t>jurisdictional responsibilities and culture</a:t>
            </a:r>
            <a:r>
              <a:rPr lang="en-US" dirty="0"/>
              <a:t>. </a:t>
            </a:r>
          </a:p>
          <a:p>
            <a:r>
              <a:rPr lang="en-US" dirty="0"/>
              <a:t>We are also concerned with how these data and technological assets and their organizations might be interoperable across communities to create a Canada entity.</a:t>
            </a:r>
          </a:p>
          <a:p>
            <a:r>
              <a:rPr lang="en-US" dirty="0"/>
              <a:t>To create a collaborative environment to enable the </a:t>
            </a:r>
            <a:r>
              <a:rPr lang="en-US" b="1" dirty="0"/>
              <a:t>co-governance</a:t>
            </a:r>
            <a:r>
              <a:rPr lang="en-US" dirty="0"/>
              <a:t> of </a:t>
            </a:r>
            <a:r>
              <a:rPr lang="en-US" b="1" dirty="0"/>
              <a:t>shared common assets </a:t>
            </a:r>
            <a:r>
              <a:rPr lang="en-US" dirty="0"/>
              <a:t>for </a:t>
            </a:r>
            <a:r>
              <a:rPr lang="en-US" b="1" dirty="0"/>
              <a:t>multiple users</a:t>
            </a:r>
            <a:r>
              <a:rPr lang="en-US" dirty="0"/>
              <a:t>, for </a:t>
            </a:r>
            <a:r>
              <a:rPr lang="en-US" b="1" dirty="0"/>
              <a:t>multiple purposes affording checks and balances for economic development, social progress and environmental responsibility</a:t>
            </a:r>
            <a:r>
              <a:rPr lang="en-US" dirty="0"/>
              <a:t>.</a:t>
            </a:r>
            <a:endParaRPr lang="en-CA" dirty="0"/>
          </a:p>
        </p:txBody>
      </p:sp>
      <p:pic>
        <p:nvPicPr>
          <p:cNvPr id="12" name="Picture 11" descr="A picture containing shape&#10;&#10;Description automatically generated">
            <a:extLst>
              <a:ext uri="{FF2B5EF4-FFF2-40B4-BE49-F238E27FC236}">
                <a16:creationId xmlns:a16="http://schemas.microsoft.com/office/drawing/2014/main" id="{E1FF8484-B522-AA3A-B670-D0056AF4B275}"/>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a:stretch/>
        </p:blipFill>
        <p:spPr>
          <a:xfrm>
            <a:off x="1258553" y="188829"/>
            <a:ext cx="1352690" cy="1535312"/>
          </a:xfrm>
          <a:prstGeom prst="rect">
            <a:avLst/>
          </a:prstGeom>
          <a:solidFill>
            <a:schemeClr val="bg1"/>
          </a:solidFill>
        </p:spPr>
      </p:pic>
      <p:sp>
        <p:nvSpPr>
          <p:cNvPr id="14" name="Footer Placeholder 3">
            <a:extLst>
              <a:ext uri="{FF2B5EF4-FFF2-40B4-BE49-F238E27FC236}">
                <a16:creationId xmlns:a16="http://schemas.microsoft.com/office/drawing/2014/main" id="{6D5619F4-481C-C697-D9F7-98A9FAC73A38}"/>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15" name="Slide Number Placeholder 4">
            <a:extLst>
              <a:ext uri="{FF2B5EF4-FFF2-40B4-BE49-F238E27FC236}">
                <a16:creationId xmlns:a16="http://schemas.microsoft.com/office/drawing/2014/main" id="{E580F9B4-AC17-D531-0BC9-3ADEF1A13449}"/>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17</a:t>
            </a:fld>
            <a:endParaRPr lang="en-CA" dirty="0"/>
          </a:p>
        </p:txBody>
      </p:sp>
    </p:spTree>
    <p:extLst>
      <p:ext uri="{BB962C8B-B14F-4D97-AF65-F5344CB8AC3E}">
        <p14:creationId xmlns:p14="http://schemas.microsoft.com/office/powerpoint/2010/main" val="3800565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F50C0-F6FC-B667-0BF6-EA9E1C6B7CFF}"/>
              </a:ext>
            </a:extLst>
          </p:cNvPr>
          <p:cNvSpPr>
            <a:spLocks noGrp="1"/>
          </p:cNvSpPr>
          <p:nvPr>
            <p:ph type="title"/>
          </p:nvPr>
        </p:nvSpPr>
        <p:spPr>
          <a:xfrm>
            <a:off x="2547494" y="395188"/>
            <a:ext cx="10515600" cy="1325563"/>
          </a:xfrm>
        </p:spPr>
        <p:txBody>
          <a:bodyPr/>
          <a:lstStyle/>
          <a:p>
            <a:r>
              <a:rPr lang="en-US" dirty="0"/>
              <a:t>Data Governance</a:t>
            </a:r>
            <a:endParaRPr lang="en-CA" dirty="0"/>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941070" y="1956790"/>
            <a:ext cx="10515600" cy="4351338"/>
          </a:xfrm>
        </p:spPr>
        <p:txBody>
          <a:bodyPr>
            <a:normAutofit fontScale="85000" lnSpcReduction="20000"/>
          </a:bodyPr>
          <a:lstStyle/>
          <a:p>
            <a:pPr marL="0" indent="0">
              <a:buNone/>
            </a:pPr>
            <a:r>
              <a:rPr lang="en-US" b="1" dirty="0"/>
              <a:t>Data Governance: </a:t>
            </a:r>
          </a:p>
          <a:p>
            <a:pPr marL="457200" lvl="1" indent="0">
              <a:buNone/>
            </a:pPr>
            <a:r>
              <a:rPr lang="en-US" dirty="0"/>
              <a:t>“is the exercise of authority, control, and shared decision making (planning, monitoring and enforcement) over the management of data assets” </a:t>
            </a:r>
          </a:p>
          <a:p>
            <a:pPr marL="0" indent="0">
              <a:buNone/>
            </a:pPr>
            <a:r>
              <a:rPr lang="en-US" b="1" dirty="0"/>
              <a:t>Governance</a:t>
            </a:r>
            <a:r>
              <a:rPr lang="en-US" dirty="0"/>
              <a:t>:</a:t>
            </a:r>
          </a:p>
          <a:p>
            <a:pPr marL="457200" lvl="1" indent="0">
              <a:lnSpc>
                <a:spcPct val="100000"/>
              </a:lnSpc>
              <a:buNone/>
            </a:pPr>
            <a:r>
              <a:rPr lang="en-US" dirty="0"/>
              <a:t>“the exercise of authority and control over a process, organization or geopolitical area.  The process of setting, controlling, and administering and monitoring conformance with policy”</a:t>
            </a:r>
          </a:p>
          <a:p>
            <a:pPr marL="0" indent="0">
              <a:buNone/>
            </a:pPr>
            <a:endParaRPr lang="en-US" dirty="0"/>
          </a:p>
          <a:p>
            <a:pPr marL="1978025" indent="0" defTabSz="942975">
              <a:buNone/>
            </a:pPr>
            <a:r>
              <a:rPr lang="en-US" b="1" dirty="0"/>
              <a:t>Data Governance </a:t>
            </a:r>
            <a:r>
              <a:rPr lang="en-US" dirty="0"/>
              <a:t>– making sure that information and data are managed properly (rules, policies - executives)</a:t>
            </a:r>
          </a:p>
          <a:p>
            <a:pPr marL="1978025" indent="0" defTabSz="942975">
              <a:buNone/>
            </a:pPr>
            <a:r>
              <a:rPr lang="en-US" b="1" dirty="0"/>
              <a:t>Data Management </a:t>
            </a:r>
            <a:r>
              <a:rPr lang="en-US" dirty="0"/>
              <a:t>– managing data to achieve goals (doing it – managers, stewards, curators)</a:t>
            </a:r>
            <a:endParaRPr lang="en-CA" dirty="0"/>
          </a:p>
        </p:txBody>
      </p:sp>
      <p:sp>
        <p:nvSpPr>
          <p:cNvPr id="9" name="Oval 8">
            <a:extLst>
              <a:ext uri="{FF2B5EF4-FFF2-40B4-BE49-F238E27FC236}">
                <a16:creationId xmlns:a16="http://schemas.microsoft.com/office/drawing/2014/main" id="{128B6ECB-6F16-4D11-A5C4-2D7617B87C6D}"/>
              </a:ext>
            </a:extLst>
          </p:cNvPr>
          <p:cNvSpPr/>
          <p:nvPr/>
        </p:nvSpPr>
        <p:spPr>
          <a:xfrm>
            <a:off x="941070" y="4334235"/>
            <a:ext cx="1865043" cy="1751174"/>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09EF917D-AE19-4ECD-8D7D-CE2B2912A00E}"/>
              </a:ext>
            </a:extLst>
          </p:cNvPr>
          <p:cNvSpPr txBox="1"/>
          <p:nvPr/>
        </p:nvSpPr>
        <p:spPr>
          <a:xfrm>
            <a:off x="893996" y="4660196"/>
            <a:ext cx="1959191" cy="954107"/>
          </a:xfrm>
          <a:prstGeom prst="rect">
            <a:avLst/>
          </a:prstGeom>
          <a:noFill/>
        </p:spPr>
        <p:txBody>
          <a:bodyPr wrap="none" rtlCol="0">
            <a:spAutoFit/>
          </a:bodyPr>
          <a:lstStyle/>
          <a:p>
            <a:pPr algn="ctr"/>
            <a:r>
              <a:rPr lang="en-US" sz="2800" dirty="0">
                <a:latin typeface="Consolas" panose="020B0609020204030204" pitchFamily="49" charset="0"/>
              </a:rPr>
              <a:t>Data </a:t>
            </a:r>
          </a:p>
          <a:p>
            <a:pPr algn="ctr"/>
            <a:r>
              <a:rPr lang="en-US" sz="2800" dirty="0">
                <a:latin typeface="Consolas" panose="020B0609020204030204" pitchFamily="49" charset="0"/>
              </a:rPr>
              <a:t>lifecycle</a:t>
            </a:r>
            <a:endParaRPr lang="en-CA" sz="2800" dirty="0">
              <a:latin typeface="Consolas" panose="020B0609020204030204" pitchFamily="49" charset="0"/>
            </a:endParaRPr>
          </a:p>
        </p:txBody>
      </p:sp>
      <p:pic>
        <p:nvPicPr>
          <p:cNvPr id="13" name="Picture 12" descr="A picture containing shape&#10;&#10;Description automatically generated">
            <a:extLst>
              <a:ext uri="{FF2B5EF4-FFF2-40B4-BE49-F238E27FC236}">
                <a16:creationId xmlns:a16="http://schemas.microsoft.com/office/drawing/2014/main" id="{DF71A811-AA76-49DB-665A-DEFE76AD2161}"/>
              </a:ext>
            </a:extLst>
          </p:cNvPr>
          <p:cNvPicPr>
            <a:picLocks noChangeAspect="1"/>
          </p:cNvPicPr>
          <p:nvPr/>
        </p:nvPicPr>
        <p:blipFill rotWithShape="1">
          <a:blip r:embed="rId3">
            <a:extLst>
              <a:ext uri="{28A0092B-C50C-407E-A947-70E740481C1C}">
                <a14:useLocalDpi xmlns:a14="http://schemas.microsoft.com/office/drawing/2010/main" val="0"/>
              </a:ext>
            </a:extLst>
          </a:blip>
          <a:srcRect l="8519" r="6550"/>
          <a:stretch/>
        </p:blipFill>
        <p:spPr>
          <a:xfrm>
            <a:off x="941070" y="290313"/>
            <a:ext cx="1352690" cy="1535312"/>
          </a:xfrm>
          <a:prstGeom prst="rect">
            <a:avLst/>
          </a:prstGeom>
          <a:solidFill>
            <a:schemeClr val="bg1"/>
          </a:solidFill>
        </p:spPr>
      </p:pic>
      <p:sp>
        <p:nvSpPr>
          <p:cNvPr id="14" name="Footer Placeholder 3">
            <a:extLst>
              <a:ext uri="{FF2B5EF4-FFF2-40B4-BE49-F238E27FC236}">
                <a16:creationId xmlns:a16="http://schemas.microsoft.com/office/drawing/2014/main" id="{1402C983-3BFA-440E-F9BF-1B8347DBBD33}"/>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15" name="Slide Number Placeholder 4">
            <a:extLst>
              <a:ext uri="{FF2B5EF4-FFF2-40B4-BE49-F238E27FC236}">
                <a16:creationId xmlns:a16="http://schemas.microsoft.com/office/drawing/2014/main" id="{E82FE423-18B6-DDBC-AD4F-1716D343AD38}"/>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18</a:t>
            </a:fld>
            <a:endParaRPr lang="en-CA" dirty="0"/>
          </a:p>
        </p:txBody>
      </p:sp>
    </p:spTree>
    <p:extLst>
      <p:ext uri="{BB962C8B-B14F-4D97-AF65-F5344CB8AC3E}">
        <p14:creationId xmlns:p14="http://schemas.microsoft.com/office/powerpoint/2010/main" val="336901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17049-43E5-35F6-DE21-57FE667503A4}"/>
              </a:ext>
            </a:extLst>
          </p:cNvPr>
          <p:cNvSpPr>
            <a:spLocks noGrp="1"/>
          </p:cNvSpPr>
          <p:nvPr>
            <p:ph type="title"/>
          </p:nvPr>
        </p:nvSpPr>
        <p:spPr>
          <a:xfrm>
            <a:off x="3690666" y="2369287"/>
            <a:ext cx="4810668" cy="2852737"/>
          </a:xfrm>
        </p:spPr>
        <p:txBody>
          <a:bodyPr/>
          <a:lstStyle/>
          <a:p>
            <a:pPr algn="ctr"/>
            <a:br>
              <a:rPr lang="en-US" dirty="0"/>
            </a:br>
            <a:r>
              <a:rPr lang="en-US" dirty="0"/>
              <a:t>meets </a:t>
            </a:r>
            <a:br>
              <a:rPr lang="en-US" dirty="0"/>
            </a:br>
            <a:endParaRPr lang="en-CA" dirty="0"/>
          </a:p>
        </p:txBody>
      </p:sp>
      <p:sp>
        <p:nvSpPr>
          <p:cNvPr id="4" name="Footer Placeholder 3">
            <a:extLst>
              <a:ext uri="{FF2B5EF4-FFF2-40B4-BE49-F238E27FC236}">
                <a16:creationId xmlns:a16="http://schemas.microsoft.com/office/drawing/2014/main" id="{F1C09417-2E05-6C1D-251A-ECF9BB0B46CF}"/>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C6E265FF-A57B-04DE-6943-904C67F902F2}"/>
              </a:ext>
            </a:extLst>
          </p:cNvPr>
          <p:cNvSpPr>
            <a:spLocks noGrp="1"/>
          </p:cNvSpPr>
          <p:nvPr>
            <p:ph type="sldNum" sz="quarter" idx="12"/>
          </p:nvPr>
        </p:nvSpPr>
        <p:spPr/>
        <p:txBody>
          <a:bodyPr/>
          <a:lstStyle/>
          <a:p>
            <a:fld id="{BBAF18D3-0DB2-447A-A651-8F8F5B59E7A0}" type="slidenum">
              <a:rPr lang="en-CA" smtClean="0"/>
              <a:t>19</a:t>
            </a:fld>
            <a:endParaRPr lang="en-CA" dirty="0"/>
          </a:p>
        </p:txBody>
      </p:sp>
      <p:pic>
        <p:nvPicPr>
          <p:cNvPr id="9" name="Picture 8" descr="A picture containing shape&#10;&#10;Description automatically generated">
            <a:extLst>
              <a:ext uri="{FF2B5EF4-FFF2-40B4-BE49-F238E27FC236}">
                <a16:creationId xmlns:a16="http://schemas.microsoft.com/office/drawing/2014/main" id="{59B4A85B-40AC-B7B0-AE5D-4630959A598B}"/>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a:stretch/>
        </p:blipFill>
        <p:spPr>
          <a:xfrm>
            <a:off x="8714320" y="2311652"/>
            <a:ext cx="2513409" cy="2852736"/>
          </a:xfrm>
          <a:prstGeom prst="rect">
            <a:avLst/>
          </a:prstGeom>
          <a:solidFill>
            <a:schemeClr val="bg1"/>
          </a:solidFill>
        </p:spPr>
      </p:pic>
      <p:pic>
        <p:nvPicPr>
          <p:cNvPr id="8" name="Google Shape;11;p10">
            <a:extLst>
              <a:ext uri="{FF2B5EF4-FFF2-40B4-BE49-F238E27FC236}">
                <a16:creationId xmlns:a16="http://schemas.microsoft.com/office/drawing/2014/main" id="{45138D5D-366A-7A95-90A0-A457419303AE}"/>
              </a:ext>
            </a:extLst>
          </p:cNvPr>
          <p:cNvPicPr preferRelativeResize="0"/>
          <p:nvPr/>
        </p:nvPicPr>
        <p:blipFill rotWithShape="1">
          <a:blip r:embed="rId3">
            <a:alphaModFix/>
          </a:blip>
          <a:srcRect/>
          <a:stretch/>
        </p:blipFill>
        <p:spPr>
          <a:xfrm>
            <a:off x="1058979" y="2311652"/>
            <a:ext cx="2631687" cy="2852736"/>
          </a:xfrm>
          <a:prstGeom prst="rect">
            <a:avLst/>
          </a:prstGeom>
          <a:solidFill>
            <a:schemeClr val="bg1"/>
          </a:solidFill>
          <a:ln>
            <a:noFill/>
          </a:ln>
        </p:spPr>
      </p:pic>
    </p:spTree>
    <p:extLst>
      <p:ext uri="{BB962C8B-B14F-4D97-AF65-F5344CB8AC3E}">
        <p14:creationId xmlns:p14="http://schemas.microsoft.com/office/powerpoint/2010/main" val="256742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9F83-B762-BA26-99AC-94C323985E15}"/>
              </a:ext>
            </a:extLst>
          </p:cNvPr>
          <p:cNvSpPr>
            <a:spLocks noGrp="1"/>
          </p:cNvSpPr>
          <p:nvPr>
            <p:ph type="title"/>
          </p:nvPr>
        </p:nvSpPr>
        <p:spPr/>
        <p:txBody>
          <a:bodyPr/>
          <a:lstStyle/>
          <a:p>
            <a:r>
              <a:rPr lang="en-US" dirty="0"/>
              <a:t>Table of Contents</a:t>
            </a:r>
            <a:endParaRPr lang="en-CA" dirty="0"/>
          </a:p>
        </p:txBody>
      </p:sp>
      <p:sp>
        <p:nvSpPr>
          <p:cNvPr id="3" name="Content Placeholder 2">
            <a:extLst>
              <a:ext uri="{FF2B5EF4-FFF2-40B4-BE49-F238E27FC236}">
                <a16:creationId xmlns:a16="http://schemas.microsoft.com/office/drawing/2014/main" id="{375C7866-34D6-2729-A171-0699213AE0E7}"/>
              </a:ext>
            </a:extLst>
          </p:cNvPr>
          <p:cNvSpPr>
            <a:spLocks noGrp="1"/>
          </p:cNvSpPr>
          <p:nvPr>
            <p:ph idx="1"/>
          </p:nvPr>
        </p:nvSpPr>
        <p:spPr/>
        <p:txBody>
          <a:bodyPr/>
          <a:lstStyle/>
          <a:p>
            <a:pPr marL="514350" indent="-514350">
              <a:buFont typeface="+mj-lt"/>
              <a:buAutoNum type="arabicPeriod"/>
            </a:pPr>
            <a:r>
              <a:rPr lang="en-US" dirty="0"/>
              <a:t>Funding</a:t>
            </a:r>
          </a:p>
          <a:p>
            <a:pPr marL="514350" indent="-514350">
              <a:buFont typeface="+mj-lt"/>
              <a:buAutoNum type="arabicPeriod"/>
            </a:pPr>
            <a:r>
              <a:rPr lang="en-US" dirty="0"/>
              <a:t>I Trust AI</a:t>
            </a:r>
          </a:p>
          <a:p>
            <a:pPr marL="514350" indent="-514350">
              <a:buFont typeface="+mj-lt"/>
              <a:buAutoNum type="arabicPeriod"/>
            </a:pPr>
            <a:r>
              <a:rPr lang="en-US" dirty="0"/>
              <a:t>Imagining Canada’s Digital Twin</a:t>
            </a:r>
          </a:p>
          <a:p>
            <a:pPr marL="514350" indent="-514350">
              <a:buFont typeface="+mj-lt"/>
              <a:buAutoNum type="arabicPeriod"/>
            </a:pPr>
            <a:r>
              <a:rPr lang="en-US" dirty="0"/>
              <a:t>CS04 – I Trust AI Digital Twin Case Study</a:t>
            </a:r>
          </a:p>
          <a:p>
            <a:pPr marL="514350" indent="-514350">
              <a:buFont typeface="+mj-lt"/>
              <a:buAutoNum type="arabicPeriod"/>
            </a:pPr>
            <a:r>
              <a:rPr lang="en-US" dirty="0"/>
              <a:t>Framing the research w/Critical Data Studies</a:t>
            </a:r>
          </a:p>
          <a:p>
            <a:pPr marL="514350" indent="-514350">
              <a:buFont typeface="+mj-lt"/>
              <a:buAutoNum type="arabicPeriod"/>
            </a:pPr>
            <a:r>
              <a:rPr lang="en-US" dirty="0"/>
              <a:t>Is AI the answer to the preservation of trusted data for ever?</a:t>
            </a:r>
            <a:endParaRPr lang="en-CA" dirty="0"/>
          </a:p>
        </p:txBody>
      </p:sp>
      <p:sp>
        <p:nvSpPr>
          <p:cNvPr id="4" name="Footer Placeholder 3">
            <a:extLst>
              <a:ext uri="{FF2B5EF4-FFF2-40B4-BE49-F238E27FC236}">
                <a16:creationId xmlns:a16="http://schemas.microsoft.com/office/drawing/2014/main" id="{6B0526B4-CEFA-053E-4DF7-48AEFFC15BC7}"/>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21CB4CF4-2347-FB07-7054-E861F4B14749}"/>
              </a:ext>
            </a:extLst>
          </p:cNvPr>
          <p:cNvSpPr>
            <a:spLocks noGrp="1"/>
          </p:cNvSpPr>
          <p:nvPr>
            <p:ph type="sldNum" sz="quarter" idx="12"/>
          </p:nvPr>
        </p:nvSpPr>
        <p:spPr/>
        <p:txBody>
          <a:bodyPr/>
          <a:lstStyle/>
          <a:p>
            <a:fld id="{BBAF18D3-0DB2-447A-A651-8F8F5B59E7A0}" type="slidenum">
              <a:rPr lang="en-CA" smtClean="0"/>
              <a:t>2</a:t>
            </a:fld>
            <a:endParaRPr lang="en-CA" dirty="0"/>
          </a:p>
        </p:txBody>
      </p:sp>
    </p:spTree>
    <p:extLst>
      <p:ext uri="{BB962C8B-B14F-4D97-AF65-F5344CB8AC3E}">
        <p14:creationId xmlns:p14="http://schemas.microsoft.com/office/powerpoint/2010/main" val="615709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E302A0-A2B3-2C45-2858-A12AC9932F33}"/>
              </a:ext>
            </a:extLst>
          </p:cNvPr>
          <p:cNvSpPr>
            <a:spLocks noGrp="1"/>
          </p:cNvSpPr>
          <p:nvPr>
            <p:ph type="title"/>
          </p:nvPr>
        </p:nvSpPr>
        <p:spPr/>
        <p:txBody>
          <a:bodyPr/>
          <a:lstStyle/>
          <a:p>
            <a:r>
              <a:rPr lang="en-US" dirty="0"/>
              <a:t>Case study of the Carleton University Campus</a:t>
            </a:r>
            <a:endParaRPr lang="en-CA" dirty="0"/>
          </a:p>
        </p:txBody>
      </p:sp>
      <p:pic>
        <p:nvPicPr>
          <p:cNvPr id="8" name="Content Placeholder 7">
            <a:extLst>
              <a:ext uri="{FF2B5EF4-FFF2-40B4-BE49-F238E27FC236}">
                <a16:creationId xmlns:a16="http://schemas.microsoft.com/office/drawing/2014/main" id="{45C5F011-FF3C-4BBB-EA62-1E6CE6058BFA}"/>
              </a:ext>
            </a:extLst>
          </p:cNvPr>
          <p:cNvPicPr>
            <a:picLocks noGrp="1" noChangeAspect="1"/>
          </p:cNvPicPr>
          <p:nvPr>
            <p:ph sz="half" idx="1"/>
          </p:nvPr>
        </p:nvPicPr>
        <p:blipFill>
          <a:blip r:embed="rId2"/>
          <a:stretch>
            <a:fillRect/>
          </a:stretch>
        </p:blipFill>
        <p:spPr>
          <a:xfrm>
            <a:off x="264379" y="2397512"/>
            <a:ext cx="6501830" cy="2656781"/>
          </a:xfrm>
          <a:prstGeom prst="rect">
            <a:avLst/>
          </a:prstGeom>
        </p:spPr>
      </p:pic>
      <p:sp>
        <p:nvSpPr>
          <p:cNvPr id="9" name="Content Placeholder 8">
            <a:extLst>
              <a:ext uri="{FF2B5EF4-FFF2-40B4-BE49-F238E27FC236}">
                <a16:creationId xmlns:a16="http://schemas.microsoft.com/office/drawing/2014/main" id="{E4DE8325-D8BE-77F0-B071-D947DE0FB6DC}"/>
              </a:ext>
            </a:extLst>
          </p:cNvPr>
          <p:cNvSpPr>
            <a:spLocks noGrp="1"/>
          </p:cNvSpPr>
          <p:nvPr>
            <p:ph sz="half" idx="2"/>
          </p:nvPr>
        </p:nvSpPr>
        <p:spPr>
          <a:xfrm>
            <a:off x="6746021" y="1847850"/>
            <a:ext cx="5181600" cy="4351338"/>
          </a:xfrm>
        </p:spPr>
        <p:txBody>
          <a:bodyPr>
            <a:normAutofit fontScale="70000" lnSpcReduction="20000"/>
          </a:bodyPr>
          <a:lstStyle/>
          <a:p>
            <a:r>
              <a:rPr lang="en-US" sz="2800" dirty="0">
                <a:cs typeface="David" panose="020B0604020202020204" pitchFamily="34" charset="-79"/>
              </a:rPr>
              <a:t>CIMS opens its Sustain Digital Campus project that involves a digital twin of the Carleton University Campus as a case study to I Trust AI. </a:t>
            </a:r>
          </a:p>
          <a:p>
            <a:r>
              <a:rPr lang="en-US" sz="2800" dirty="0">
                <a:cs typeface="David" panose="020B0604020202020204" pitchFamily="34" charset="-79"/>
              </a:rPr>
              <a:t>The model is being used to analyze building and campus performance. </a:t>
            </a:r>
          </a:p>
          <a:p>
            <a:r>
              <a:rPr lang="en-US" sz="2800" dirty="0">
                <a:cs typeface="David" panose="020B0604020202020204" pitchFamily="34" charset="-79"/>
              </a:rPr>
              <a:t>The project demonstrates that technology can be used to improve the quality of indoor environments, reduce energy costs, and application for asset management.</a:t>
            </a:r>
            <a:endParaRPr lang="en-CA" sz="2800" dirty="0">
              <a:cs typeface="David" panose="020B0604020202020204" pitchFamily="34" charset="-79"/>
            </a:endParaRPr>
          </a:p>
          <a:p>
            <a:r>
              <a:rPr lang="en-CA" sz="2800" dirty="0">
                <a:cs typeface="David" panose="020B0604020202020204" pitchFamily="34" charset="-79"/>
              </a:rPr>
              <a:t>See Video presented to WG1 October 25, 2021 </a:t>
            </a:r>
            <a:r>
              <a:rPr lang="en-CA" sz="2400" u="sng" dirty="0">
                <a:solidFill>
                  <a:srgbClr val="0563C1"/>
                </a:solidFill>
                <a:effectLst/>
                <a:ea typeface="Calibri" panose="020F0502020204030204" pitchFamily="34" charset="0"/>
                <a:cs typeface="David" panose="020B0604020202020204" pitchFamily="34" charset="-79"/>
                <a:hlinkClick r:id="rId3"/>
              </a:rPr>
              <a:t>https://play.miun.se/media/WG+1+meeting+monday+25th+October/0_b3w6ikr5</a:t>
            </a:r>
            <a:r>
              <a:rPr lang="en-CA" sz="2400" dirty="0">
                <a:effectLst/>
                <a:ea typeface="Calibri" panose="020F0502020204030204" pitchFamily="34" charset="0"/>
                <a:cs typeface="David" panose="020B0604020202020204" pitchFamily="34" charset="-79"/>
              </a:rPr>
              <a:t> </a:t>
            </a:r>
            <a:endParaRPr lang="en-CA" sz="2800" dirty="0">
              <a:cs typeface="David" panose="020B0604020202020204" pitchFamily="34" charset="-79"/>
            </a:endParaRPr>
          </a:p>
          <a:p>
            <a:endParaRPr lang="en-CA" dirty="0"/>
          </a:p>
        </p:txBody>
      </p:sp>
      <p:sp>
        <p:nvSpPr>
          <p:cNvPr id="4" name="Footer Placeholder 3">
            <a:extLst>
              <a:ext uri="{FF2B5EF4-FFF2-40B4-BE49-F238E27FC236}">
                <a16:creationId xmlns:a16="http://schemas.microsoft.com/office/drawing/2014/main" id="{28E2004E-A134-BEDD-19DB-7CB6B1E04797}"/>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BEDB2C06-DF07-C0A8-7682-C810A8180628}"/>
              </a:ext>
            </a:extLst>
          </p:cNvPr>
          <p:cNvSpPr>
            <a:spLocks noGrp="1"/>
          </p:cNvSpPr>
          <p:nvPr>
            <p:ph type="sldNum" sz="quarter" idx="12"/>
          </p:nvPr>
        </p:nvSpPr>
        <p:spPr/>
        <p:txBody>
          <a:bodyPr/>
          <a:lstStyle/>
          <a:p>
            <a:fld id="{BBAF18D3-0DB2-447A-A651-8F8F5B59E7A0}" type="slidenum">
              <a:rPr lang="en-CA" smtClean="0"/>
              <a:t>20</a:t>
            </a:fld>
            <a:endParaRPr lang="en-CA" dirty="0"/>
          </a:p>
        </p:txBody>
      </p:sp>
      <p:pic>
        <p:nvPicPr>
          <p:cNvPr id="10" name="Picture 9">
            <a:extLst>
              <a:ext uri="{FF2B5EF4-FFF2-40B4-BE49-F238E27FC236}">
                <a16:creationId xmlns:a16="http://schemas.microsoft.com/office/drawing/2014/main" id="{3803E342-F85B-BC6E-AB37-AB347FCF8F20}"/>
              </a:ext>
            </a:extLst>
          </p:cNvPr>
          <p:cNvPicPr>
            <a:picLocks noChangeAspect="1"/>
          </p:cNvPicPr>
          <p:nvPr/>
        </p:nvPicPr>
        <p:blipFill>
          <a:blip r:embed="rId4"/>
          <a:stretch>
            <a:fillRect/>
          </a:stretch>
        </p:blipFill>
        <p:spPr>
          <a:xfrm>
            <a:off x="264379" y="2114634"/>
            <a:ext cx="6501830" cy="3222536"/>
          </a:xfrm>
          <a:prstGeom prst="rect">
            <a:avLst/>
          </a:prstGeom>
        </p:spPr>
      </p:pic>
    </p:spTree>
    <p:extLst>
      <p:ext uri="{BB962C8B-B14F-4D97-AF65-F5344CB8AC3E}">
        <p14:creationId xmlns:p14="http://schemas.microsoft.com/office/powerpoint/2010/main" val="33997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F7BD-B1A1-45A5-BC38-A45311965A7D}"/>
              </a:ext>
            </a:extLst>
          </p:cNvPr>
          <p:cNvSpPr>
            <a:spLocks noGrp="1"/>
          </p:cNvSpPr>
          <p:nvPr>
            <p:ph type="title"/>
          </p:nvPr>
        </p:nvSpPr>
        <p:spPr/>
        <p:txBody>
          <a:bodyPr/>
          <a:lstStyle/>
          <a:p>
            <a:r>
              <a:rPr lang="en-US" dirty="0"/>
              <a:t>CS04 – Digital Twin</a:t>
            </a:r>
            <a:endParaRPr lang="en-CA" dirty="0"/>
          </a:p>
        </p:txBody>
      </p:sp>
      <p:sp>
        <p:nvSpPr>
          <p:cNvPr id="6" name="Content Placeholder 5">
            <a:extLst>
              <a:ext uri="{FF2B5EF4-FFF2-40B4-BE49-F238E27FC236}">
                <a16:creationId xmlns:a16="http://schemas.microsoft.com/office/drawing/2014/main" id="{77C29DF0-20E8-49C2-9169-B18A3A4E9F36}"/>
              </a:ext>
            </a:extLst>
          </p:cNvPr>
          <p:cNvSpPr>
            <a:spLocks noGrp="1"/>
          </p:cNvSpPr>
          <p:nvPr>
            <p:ph idx="1"/>
          </p:nvPr>
        </p:nvSpPr>
        <p:spPr>
          <a:xfrm>
            <a:off x="838200" y="1825625"/>
            <a:ext cx="10515600" cy="4667250"/>
          </a:xfrm>
        </p:spPr>
        <p:txBody>
          <a:bodyPr>
            <a:normAutofit/>
          </a:bodyPr>
          <a:lstStyle/>
          <a:p>
            <a:pPr marL="342900" lvl="0" indent="-342900">
              <a:lnSpc>
                <a:spcPct val="107000"/>
              </a:lnSpc>
              <a:buFont typeface="+mj-lt"/>
              <a:buAutoNum type="arabicPeriod"/>
            </a:pPr>
            <a:r>
              <a:rPr lang="en-CA" sz="2000" dirty="0">
                <a:ea typeface="Calibri" panose="020F0502020204030204" pitchFamily="34" charset="0"/>
                <a:cs typeface="Times New Roman" panose="02020603050405020304" pitchFamily="18" charset="0"/>
              </a:rPr>
              <a:t>P</a:t>
            </a:r>
            <a:r>
              <a:rPr lang="en-CA" sz="2000" dirty="0">
                <a:effectLst/>
                <a:ea typeface="Calibri" panose="020F0502020204030204" pitchFamily="34" charset="0"/>
                <a:cs typeface="Times New Roman" panose="02020603050405020304" pitchFamily="18" charset="0"/>
              </a:rPr>
              <a:t>rovides critical records and archival challenges in terms of the use and creation of complex records – BIM, ASM, Digital Twins, VR and AI</a:t>
            </a:r>
          </a:p>
          <a:p>
            <a:pPr lvl="1">
              <a:lnSpc>
                <a:spcPct val="107000"/>
              </a:lnSpc>
              <a:spcAft>
                <a:spcPts val="800"/>
              </a:spcAft>
            </a:pPr>
            <a:r>
              <a:rPr lang="en-CA" sz="2000" dirty="0">
                <a:effectLst/>
                <a:ea typeface="Calibri" panose="020F0502020204030204" pitchFamily="34" charset="0"/>
                <a:cs typeface="Times New Roman" panose="02020603050405020304" pitchFamily="18" charset="0"/>
              </a:rPr>
              <a:t>This would include a literature review of the preservation of related data &amp; technologies</a:t>
            </a:r>
          </a:p>
          <a:p>
            <a:pPr marL="342900" indent="-342900">
              <a:lnSpc>
                <a:spcPct val="107000"/>
              </a:lnSpc>
              <a:spcAft>
                <a:spcPts val="800"/>
              </a:spcAft>
              <a:buFont typeface="+mj-lt"/>
              <a:buAutoNum type="arabicPeriod"/>
            </a:pPr>
            <a:r>
              <a:rPr lang="en-US" sz="2000" dirty="0">
                <a:cs typeface="Times New Roman" panose="02020603050405020304" pitchFamily="18" charset="0"/>
              </a:rPr>
              <a:t>Involves and ecosystem of data, real-time systems, AI/ML, IoT, building information systems (BIM), asset management systems (AMS), LIDAR, VR, simulations and techniques, technologies, and data of importance to fields in architecture, urbanism, planning, construction and engineering.</a:t>
            </a:r>
          </a:p>
          <a:p>
            <a:pPr marL="342900" indent="-342900">
              <a:lnSpc>
                <a:spcPct val="107000"/>
              </a:lnSpc>
              <a:spcAft>
                <a:spcPts val="800"/>
              </a:spcAft>
              <a:buFont typeface="+mj-lt"/>
              <a:buAutoNum type="arabicPeriod"/>
            </a:pPr>
            <a:r>
              <a:rPr lang="en-US" sz="2000" dirty="0">
                <a:cs typeface="Times New Roman" panose="02020603050405020304" pitchFamily="18" charset="0"/>
              </a:rPr>
              <a:t>Archival concepts of authenticity, reliability, and accuracy, and others will be identified as research progresses.</a:t>
            </a:r>
          </a:p>
        </p:txBody>
      </p:sp>
      <p:sp>
        <p:nvSpPr>
          <p:cNvPr id="7" name="Footer Placeholder 3">
            <a:extLst>
              <a:ext uri="{FF2B5EF4-FFF2-40B4-BE49-F238E27FC236}">
                <a16:creationId xmlns:a16="http://schemas.microsoft.com/office/drawing/2014/main" id="{8295BAE8-C409-802F-3AFF-9506592365F3}"/>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8" name="Slide Number Placeholder 4">
            <a:extLst>
              <a:ext uri="{FF2B5EF4-FFF2-40B4-BE49-F238E27FC236}">
                <a16:creationId xmlns:a16="http://schemas.microsoft.com/office/drawing/2014/main" id="{7823A1B4-6F2A-EABB-2740-E7B1C236FA19}"/>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21</a:t>
            </a:fld>
            <a:endParaRPr lang="en-CA" dirty="0"/>
          </a:p>
        </p:txBody>
      </p:sp>
    </p:spTree>
    <p:extLst>
      <p:ext uri="{BB962C8B-B14F-4D97-AF65-F5344CB8AC3E}">
        <p14:creationId xmlns:p14="http://schemas.microsoft.com/office/powerpoint/2010/main" val="1572472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9222238-A6FC-4CC7-B8E2-E3CD0C23FDDD}"/>
              </a:ext>
            </a:extLst>
          </p:cNvPr>
          <p:cNvSpPr/>
          <p:nvPr/>
        </p:nvSpPr>
        <p:spPr>
          <a:xfrm>
            <a:off x="3956884" y="3251625"/>
            <a:ext cx="3765060" cy="3009753"/>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8" name="Picture 17" descr="A picture containing logo&#10;&#10;Description automatically generated">
            <a:extLst>
              <a:ext uri="{FF2B5EF4-FFF2-40B4-BE49-F238E27FC236}">
                <a16:creationId xmlns:a16="http://schemas.microsoft.com/office/drawing/2014/main" id="{69B2CD2B-EA01-4CCC-90F1-883B1C6596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125" y="5309368"/>
            <a:ext cx="1070019" cy="387974"/>
          </a:xfrm>
          <a:prstGeom prst="rect">
            <a:avLst/>
          </a:prstGeom>
          <a:noFill/>
          <a:ln>
            <a:noFill/>
          </a:ln>
        </p:spPr>
      </p:pic>
      <p:pic>
        <p:nvPicPr>
          <p:cNvPr id="19" name="Picture 18" descr="Logo&#10;&#10;Description automatically generated">
            <a:extLst>
              <a:ext uri="{FF2B5EF4-FFF2-40B4-BE49-F238E27FC236}">
                <a16:creationId xmlns:a16="http://schemas.microsoft.com/office/drawing/2014/main" id="{D29663AF-0240-4CC6-893B-8B55482975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1315" y="5774616"/>
            <a:ext cx="742392" cy="771233"/>
          </a:xfrm>
          <a:prstGeom prst="rect">
            <a:avLst/>
          </a:prstGeom>
          <a:noFill/>
          <a:ln>
            <a:noFill/>
          </a:ln>
        </p:spPr>
      </p:pic>
      <p:pic>
        <p:nvPicPr>
          <p:cNvPr id="22" name="Picture 21" descr="Facebook say there will be no &amp;#39;Quest Pro&amp;#39; coming in 2021 | EyeEngage |  Virtual reality | Augmented reality |">
            <a:extLst>
              <a:ext uri="{FF2B5EF4-FFF2-40B4-BE49-F238E27FC236}">
                <a16:creationId xmlns:a16="http://schemas.microsoft.com/office/drawing/2014/main" id="{A2470996-F772-4767-88A3-295F17F33C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586" t="31242" r="19481" b="28889"/>
          <a:stretch/>
        </p:blipFill>
        <p:spPr bwMode="auto">
          <a:xfrm>
            <a:off x="5380021" y="2027818"/>
            <a:ext cx="1353185" cy="462280"/>
          </a:xfrm>
          <a:prstGeom prst="rect">
            <a:avLst/>
          </a:prstGeom>
          <a:noFill/>
          <a:ln>
            <a:noFill/>
          </a:ln>
          <a:extLst>
            <a:ext uri="{53640926-AAD7-44D8-BBD7-CCE9431645EC}">
              <a14:shadowObscured xmlns:a14="http://schemas.microsoft.com/office/drawing/2010/main"/>
            </a:ext>
          </a:extLst>
        </p:spPr>
      </p:pic>
      <p:pic>
        <p:nvPicPr>
          <p:cNvPr id="23" name="Picture 22" descr="VIVE United States | Next-level VR Headsets and Apps">
            <a:extLst>
              <a:ext uri="{FF2B5EF4-FFF2-40B4-BE49-F238E27FC236}">
                <a16:creationId xmlns:a16="http://schemas.microsoft.com/office/drawing/2014/main" id="{A96B1FDB-0E4C-45FD-A691-9C8D5A54DE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7585" y="1378696"/>
            <a:ext cx="1282065" cy="600710"/>
          </a:xfrm>
          <a:prstGeom prst="rect">
            <a:avLst/>
          </a:prstGeom>
          <a:noFill/>
          <a:ln>
            <a:noFill/>
          </a:ln>
        </p:spPr>
      </p:pic>
      <p:pic>
        <p:nvPicPr>
          <p:cNvPr id="24" name="Picture 23" descr="Official Zoho Logo - Branding Kit">
            <a:extLst>
              <a:ext uri="{FF2B5EF4-FFF2-40B4-BE49-F238E27FC236}">
                <a16:creationId xmlns:a16="http://schemas.microsoft.com/office/drawing/2014/main" id="{7F6A05E8-7A4F-4140-83DE-D1706D809D6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1242" y="2694865"/>
            <a:ext cx="1222105" cy="421948"/>
          </a:xfrm>
          <a:prstGeom prst="rect">
            <a:avLst/>
          </a:prstGeom>
          <a:noFill/>
          <a:ln>
            <a:noFill/>
          </a:ln>
        </p:spPr>
      </p:pic>
      <p:pic>
        <p:nvPicPr>
          <p:cNvPr id="25" name="Picture 24" descr="Slack has a new logo and it&amp;#39;s ... fine">
            <a:extLst>
              <a:ext uri="{FF2B5EF4-FFF2-40B4-BE49-F238E27FC236}">
                <a16:creationId xmlns:a16="http://schemas.microsoft.com/office/drawing/2014/main" id="{D570A9E3-DE87-452F-B05C-AA29DFBC24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7" t="26760" r="7532" b="31106"/>
          <a:stretch/>
        </p:blipFill>
        <p:spPr bwMode="auto">
          <a:xfrm>
            <a:off x="777859" y="3570925"/>
            <a:ext cx="1190375" cy="321607"/>
          </a:xfrm>
          <a:prstGeom prst="rect">
            <a:avLst/>
          </a:prstGeom>
          <a:noFill/>
          <a:ln>
            <a:noFill/>
          </a:ln>
          <a:extLst>
            <a:ext uri="{53640926-AAD7-44D8-BBD7-CCE9431645EC}">
              <a14:shadowObscured xmlns:a14="http://schemas.microsoft.com/office/drawing/2010/main"/>
            </a:ext>
          </a:extLst>
        </p:spPr>
      </p:pic>
      <p:pic>
        <p:nvPicPr>
          <p:cNvPr id="26" name="Picture 25" descr="GitHub logo and symbol, meaning, history, PNG">
            <a:extLst>
              <a:ext uri="{FF2B5EF4-FFF2-40B4-BE49-F238E27FC236}">
                <a16:creationId xmlns:a16="http://schemas.microsoft.com/office/drawing/2014/main" id="{B526E942-A7C9-45C1-8CEE-4173E61787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705" r="15064"/>
          <a:stretch/>
        </p:blipFill>
        <p:spPr bwMode="auto">
          <a:xfrm>
            <a:off x="1901105" y="3930198"/>
            <a:ext cx="707535" cy="574604"/>
          </a:xfrm>
          <a:prstGeom prst="rect">
            <a:avLst/>
          </a:prstGeom>
          <a:noFill/>
          <a:ln>
            <a:noFill/>
          </a:ln>
          <a:extLst>
            <a:ext uri="{53640926-AAD7-44D8-BBD7-CCE9431645EC}">
              <a14:shadowObscured xmlns:a14="http://schemas.microsoft.com/office/drawing/2010/main"/>
            </a:ext>
          </a:extLst>
        </p:spPr>
      </p:pic>
      <p:pic>
        <p:nvPicPr>
          <p:cNvPr id="27" name="Picture 26" descr="Press Releases - Solace">
            <a:extLst>
              <a:ext uri="{FF2B5EF4-FFF2-40B4-BE49-F238E27FC236}">
                <a16:creationId xmlns:a16="http://schemas.microsoft.com/office/drawing/2014/main" id="{E0145CCC-B34C-4F43-A2B3-840BD405182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218" t="26252" r="11058" b="25214"/>
          <a:stretch/>
        </p:blipFill>
        <p:spPr bwMode="auto">
          <a:xfrm>
            <a:off x="642148" y="2140209"/>
            <a:ext cx="980258" cy="321607"/>
          </a:xfrm>
          <a:prstGeom prst="rect">
            <a:avLst/>
          </a:prstGeom>
          <a:noFill/>
          <a:ln>
            <a:noFill/>
          </a:ln>
          <a:extLst>
            <a:ext uri="{53640926-AAD7-44D8-BBD7-CCE9431645EC}">
              <a14:shadowObscured xmlns:a14="http://schemas.microsoft.com/office/drawing/2010/main"/>
            </a:ext>
          </a:extLst>
        </p:spPr>
      </p:pic>
      <p:pic>
        <p:nvPicPr>
          <p:cNvPr id="28" name="Picture 27" descr="PostgreSQL Logo / Software / Logonoid.com">
            <a:extLst>
              <a:ext uri="{FF2B5EF4-FFF2-40B4-BE49-F238E27FC236}">
                <a16:creationId xmlns:a16="http://schemas.microsoft.com/office/drawing/2014/main" id="{1676D188-FC05-4A59-B18C-73D2CDC9CA6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69" t="10810" r="4647" b="8187"/>
          <a:stretch/>
        </p:blipFill>
        <p:spPr bwMode="auto">
          <a:xfrm>
            <a:off x="1737468" y="1398965"/>
            <a:ext cx="677519" cy="681807"/>
          </a:xfrm>
          <a:prstGeom prst="rect">
            <a:avLst/>
          </a:prstGeom>
          <a:noFill/>
          <a:ln>
            <a:noFill/>
          </a:ln>
          <a:extLst>
            <a:ext uri="{53640926-AAD7-44D8-BBD7-CCE9431645EC}">
              <a14:shadowObscured xmlns:a14="http://schemas.microsoft.com/office/drawing/2010/main"/>
            </a:ext>
          </a:extLst>
        </p:spPr>
      </p:pic>
      <p:pic>
        <p:nvPicPr>
          <p:cNvPr id="29" name="Picture 28" descr="Infoworks – Bloor Research">
            <a:extLst>
              <a:ext uri="{FF2B5EF4-FFF2-40B4-BE49-F238E27FC236}">
                <a16:creationId xmlns:a16="http://schemas.microsoft.com/office/drawing/2014/main" id="{9CAFAF95-7B97-45FB-9494-7436EAA8F85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085" t="34334" r="8724" b="32000"/>
          <a:stretch/>
        </p:blipFill>
        <p:spPr bwMode="auto">
          <a:xfrm>
            <a:off x="2278079" y="3353702"/>
            <a:ext cx="1440800" cy="371349"/>
          </a:xfrm>
          <a:prstGeom prst="rect">
            <a:avLst/>
          </a:prstGeom>
          <a:noFill/>
          <a:ln>
            <a:noFill/>
          </a:ln>
          <a:extLst>
            <a:ext uri="{53640926-AAD7-44D8-BBD7-CCE9431645EC}">
              <a14:shadowObscured xmlns:a14="http://schemas.microsoft.com/office/drawing/2010/main"/>
            </a:ext>
          </a:extLst>
        </p:spPr>
      </p:pic>
      <p:pic>
        <p:nvPicPr>
          <p:cNvPr id="30" name="Picture 29" descr="Icon&#10;&#10;Description automatically generated">
            <a:extLst>
              <a:ext uri="{FF2B5EF4-FFF2-40B4-BE49-F238E27FC236}">
                <a16:creationId xmlns:a16="http://schemas.microsoft.com/office/drawing/2014/main" id="{DC9AAF21-B50C-4B04-BA48-74D0FC4F10A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34328" y="1933638"/>
            <a:ext cx="497419" cy="463114"/>
          </a:xfrm>
          <a:prstGeom prst="rect">
            <a:avLst/>
          </a:prstGeom>
          <a:noFill/>
          <a:ln>
            <a:noFill/>
          </a:ln>
        </p:spPr>
      </p:pic>
      <p:pic>
        <p:nvPicPr>
          <p:cNvPr id="31" name="Picture 30" descr="Speckle Connectors">
            <a:extLst>
              <a:ext uri="{FF2B5EF4-FFF2-40B4-BE49-F238E27FC236}">
                <a16:creationId xmlns:a16="http://schemas.microsoft.com/office/drawing/2014/main" id="{E278D114-1CF7-4891-90A8-E37E7D89AE06}"/>
              </a:ext>
            </a:extLst>
          </p:cNvPr>
          <p:cNvPicPr>
            <a:picLocks noChangeAspect="1"/>
          </p:cNvPicPr>
          <p:nvPr/>
        </p:nvPicPr>
        <p:blipFill rotWithShape="1">
          <a:blip r:embed="rId14">
            <a:extLst>
              <a:ext uri="{28A0092B-C50C-407E-A947-70E740481C1C}">
                <a14:useLocalDpi xmlns:a14="http://schemas.microsoft.com/office/drawing/2010/main" val="0"/>
              </a:ext>
            </a:extLst>
          </a:blip>
          <a:srcRect t="11000" r="34509" b="8000"/>
          <a:stretch/>
        </p:blipFill>
        <p:spPr bwMode="auto">
          <a:xfrm>
            <a:off x="444222" y="2895316"/>
            <a:ext cx="1543712" cy="480266"/>
          </a:xfrm>
          <a:prstGeom prst="rect">
            <a:avLst/>
          </a:prstGeom>
          <a:noFill/>
          <a:ln>
            <a:noFill/>
          </a:ln>
          <a:extLst>
            <a:ext uri="{53640926-AAD7-44D8-BBD7-CCE9431645EC}">
              <a14:shadowObscured xmlns:a14="http://schemas.microsoft.com/office/drawing/2010/main"/>
            </a:ext>
          </a:extLst>
        </p:spPr>
      </p:pic>
      <p:pic>
        <p:nvPicPr>
          <p:cNvPr id="32" name="Picture 31" descr="Amazon Web Services - Wikipedia">
            <a:extLst>
              <a:ext uri="{FF2B5EF4-FFF2-40B4-BE49-F238E27FC236}">
                <a16:creationId xmlns:a16="http://schemas.microsoft.com/office/drawing/2014/main" id="{2D022BC2-500B-48D6-ADD1-E8C099C365B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34756" y="2525914"/>
            <a:ext cx="566029" cy="337902"/>
          </a:xfrm>
          <a:prstGeom prst="rect">
            <a:avLst/>
          </a:prstGeom>
          <a:noFill/>
          <a:ln>
            <a:noFill/>
          </a:ln>
        </p:spPr>
      </p:pic>
      <p:pic>
        <p:nvPicPr>
          <p:cNvPr id="33" name="Picture 32" descr="Revit Logo [Autodesk] Download Vector">
            <a:extLst>
              <a:ext uri="{FF2B5EF4-FFF2-40B4-BE49-F238E27FC236}">
                <a16:creationId xmlns:a16="http://schemas.microsoft.com/office/drawing/2014/main" id="{B40256D4-C2A1-4EE5-86BD-74C700015B4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82561" y="1846755"/>
            <a:ext cx="1123473" cy="393336"/>
          </a:xfrm>
          <a:prstGeom prst="rect">
            <a:avLst/>
          </a:prstGeom>
          <a:noFill/>
          <a:ln>
            <a:noFill/>
          </a:ln>
        </p:spPr>
      </p:pic>
      <p:pic>
        <p:nvPicPr>
          <p:cNvPr id="34" name="Picture 33">
            <a:extLst>
              <a:ext uri="{FF2B5EF4-FFF2-40B4-BE49-F238E27FC236}">
                <a16:creationId xmlns:a16="http://schemas.microsoft.com/office/drawing/2014/main" id="{6613A471-8259-467D-B065-C8596F86408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5265"/>
          <a:stretch/>
        </p:blipFill>
        <p:spPr bwMode="auto">
          <a:xfrm>
            <a:off x="9839865" y="2513603"/>
            <a:ext cx="2020114" cy="343466"/>
          </a:xfrm>
          <a:prstGeom prst="rect">
            <a:avLst/>
          </a:prstGeom>
          <a:noFill/>
          <a:ln>
            <a:noFill/>
          </a:ln>
          <a:extLst>
            <a:ext uri="{53640926-AAD7-44D8-BBD7-CCE9431645EC}">
              <a14:shadowObscured xmlns:a14="http://schemas.microsoft.com/office/drawing/2010/main"/>
            </a:ext>
          </a:extLst>
        </p:spPr>
      </p:pic>
      <p:pic>
        <p:nvPicPr>
          <p:cNvPr id="35" name="Picture 34" descr="Graphical user interface, website&#10;&#10;Description automatically generated">
            <a:extLst>
              <a:ext uri="{FF2B5EF4-FFF2-40B4-BE49-F238E27FC236}">
                <a16:creationId xmlns:a16="http://schemas.microsoft.com/office/drawing/2014/main" id="{BD3E4667-E768-4E40-B1E1-910E3A422B8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9966" t="13334" r="50050" b="81333"/>
          <a:stretch/>
        </p:blipFill>
        <p:spPr>
          <a:xfrm>
            <a:off x="10485952" y="3033242"/>
            <a:ext cx="1597189" cy="287594"/>
          </a:xfrm>
          <a:prstGeom prst="rect">
            <a:avLst/>
          </a:prstGeom>
        </p:spPr>
      </p:pic>
      <p:pic>
        <p:nvPicPr>
          <p:cNvPr id="36" name="Picture 35" descr="A new logo, look, and feel for Autodesk | Autodesk News">
            <a:extLst>
              <a:ext uri="{FF2B5EF4-FFF2-40B4-BE49-F238E27FC236}">
                <a16:creationId xmlns:a16="http://schemas.microsoft.com/office/drawing/2014/main" id="{98A19DDE-1C51-4C06-B067-3CF63FF9D73C}"/>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003339" y="4148650"/>
            <a:ext cx="1704289" cy="287594"/>
          </a:xfrm>
          <a:prstGeom prst="rect">
            <a:avLst/>
          </a:prstGeom>
          <a:noFill/>
          <a:ln>
            <a:noFill/>
          </a:ln>
        </p:spPr>
      </p:pic>
      <p:pic>
        <p:nvPicPr>
          <p:cNvPr id="38" name="Picture 37" descr="PhotoModeler and Rhino 3D | PhotoModeler">
            <a:extLst>
              <a:ext uri="{FF2B5EF4-FFF2-40B4-BE49-F238E27FC236}">
                <a16:creationId xmlns:a16="http://schemas.microsoft.com/office/drawing/2014/main" id="{EE12A528-11C1-4A96-97D4-9B249CA1C66C}"/>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53336" y="2416584"/>
            <a:ext cx="2074012" cy="700229"/>
          </a:xfrm>
          <a:prstGeom prst="rect">
            <a:avLst/>
          </a:prstGeom>
          <a:noFill/>
          <a:ln>
            <a:noFill/>
          </a:ln>
        </p:spPr>
      </p:pic>
      <p:pic>
        <p:nvPicPr>
          <p:cNvPr id="39" name="Picture 38" descr="BlenderBIM logo design — OSArch Community">
            <a:extLst>
              <a:ext uri="{FF2B5EF4-FFF2-40B4-BE49-F238E27FC236}">
                <a16:creationId xmlns:a16="http://schemas.microsoft.com/office/drawing/2014/main" id="{D9E48E93-482A-41FC-9F79-888A1E9E859B}"/>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42111" y="4514357"/>
            <a:ext cx="1550507" cy="480157"/>
          </a:xfrm>
          <a:prstGeom prst="rect">
            <a:avLst/>
          </a:prstGeom>
          <a:noFill/>
          <a:ln>
            <a:noFill/>
          </a:ln>
        </p:spPr>
      </p:pic>
      <p:pic>
        <p:nvPicPr>
          <p:cNvPr id="40" name="Picture 39" descr="Logo&#10;&#10;Description automatically generated">
            <a:extLst>
              <a:ext uri="{FF2B5EF4-FFF2-40B4-BE49-F238E27FC236}">
                <a16:creationId xmlns:a16="http://schemas.microsoft.com/office/drawing/2014/main" id="{7B101DAF-EA2F-48B1-9BF5-62CBC90F672E}"/>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48835" y="3478844"/>
            <a:ext cx="1401893" cy="376642"/>
          </a:xfrm>
          <a:prstGeom prst="rect">
            <a:avLst/>
          </a:prstGeom>
          <a:noFill/>
          <a:ln>
            <a:noFill/>
          </a:ln>
        </p:spPr>
      </p:pic>
      <p:pic>
        <p:nvPicPr>
          <p:cNvPr id="41" name="Picture 40" descr="OSArch – Creating a built environment with free software, increased  transparency, and a more ethical approach">
            <a:extLst>
              <a:ext uri="{FF2B5EF4-FFF2-40B4-BE49-F238E27FC236}">
                <a16:creationId xmlns:a16="http://schemas.microsoft.com/office/drawing/2014/main" id="{908CB048-3EE4-484B-8AA3-732664B1994C}"/>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474763" y="1397148"/>
            <a:ext cx="512668" cy="512668"/>
          </a:xfrm>
          <a:prstGeom prst="rect">
            <a:avLst/>
          </a:prstGeom>
          <a:noFill/>
          <a:ln>
            <a:noFill/>
          </a:ln>
        </p:spPr>
      </p:pic>
      <p:pic>
        <p:nvPicPr>
          <p:cNvPr id="42" name="Picture 41" descr="GitHub - maputnik/editor: An open source visual editor for the &amp;#39;Mapbox  Style Specification&amp;#39;">
            <a:extLst>
              <a:ext uri="{FF2B5EF4-FFF2-40B4-BE49-F238E27FC236}">
                <a16:creationId xmlns:a16="http://schemas.microsoft.com/office/drawing/2014/main" id="{D620128B-08A8-4B1A-8099-AFED378D765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3974" t="23397" r="35257" b="23077"/>
          <a:stretch/>
        </p:blipFill>
        <p:spPr bwMode="auto">
          <a:xfrm>
            <a:off x="9401658" y="1094763"/>
            <a:ext cx="754752" cy="655824"/>
          </a:xfrm>
          <a:prstGeom prst="rect">
            <a:avLst/>
          </a:prstGeom>
          <a:noFill/>
          <a:ln>
            <a:noFill/>
          </a:ln>
          <a:extLst>
            <a:ext uri="{53640926-AAD7-44D8-BBD7-CCE9431645EC}">
              <a14:shadowObscured xmlns:a14="http://schemas.microsoft.com/office/drawing/2010/main"/>
            </a:ext>
          </a:extLst>
        </p:spPr>
      </p:pic>
      <p:pic>
        <p:nvPicPr>
          <p:cNvPr id="43" name="Picture 42" descr="Esri - Wikipedia">
            <a:extLst>
              <a:ext uri="{FF2B5EF4-FFF2-40B4-BE49-F238E27FC236}">
                <a16:creationId xmlns:a16="http://schemas.microsoft.com/office/drawing/2014/main" id="{F70D95AC-2A3C-418F-A13A-167D45F2E478}"/>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710749" y="3334098"/>
            <a:ext cx="1112864" cy="397630"/>
          </a:xfrm>
          <a:prstGeom prst="rect">
            <a:avLst/>
          </a:prstGeom>
          <a:noFill/>
          <a:ln>
            <a:noFill/>
          </a:ln>
        </p:spPr>
      </p:pic>
      <p:pic>
        <p:nvPicPr>
          <p:cNvPr id="44" name="Picture 43" descr="A picture containing colorful&#10;&#10;Description automatically generated">
            <a:extLst>
              <a:ext uri="{FF2B5EF4-FFF2-40B4-BE49-F238E27FC236}">
                <a16:creationId xmlns:a16="http://schemas.microsoft.com/office/drawing/2014/main" id="{9D16B885-D6CD-4F32-BAB1-A28D72EB5833}"/>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332743" y="3367973"/>
            <a:ext cx="737742" cy="737742"/>
          </a:xfrm>
          <a:prstGeom prst="rect">
            <a:avLst/>
          </a:prstGeom>
          <a:noFill/>
          <a:ln>
            <a:noFill/>
          </a:ln>
        </p:spPr>
      </p:pic>
      <p:pic>
        <p:nvPicPr>
          <p:cNvPr id="45" name="Picture 44" descr="Advanced 3D City Design Software | ArcGIS CityEngine">
            <a:extLst>
              <a:ext uri="{FF2B5EF4-FFF2-40B4-BE49-F238E27FC236}">
                <a16:creationId xmlns:a16="http://schemas.microsoft.com/office/drawing/2014/main" id="{887C70D6-665F-4399-8264-9E04AC26BEF0}"/>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410380" y="1484336"/>
            <a:ext cx="490343" cy="490343"/>
          </a:xfrm>
          <a:prstGeom prst="rect">
            <a:avLst/>
          </a:prstGeom>
          <a:noFill/>
          <a:ln>
            <a:noFill/>
          </a:ln>
        </p:spPr>
      </p:pic>
      <p:pic>
        <p:nvPicPr>
          <p:cNvPr id="46" name="Picture 45" descr="Logo, icon&#10;&#10;Description automatically generated">
            <a:extLst>
              <a:ext uri="{FF2B5EF4-FFF2-40B4-BE49-F238E27FC236}">
                <a16:creationId xmlns:a16="http://schemas.microsoft.com/office/drawing/2014/main" id="{00218F36-823F-4D75-9EAF-ED92A67A386B}"/>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311303" y="4697503"/>
            <a:ext cx="448480" cy="437643"/>
          </a:xfrm>
          <a:prstGeom prst="rect">
            <a:avLst/>
          </a:prstGeom>
          <a:noFill/>
          <a:ln>
            <a:noFill/>
          </a:ln>
        </p:spPr>
      </p:pic>
      <p:pic>
        <p:nvPicPr>
          <p:cNvPr id="47" name="Picture 46" descr="ProtoPie Media Kit | ProtoPie">
            <a:extLst>
              <a:ext uri="{FF2B5EF4-FFF2-40B4-BE49-F238E27FC236}">
                <a16:creationId xmlns:a16="http://schemas.microsoft.com/office/drawing/2014/main" id="{6084D2FA-3DBA-4C7F-AAE3-3CAE0AA1DD63}"/>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7147" t="39263" r="18109" b="37981"/>
          <a:stretch/>
        </p:blipFill>
        <p:spPr bwMode="auto">
          <a:xfrm>
            <a:off x="10430431" y="1979406"/>
            <a:ext cx="1387122" cy="487660"/>
          </a:xfrm>
          <a:prstGeom prst="rect">
            <a:avLst/>
          </a:prstGeom>
          <a:noFill/>
          <a:ln>
            <a:noFill/>
          </a:ln>
          <a:extLst>
            <a:ext uri="{53640926-AAD7-44D8-BBD7-CCE9431645EC}">
              <a14:shadowObscured xmlns:a14="http://schemas.microsoft.com/office/drawing/2010/main"/>
            </a:ext>
          </a:extLst>
        </p:spPr>
      </p:pic>
      <p:pic>
        <p:nvPicPr>
          <p:cNvPr id="48" name="Picture 47" descr="Logo&#10;&#10;Description automatically generated">
            <a:extLst>
              <a:ext uri="{FF2B5EF4-FFF2-40B4-BE49-F238E27FC236}">
                <a16:creationId xmlns:a16="http://schemas.microsoft.com/office/drawing/2014/main" id="{4DB9529E-B3C5-47BF-901E-B97BD09AA656}"/>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014646" y="4049061"/>
            <a:ext cx="1325434" cy="345113"/>
          </a:xfrm>
          <a:prstGeom prst="rect">
            <a:avLst/>
          </a:prstGeom>
          <a:noFill/>
          <a:ln>
            <a:noFill/>
          </a:ln>
        </p:spPr>
      </p:pic>
      <p:pic>
        <p:nvPicPr>
          <p:cNvPr id="37" name="Picture 36" descr="3ds-max-logo - free download">
            <a:extLst>
              <a:ext uri="{FF2B5EF4-FFF2-40B4-BE49-F238E27FC236}">
                <a16:creationId xmlns:a16="http://schemas.microsoft.com/office/drawing/2014/main" id="{CCFAA747-6620-468D-820B-4996027A8566}"/>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957791" y="2947267"/>
            <a:ext cx="1343352" cy="397650"/>
          </a:xfrm>
          <a:prstGeom prst="rect">
            <a:avLst/>
          </a:prstGeom>
          <a:noFill/>
          <a:ln>
            <a:noFill/>
          </a:ln>
        </p:spPr>
      </p:pic>
      <p:sp>
        <p:nvSpPr>
          <p:cNvPr id="50" name="TextBox 49">
            <a:extLst>
              <a:ext uri="{FF2B5EF4-FFF2-40B4-BE49-F238E27FC236}">
                <a16:creationId xmlns:a16="http://schemas.microsoft.com/office/drawing/2014/main" id="{2D19A92A-65D9-4CA9-A589-50C319DFABA9}"/>
              </a:ext>
            </a:extLst>
          </p:cNvPr>
          <p:cNvSpPr txBox="1"/>
          <p:nvPr/>
        </p:nvSpPr>
        <p:spPr>
          <a:xfrm rot="2955918">
            <a:off x="6103689" y="1334084"/>
            <a:ext cx="1353185" cy="369332"/>
          </a:xfrm>
          <a:prstGeom prst="rect">
            <a:avLst/>
          </a:prstGeom>
          <a:noFill/>
        </p:spPr>
        <p:txBody>
          <a:bodyPr wrap="square" rtlCol="0">
            <a:prstTxWarp prst="textArchUp">
              <a:avLst>
                <a:gd name="adj" fmla="val 7120991"/>
              </a:avLst>
            </a:prstTxWarp>
            <a:spAutoFit/>
          </a:bodyPr>
          <a:lstStyle/>
          <a:p>
            <a:pPr algn="ctr"/>
            <a:r>
              <a:rPr lang="en-CA" sz="1700" dirty="0">
                <a:solidFill>
                  <a:srgbClr val="72CEE3"/>
                </a:solidFill>
              </a:rPr>
              <a:t>Hardware </a:t>
            </a:r>
          </a:p>
        </p:txBody>
      </p:sp>
      <p:sp>
        <p:nvSpPr>
          <p:cNvPr id="51" name="TextBox 50">
            <a:extLst>
              <a:ext uri="{FF2B5EF4-FFF2-40B4-BE49-F238E27FC236}">
                <a16:creationId xmlns:a16="http://schemas.microsoft.com/office/drawing/2014/main" id="{3C4BBC4B-E6A5-437D-8A37-8E367C6B62D0}"/>
              </a:ext>
            </a:extLst>
          </p:cNvPr>
          <p:cNvSpPr txBox="1"/>
          <p:nvPr/>
        </p:nvSpPr>
        <p:spPr>
          <a:xfrm rot="1270998">
            <a:off x="8011165" y="5049025"/>
            <a:ext cx="1840803" cy="439764"/>
          </a:xfrm>
          <a:prstGeom prst="rect">
            <a:avLst/>
          </a:prstGeom>
          <a:noFill/>
        </p:spPr>
        <p:txBody>
          <a:bodyPr wrap="square" rtlCol="0">
            <a:prstTxWarp prst="textArchDown">
              <a:avLst>
                <a:gd name="adj" fmla="val 26672"/>
              </a:avLst>
            </a:prstTxWarp>
            <a:spAutoFit/>
          </a:bodyPr>
          <a:lstStyle/>
          <a:p>
            <a:pPr algn="ctr"/>
            <a:r>
              <a:rPr lang="en-CA" dirty="0">
                <a:solidFill>
                  <a:srgbClr val="72CEE3"/>
                </a:solidFill>
              </a:rPr>
              <a:t>Software/Platforms </a:t>
            </a:r>
          </a:p>
        </p:txBody>
      </p:sp>
      <p:sp>
        <p:nvSpPr>
          <p:cNvPr id="52" name="TextBox 51">
            <a:extLst>
              <a:ext uri="{FF2B5EF4-FFF2-40B4-BE49-F238E27FC236}">
                <a16:creationId xmlns:a16="http://schemas.microsoft.com/office/drawing/2014/main" id="{9FDF4185-72F6-4398-9F07-4CAC47AE0DA0}"/>
              </a:ext>
            </a:extLst>
          </p:cNvPr>
          <p:cNvSpPr txBox="1"/>
          <p:nvPr/>
        </p:nvSpPr>
        <p:spPr>
          <a:xfrm rot="3109963">
            <a:off x="2572915" y="1622738"/>
            <a:ext cx="1928994" cy="787170"/>
          </a:xfrm>
          <a:prstGeom prst="rect">
            <a:avLst/>
          </a:prstGeom>
          <a:noFill/>
        </p:spPr>
        <p:txBody>
          <a:bodyPr wrap="square" rtlCol="0">
            <a:prstTxWarp prst="textArchUp">
              <a:avLst>
                <a:gd name="adj" fmla="val 11154587"/>
              </a:avLst>
            </a:prstTxWarp>
            <a:spAutoFit/>
          </a:bodyPr>
          <a:lstStyle/>
          <a:p>
            <a:pPr algn="ctr"/>
            <a:r>
              <a:rPr lang="en-CA" dirty="0">
                <a:solidFill>
                  <a:srgbClr val="72CEE3"/>
                </a:solidFill>
              </a:rPr>
              <a:t>Software/Management </a:t>
            </a:r>
          </a:p>
        </p:txBody>
      </p:sp>
      <p:sp>
        <p:nvSpPr>
          <p:cNvPr id="13" name="Oval 12">
            <a:extLst>
              <a:ext uri="{FF2B5EF4-FFF2-40B4-BE49-F238E27FC236}">
                <a16:creationId xmlns:a16="http://schemas.microsoft.com/office/drawing/2014/main" id="{9872EA04-7283-4741-AEBC-B913CD966EE5}"/>
              </a:ext>
            </a:extLst>
          </p:cNvPr>
          <p:cNvSpPr/>
          <p:nvPr/>
        </p:nvSpPr>
        <p:spPr>
          <a:xfrm>
            <a:off x="7463051" y="1017894"/>
            <a:ext cx="4676880" cy="4422921"/>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D4984419-72AE-4322-A733-8584916C64D3}"/>
              </a:ext>
            </a:extLst>
          </p:cNvPr>
          <p:cNvSpPr/>
          <p:nvPr/>
        </p:nvSpPr>
        <p:spPr>
          <a:xfrm>
            <a:off x="5149215" y="1119349"/>
            <a:ext cx="1865043" cy="1751174"/>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EEDFB613-0A58-47E9-B750-77B3F9070AB2}"/>
              </a:ext>
            </a:extLst>
          </p:cNvPr>
          <p:cNvSpPr/>
          <p:nvPr/>
        </p:nvSpPr>
        <p:spPr>
          <a:xfrm>
            <a:off x="258184" y="1119348"/>
            <a:ext cx="3865620" cy="3754856"/>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A303C91C-57F8-4D41-85D4-753C483C8499}"/>
              </a:ext>
            </a:extLst>
          </p:cNvPr>
          <p:cNvSpPr/>
          <p:nvPr/>
        </p:nvSpPr>
        <p:spPr>
          <a:xfrm>
            <a:off x="1060897" y="5037521"/>
            <a:ext cx="1721224" cy="1653258"/>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TextBox 52">
            <a:extLst>
              <a:ext uri="{FF2B5EF4-FFF2-40B4-BE49-F238E27FC236}">
                <a16:creationId xmlns:a16="http://schemas.microsoft.com/office/drawing/2014/main" id="{609D97DA-6B6F-449A-8DBD-9E4591710973}"/>
              </a:ext>
            </a:extLst>
          </p:cNvPr>
          <p:cNvSpPr txBox="1"/>
          <p:nvPr/>
        </p:nvSpPr>
        <p:spPr>
          <a:xfrm rot="19649945">
            <a:off x="852875" y="5026271"/>
            <a:ext cx="1353185" cy="363478"/>
          </a:xfrm>
          <a:prstGeom prst="rect">
            <a:avLst/>
          </a:prstGeom>
          <a:noFill/>
        </p:spPr>
        <p:txBody>
          <a:bodyPr wrap="square" rtlCol="0">
            <a:prstTxWarp prst="textArchUp">
              <a:avLst>
                <a:gd name="adj" fmla="val 7722554"/>
              </a:avLst>
            </a:prstTxWarp>
            <a:spAutoFit/>
          </a:bodyPr>
          <a:lstStyle/>
          <a:p>
            <a:pPr algn="ctr"/>
            <a:r>
              <a:rPr lang="en-CA" sz="1700" dirty="0">
                <a:solidFill>
                  <a:srgbClr val="72CEE3"/>
                </a:solidFill>
              </a:rPr>
              <a:t>Engines </a:t>
            </a:r>
          </a:p>
        </p:txBody>
      </p:sp>
      <p:sp>
        <p:nvSpPr>
          <p:cNvPr id="54" name="TextBox 53">
            <a:extLst>
              <a:ext uri="{FF2B5EF4-FFF2-40B4-BE49-F238E27FC236}">
                <a16:creationId xmlns:a16="http://schemas.microsoft.com/office/drawing/2014/main" id="{37B19836-CB57-4E07-8588-444C0CCD398E}"/>
              </a:ext>
            </a:extLst>
          </p:cNvPr>
          <p:cNvSpPr txBox="1"/>
          <p:nvPr/>
        </p:nvSpPr>
        <p:spPr>
          <a:xfrm>
            <a:off x="4615334" y="3676641"/>
            <a:ext cx="818181" cy="338554"/>
          </a:xfrm>
          <a:prstGeom prst="rect">
            <a:avLst/>
          </a:prstGeom>
          <a:noFill/>
        </p:spPr>
        <p:txBody>
          <a:bodyPr wrap="square" rtlCol="0">
            <a:spAutoFit/>
          </a:bodyPr>
          <a:lstStyle/>
          <a:p>
            <a:r>
              <a:rPr lang="en-CA" sz="1600" b="1" dirty="0">
                <a:solidFill>
                  <a:srgbClr val="1F2022"/>
                </a:solidFill>
                <a:latin typeface="+mj-lt"/>
              </a:rPr>
              <a:t>Laser</a:t>
            </a:r>
          </a:p>
        </p:txBody>
      </p:sp>
      <p:sp>
        <p:nvSpPr>
          <p:cNvPr id="55" name="TextBox 54">
            <a:extLst>
              <a:ext uri="{FF2B5EF4-FFF2-40B4-BE49-F238E27FC236}">
                <a16:creationId xmlns:a16="http://schemas.microsoft.com/office/drawing/2014/main" id="{6CF8EC82-69AD-43CC-B3B7-221779F7F69B}"/>
              </a:ext>
            </a:extLst>
          </p:cNvPr>
          <p:cNvSpPr txBox="1"/>
          <p:nvPr/>
        </p:nvSpPr>
        <p:spPr>
          <a:xfrm>
            <a:off x="4917068" y="4819484"/>
            <a:ext cx="1663981" cy="338554"/>
          </a:xfrm>
          <a:prstGeom prst="rect">
            <a:avLst/>
          </a:prstGeom>
          <a:noFill/>
        </p:spPr>
        <p:txBody>
          <a:bodyPr wrap="square" rtlCol="0">
            <a:spAutoFit/>
          </a:bodyPr>
          <a:lstStyle/>
          <a:p>
            <a:r>
              <a:rPr lang="en-CA" sz="1600" b="1" dirty="0">
                <a:solidFill>
                  <a:srgbClr val="1F2022"/>
                </a:solidFill>
                <a:latin typeface="+mj-lt"/>
              </a:rPr>
              <a:t>Photogrammetry</a:t>
            </a:r>
          </a:p>
        </p:txBody>
      </p:sp>
      <p:sp>
        <p:nvSpPr>
          <p:cNvPr id="56" name="TextBox 55">
            <a:extLst>
              <a:ext uri="{FF2B5EF4-FFF2-40B4-BE49-F238E27FC236}">
                <a16:creationId xmlns:a16="http://schemas.microsoft.com/office/drawing/2014/main" id="{F39FF8D7-554C-4275-B13D-57E45FACB43D}"/>
              </a:ext>
            </a:extLst>
          </p:cNvPr>
          <p:cNvSpPr txBox="1"/>
          <p:nvPr/>
        </p:nvSpPr>
        <p:spPr>
          <a:xfrm>
            <a:off x="5140300" y="4203911"/>
            <a:ext cx="1216237" cy="338554"/>
          </a:xfrm>
          <a:prstGeom prst="rect">
            <a:avLst/>
          </a:prstGeom>
          <a:noFill/>
        </p:spPr>
        <p:txBody>
          <a:bodyPr wrap="square" rtlCol="0">
            <a:spAutoFit/>
          </a:bodyPr>
          <a:lstStyle/>
          <a:p>
            <a:r>
              <a:rPr lang="en-CA" sz="1600" b="1" dirty="0">
                <a:solidFill>
                  <a:srgbClr val="1F2022"/>
                </a:solidFill>
                <a:latin typeface="+mj-lt"/>
              </a:rPr>
              <a:t>Point cloud</a:t>
            </a:r>
          </a:p>
        </p:txBody>
      </p:sp>
      <p:sp>
        <p:nvSpPr>
          <p:cNvPr id="57" name="TextBox 56">
            <a:extLst>
              <a:ext uri="{FF2B5EF4-FFF2-40B4-BE49-F238E27FC236}">
                <a16:creationId xmlns:a16="http://schemas.microsoft.com/office/drawing/2014/main" id="{83C07E8E-CDEF-4543-A590-1B1456EDEEC7}"/>
              </a:ext>
            </a:extLst>
          </p:cNvPr>
          <p:cNvSpPr txBox="1"/>
          <p:nvPr/>
        </p:nvSpPr>
        <p:spPr>
          <a:xfrm>
            <a:off x="4270396" y="4286241"/>
            <a:ext cx="1259338" cy="338554"/>
          </a:xfrm>
          <a:prstGeom prst="rect">
            <a:avLst/>
          </a:prstGeom>
          <a:noFill/>
        </p:spPr>
        <p:txBody>
          <a:bodyPr wrap="square" rtlCol="0">
            <a:spAutoFit/>
          </a:bodyPr>
          <a:lstStyle/>
          <a:p>
            <a:r>
              <a:rPr lang="en-CA" sz="1600" b="1" dirty="0">
                <a:solidFill>
                  <a:srgbClr val="1F2022"/>
                </a:solidFill>
                <a:latin typeface="+mj-lt"/>
              </a:rPr>
              <a:t>.ifc</a:t>
            </a:r>
          </a:p>
        </p:txBody>
      </p:sp>
      <p:sp>
        <p:nvSpPr>
          <p:cNvPr id="58" name="TextBox 57">
            <a:extLst>
              <a:ext uri="{FF2B5EF4-FFF2-40B4-BE49-F238E27FC236}">
                <a16:creationId xmlns:a16="http://schemas.microsoft.com/office/drawing/2014/main" id="{19A0C80D-B52B-435F-88F4-8EC33F5F2352}"/>
              </a:ext>
            </a:extLst>
          </p:cNvPr>
          <p:cNvSpPr txBox="1"/>
          <p:nvPr/>
        </p:nvSpPr>
        <p:spPr>
          <a:xfrm>
            <a:off x="5408461" y="3438451"/>
            <a:ext cx="818181" cy="338554"/>
          </a:xfrm>
          <a:prstGeom prst="rect">
            <a:avLst/>
          </a:prstGeom>
          <a:noFill/>
        </p:spPr>
        <p:txBody>
          <a:bodyPr wrap="square" rtlCol="0">
            <a:spAutoFit/>
          </a:bodyPr>
          <a:lstStyle/>
          <a:p>
            <a:r>
              <a:rPr lang="en-CA" sz="1600" b="1" dirty="0">
                <a:solidFill>
                  <a:srgbClr val="1F2022"/>
                </a:solidFill>
                <a:latin typeface="+mj-lt"/>
              </a:rPr>
              <a:t>Lidar</a:t>
            </a:r>
          </a:p>
        </p:txBody>
      </p:sp>
      <p:sp>
        <p:nvSpPr>
          <p:cNvPr id="59" name="TextBox 58">
            <a:extLst>
              <a:ext uri="{FF2B5EF4-FFF2-40B4-BE49-F238E27FC236}">
                <a16:creationId xmlns:a16="http://schemas.microsoft.com/office/drawing/2014/main" id="{8917C872-9C44-49E3-8B61-D904310BA4CB}"/>
              </a:ext>
            </a:extLst>
          </p:cNvPr>
          <p:cNvSpPr txBox="1"/>
          <p:nvPr/>
        </p:nvSpPr>
        <p:spPr>
          <a:xfrm>
            <a:off x="6260540" y="3759184"/>
            <a:ext cx="818181" cy="338554"/>
          </a:xfrm>
          <a:prstGeom prst="rect">
            <a:avLst/>
          </a:prstGeom>
          <a:noFill/>
        </p:spPr>
        <p:txBody>
          <a:bodyPr wrap="square" rtlCol="0">
            <a:spAutoFit/>
          </a:bodyPr>
          <a:lstStyle/>
          <a:p>
            <a:r>
              <a:rPr lang="en-CA" sz="1600" b="1" dirty="0">
                <a:solidFill>
                  <a:srgbClr val="1F2022"/>
                </a:solidFill>
                <a:latin typeface="+mj-lt"/>
              </a:rPr>
              <a:t>BIM</a:t>
            </a:r>
          </a:p>
        </p:txBody>
      </p:sp>
      <p:sp>
        <p:nvSpPr>
          <p:cNvPr id="60" name="TextBox 59">
            <a:extLst>
              <a:ext uri="{FF2B5EF4-FFF2-40B4-BE49-F238E27FC236}">
                <a16:creationId xmlns:a16="http://schemas.microsoft.com/office/drawing/2014/main" id="{8B924FE5-AA4E-4419-A5C4-7774B1B6CB68}"/>
              </a:ext>
            </a:extLst>
          </p:cNvPr>
          <p:cNvSpPr txBox="1"/>
          <p:nvPr/>
        </p:nvSpPr>
        <p:spPr>
          <a:xfrm>
            <a:off x="4132169" y="4722031"/>
            <a:ext cx="818181" cy="338554"/>
          </a:xfrm>
          <a:prstGeom prst="rect">
            <a:avLst/>
          </a:prstGeom>
          <a:noFill/>
        </p:spPr>
        <p:txBody>
          <a:bodyPr wrap="square" rtlCol="0">
            <a:spAutoFit/>
          </a:bodyPr>
          <a:lstStyle/>
          <a:p>
            <a:r>
              <a:rPr lang="en-CA" sz="1600" b="1" dirty="0">
                <a:solidFill>
                  <a:srgbClr val="1F2022"/>
                </a:solidFill>
                <a:latin typeface="+mj-lt"/>
              </a:rPr>
              <a:t>ASM</a:t>
            </a:r>
          </a:p>
        </p:txBody>
      </p:sp>
      <p:sp>
        <p:nvSpPr>
          <p:cNvPr id="61" name="TextBox 60">
            <a:extLst>
              <a:ext uri="{FF2B5EF4-FFF2-40B4-BE49-F238E27FC236}">
                <a16:creationId xmlns:a16="http://schemas.microsoft.com/office/drawing/2014/main" id="{FFDF5D5B-E730-4971-838D-F66E932BAAAF}"/>
              </a:ext>
            </a:extLst>
          </p:cNvPr>
          <p:cNvSpPr txBox="1"/>
          <p:nvPr/>
        </p:nvSpPr>
        <p:spPr>
          <a:xfrm>
            <a:off x="6665770" y="5343446"/>
            <a:ext cx="818181" cy="338554"/>
          </a:xfrm>
          <a:prstGeom prst="rect">
            <a:avLst/>
          </a:prstGeom>
          <a:noFill/>
        </p:spPr>
        <p:txBody>
          <a:bodyPr wrap="square" rtlCol="0">
            <a:spAutoFit/>
          </a:bodyPr>
          <a:lstStyle/>
          <a:p>
            <a:r>
              <a:rPr lang="en-CA" sz="1600" b="1" dirty="0">
                <a:solidFill>
                  <a:srgbClr val="1F2022"/>
                </a:solidFill>
                <a:latin typeface="+mj-lt"/>
              </a:rPr>
              <a:t>Static</a:t>
            </a:r>
          </a:p>
        </p:txBody>
      </p:sp>
      <p:sp>
        <p:nvSpPr>
          <p:cNvPr id="62" name="TextBox 61">
            <a:extLst>
              <a:ext uri="{FF2B5EF4-FFF2-40B4-BE49-F238E27FC236}">
                <a16:creationId xmlns:a16="http://schemas.microsoft.com/office/drawing/2014/main" id="{9852FFEF-5F48-45C2-8DA3-FE7ED34AD518}"/>
              </a:ext>
            </a:extLst>
          </p:cNvPr>
          <p:cNvSpPr txBox="1"/>
          <p:nvPr/>
        </p:nvSpPr>
        <p:spPr>
          <a:xfrm>
            <a:off x="5325801" y="5288723"/>
            <a:ext cx="1270272" cy="338554"/>
          </a:xfrm>
          <a:prstGeom prst="rect">
            <a:avLst/>
          </a:prstGeom>
          <a:noFill/>
        </p:spPr>
        <p:txBody>
          <a:bodyPr wrap="square" rtlCol="0">
            <a:spAutoFit/>
          </a:bodyPr>
          <a:lstStyle/>
          <a:p>
            <a:r>
              <a:rPr lang="en-CA" sz="1600" b="1" dirty="0">
                <a:solidFill>
                  <a:srgbClr val="1F2022"/>
                </a:solidFill>
                <a:latin typeface="+mj-lt"/>
              </a:rPr>
              <a:t>Geospatial</a:t>
            </a:r>
          </a:p>
        </p:txBody>
      </p:sp>
      <p:sp>
        <p:nvSpPr>
          <p:cNvPr id="63" name="TextBox 62">
            <a:extLst>
              <a:ext uri="{FF2B5EF4-FFF2-40B4-BE49-F238E27FC236}">
                <a16:creationId xmlns:a16="http://schemas.microsoft.com/office/drawing/2014/main" id="{40A64F82-1006-4534-8024-2BFD9C528893}"/>
              </a:ext>
            </a:extLst>
          </p:cNvPr>
          <p:cNvSpPr txBox="1"/>
          <p:nvPr/>
        </p:nvSpPr>
        <p:spPr>
          <a:xfrm>
            <a:off x="5502824" y="5737126"/>
            <a:ext cx="1213329" cy="338554"/>
          </a:xfrm>
          <a:prstGeom prst="rect">
            <a:avLst/>
          </a:prstGeom>
          <a:noFill/>
        </p:spPr>
        <p:txBody>
          <a:bodyPr wrap="square" rtlCol="0">
            <a:spAutoFit/>
          </a:bodyPr>
          <a:lstStyle/>
          <a:p>
            <a:r>
              <a:rPr lang="en-CA" sz="1600" b="1" dirty="0">
                <a:solidFill>
                  <a:srgbClr val="1F2022"/>
                </a:solidFill>
                <a:latin typeface="+mj-lt"/>
              </a:rPr>
              <a:t>Real-time</a:t>
            </a:r>
          </a:p>
        </p:txBody>
      </p:sp>
      <p:sp>
        <p:nvSpPr>
          <p:cNvPr id="64" name="TextBox 63">
            <a:extLst>
              <a:ext uri="{FF2B5EF4-FFF2-40B4-BE49-F238E27FC236}">
                <a16:creationId xmlns:a16="http://schemas.microsoft.com/office/drawing/2014/main" id="{3144B8EF-D97A-4290-8C6B-E2A41A87DAED}"/>
              </a:ext>
            </a:extLst>
          </p:cNvPr>
          <p:cNvSpPr txBox="1"/>
          <p:nvPr/>
        </p:nvSpPr>
        <p:spPr>
          <a:xfrm>
            <a:off x="4348073" y="5345046"/>
            <a:ext cx="818181" cy="338554"/>
          </a:xfrm>
          <a:prstGeom prst="rect">
            <a:avLst/>
          </a:prstGeom>
          <a:noFill/>
        </p:spPr>
        <p:txBody>
          <a:bodyPr wrap="square" rtlCol="0">
            <a:spAutoFit/>
          </a:bodyPr>
          <a:lstStyle/>
          <a:p>
            <a:r>
              <a:rPr lang="en-CA" sz="1600" b="1" dirty="0">
                <a:solidFill>
                  <a:srgbClr val="1F2022"/>
                </a:solidFill>
                <a:latin typeface="+mj-lt"/>
              </a:rPr>
              <a:t>.rvt</a:t>
            </a:r>
          </a:p>
        </p:txBody>
      </p:sp>
      <p:sp>
        <p:nvSpPr>
          <p:cNvPr id="65" name="TextBox 64">
            <a:extLst>
              <a:ext uri="{FF2B5EF4-FFF2-40B4-BE49-F238E27FC236}">
                <a16:creationId xmlns:a16="http://schemas.microsoft.com/office/drawing/2014/main" id="{08DE6209-47DA-4224-82BF-91864A54C625}"/>
              </a:ext>
            </a:extLst>
          </p:cNvPr>
          <p:cNvSpPr txBox="1"/>
          <p:nvPr/>
        </p:nvSpPr>
        <p:spPr>
          <a:xfrm>
            <a:off x="6710451" y="4506338"/>
            <a:ext cx="818181" cy="338554"/>
          </a:xfrm>
          <a:prstGeom prst="rect">
            <a:avLst/>
          </a:prstGeom>
          <a:noFill/>
        </p:spPr>
        <p:txBody>
          <a:bodyPr wrap="square" rtlCol="0">
            <a:spAutoFit/>
          </a:bodyPr>
          <a:lstStyle/>
          <a:p>
            <a:r>
              <a:rPr lang="en-CA" sz="1600" b="1" dirty="0">
                <a:solidFill>
                  <a:srgbClr val="1F2022"/>
                </a:solidFill>
                <a:latin typeface="+mj-lt"/>
              </a:rPr>
              <a:t>.dwg</a:t>
            </a:r>
          </a:p>
        </p:txBody>
      </p:sp>
      <p:sp>
        <p:nvSpPr>
          <p:cNvPr id="66" name="TextBox 65">
            <a:extLst>
              <a:ext uri="{FF2B5EF4-FFF2-40B4-BE49-F238E27FC236}">
                <a16:creationId xmlns:a16="http://schemas.microsoft.com/office/drawing/2014/main" id="{4176C3A9-6A61-4034-BFCD-EF34469F7227}"/>
              </a:ext>
            </a:extLst>
          </p:cNvPr>
          <p:cNvSpPr txBox="1"/>
          <p:nvPr/>
        </p:nvSpPr>
        <p:spPr>
          <a:xfrm rot="1296926">
            <a:off x="5745368" y="3296090"/>
            <a:ext cx="1840803" cy="439764"/>
          </a:xfrm>
          <a:prstGeom prst="rect">
            <a:avLst/>
          </a:prstGeom>
          <a:noFill/>
        </p:spPr>
        <p:txBody>
          <a:bodyPr wrap="square" rtlCol="0">
            <a:prstTxWarp prst="textArchUp">
              <a:avLst>
                <a:gd name="adj" fmla="val 10033790"/>
              </a:avLst>
            </a:prstTxWarp>
            <a:spAutoFit/>
          </a:bodyPr>
          <a:lstStyle/>
          <a:p>
            <a:pPr algn="ctr"/>
            <a:r>
              <a:rPr lang="en-CA" dirty="0">
                <a:solidFill>
                  <a:srgbClr val="72CEE3"/>
                </a:solidFill>
              </a:rPr>
              <a:t>Data Types </a:t>
            </a:r>
          </a:p>
        </p:txBody>
      </p:sp>
      <p:sp>
        <p:nvSpPr>
          <p:cNvPr id="2" name="Title 1">
            <a:extLst>
              <a:ext uri="{FF2B5EF4-FFF2-40B4-BE49-F238E27FC236}">
                <a16:creationId xmlns:a16="http://schemas.microsoft.com/office/drawing/2014/main" id="{47A29895-55A7-7BE1-5FB9-3546440FC9BD}"/>
              </a:ext>
            </a:extLst>
          </p:cNvPr>
          <p:cNvSpPr>
            <a:spLocks noGrp="1"/>
          </p:cNvSpPr>
          <p:nvPr>
            <p:ph type="title"/>
          </p:nvPr>
        </p:nvSpPr>
        <p:spPr>
          <a:xfrm>
            <a:off x="695162" y="-26494"/>
            <a:ext cx="10515600" cy="1325563"/>
          </a:xfrm>
        </p:spPr>
        <p:txBody>
          <a:bodyPr/>
          <a:lstStyle/>
          <a:p>
            <a:r>
              <a:rPr lang="en-US" dirty="0"/>
              <a:t>Sample of ICDT Data &amp; Technology</a:t>
            </a:r>
            <a:endParaRPr lang="en-CA" dirty="0"/>
          </a:p>
        </p:txBody>
      </p:sp>
      <p:sp>
        <p:nvSpPr>
          <p:cNvPr id="67" name="Footer Placeholder 3">
            <a:extLst>
              <a:ext uri="{FF2B5EF4-FFF2-40B4-BE49-F238E27FC236}">
                <a16:creationId xmlns:a16="http://schemas.microsoft.com/office/drawing/2014/main" id="{E2DB92A5-65EE-93C9-A200-5D9FDCA967C7}"/>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68" name="Slide Number Placeholder 4">
            <a:extLst>
              <a:ext uri="{FF2B5EF4-FFF2-40B4-BE49-F238E27FC236}">
                <a16:creationId xmlns:a16="http://schemas.microsoft.com/office/drawing/2014/main" id="{8BCB6EE4-6C2F-2899-995F-106A704AE773}"/>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22</a:t>
            </a:fld>
            <a:endParaRPr lang="en-CA" dirty="0"/>
          </a:p>
        </p:txBody>
      </p:sp>
    </p:spTree>
    <p:extLst>
      <p:ext uri="{BB962C8B-B14F-4D97-AF65-F5344CB8AC3E}">
        <p14:creationId xmlns:p14="http://schemas.microsoft.com/office/powerpoint/2010/main" val="57247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5DE3-8C97-4881-9700-5A244C911309}"/>
              </a:ext>
            </a:extLst>
          </p:cNvPr>
          <p:cNvSpPr>
            <a:spLocks noGrp="1"/>
          </p:cNvSpPr>
          <p:nvPr>
            <p:ph type="title"/>
          </p:nvPr>
        </p:nvSpPr>
        <p:spPr/>
        <p:txBody>
          <a:bodyPr/>
          <a:lstStyle/>
          <a:p>
            <a:r>
              <a:rPr lang="en-US" dirty="0"/>
              <a:t>CS04 - Digital Twin</a:t>
            </a:r>
            <a:endParaRPr lang="en-CA" dirty="0"/>
          </a:p>
        </p:txBody>
      </p:sp>
      <p:pic>
        <p:nvPicPr>
          <p:cNvPr id="8" name="Content Placeholder 7">
            <a:extLst>
              <a:ext uri="{FF2B5EF4-FFF2-40B4-BE49-F238E27FC236}">
                <a16:creationId xmlns:a16="http://schemas.microsoft.com/office/drawing/2014/main" id="{3B12AA8C-6D00-4F6A-B70E-E48DCD61A0D9}"/>
              </a:ext>
            </a:extLst>
          </p:cNvPr>
          <p:cNvPicPr>
            <a:picLocks noGrp="1" noChangeAspect="1"/>
          </p:cNvPicPr>
          <p:nvPr>
            <p:ph sz="half" idx="1"/>
          </p:nvPr>
        </p:nvPicPr>
        <p:blipFill>
          <a:blip r:embed="rId2"/>
          <a:stretch>
            <a:fillRect/>
          </a:stretch>
        </p:blipFill>
        <p:spPr>
          <a:xfrm>
            <a:off x="405162" y="2348339"/>
            <a:ext cx="5614640" cy="2896897"/>
          </a:xfrm>
        </p:spPr>
      </p:pic>
      <p:sp>
        <p:nvSpPr>
          <p:cNvPr id="6" name="Content Placeholder 5">
            <a:extLst>
              <a:ext uri="{FF2B5EF4-FFF2-40B4-BE49-F238E27FC236}">
                <a16:creationId xmlns:a16="http://schemas.microsoft.com/office/drawing/2014/main" id="{E8D56DBA-511E-4D9B-B998-D757F7A0F96C}"/>
              </a:ext>
            </a:extLst>
          </p:cNvPr>
          <p:cNvSpPr>
            <a:spLocks noGrp="1"/>
          </p:cNvSpPr>
          <p:nvPr>
            <p:ph sz="half" idx="2"/>
          </p:nvPr>
        </p:nvSpPr>
        <p:spPr>
          <a:xfrm>
            <a:off x="6172199" y="1255944"/>
            <a:ext cx="5907822" cy="5282968"/>
          </a:xfrm>
        </p:spPr>
        <p:txBody>
          <a:bodyPr>
            <a:normAutofit fontScale="92500" lnSpcReduction="10000"/>
          </a:bodyPr>
          <a:lstStyle/>
          <a:p>
            <a:pPr>
              <a:lnSpc>
                <a:spcPct val="107000"/>
              </a:lnSpc>
              <a:spcAft>
                <a:spcPts val="600"/>
              </a:spcAft>
            </a:pPr>
            <a:r>
              <a:rPr lang="en-CA" sz="1800" dirty="0">
                <a:solidFill>
                  <a:srgbClr val="333333"/>
                </a:solidFill>
                <a:effectLst/>
                <a:ea typeface="Calibri" panose="020F0502020204030204" pitchFamily="34" charset="0"/>
                <a:cs typeface="David" panose="020E0502060401010101" pitchFamily="34" charset="-79"/>
              </a:rPr>
              <a:t>The </a:t>
            </a:r>
            <a:r>
              <a:rPr lang="en-US" sz="1800" dirty="0">
                <a:cs typeface="David" panose="020B0604020202020204" pitchFamily="34" charset="-79"/>
              </a:rPr>
              <a:t>Sustain Digital Campus </a:t>
            </a:r>
            <a:r>
              <a:rPr lang="en-CA" sz="1800" dirty="0">
                <a:solidFill>
                  <a:srgbClr val="333333"/>
                </a:solidFill>
                <a:effectLst/>
                <a:ea typeface="Calibri" panose="020F0502020204030204" pitchFamily="34" charset="0"/>
                <a:cs typeface="David" panose="020E0502060401010101" pitchFamily="34" charset="-79"/>
              </a:rPr>
              <a:t>project has conducted real experimentation in the four test buildings at Carleton University.</a:t>
            </a:r>
          </a:p>
          <a:p>
            <a:pPr>
              <a:lnSpc>
                <a:spcPct val="107000"/>
              </a:lnSpc>
              <a:spcAft>
                <a:spcPts val="600"/>
              </a:spcAft>
            </a:pPr>
            <a:r>
              <a:rPr lang="en-CA" sz="1800" dirty="0">
                <a:solidFill>
                  <a:srgbClr val="333333"/>
                </a:solidFill>
                <a:effectLst/>
                <a:ea typeface="Calibri" panose="020F0502020204030204" pitchFamily="34" charset="0"/>
                <a:cs typeface="David" panose="020E0502060401010101" pitchFamily="34" charset="-79"/>
              </a:rPr>
              <a:t>8 BIM buildings at Carleton </a:t>
            </a:r>
          </a:p>
          <a:p>
            <a:pPr>
              <a:lnSpc>
                <a:spcPct val="107000"/>
              </a:lnSpc>
              <a:spcAft>
                <a:spcPts val="600"/>
              </a:spcAft>
            </a:pPr>
            <a:r>
              <a:rPr lang="en-CA" sz="1800" dirty="0">
                <a:solidFill>
                  <a:srgbClr val="333333"/>
                </a:solidFill>
                <a:effectLst/>
                <a:ea typeface="Calibri" panose="020F0502020204030204" pitchFamily="34" charset="0"/>
                <a:cs typeface="David" panose="020E0502060401010101" pitchFamily="34" charset="-79"/>
              </a:rPr>
              <a:t>This ecosystem of technologies allows Architecture, Engineering, Construction, and Operations (AECO) professionals to analyze real-time data and visualize the modeling results and the analysis results into their actual designs, improving the overall process and to manage these assets.</a:t>
            </a:r>
            <a:endParaRPr lang="en-CA" sz="1800" dirty="0">
              <a:effectLst/>
              <a:ea typeface="Calibri" panose="020F0502020204030204" pitchFamily="34" charset="0"/>
              <a:cs typeface="David" panose="020E0502060401010101" pitchFamily="34" charset="-79"/>
            </a:endParaRPr>
          </a:p>
          <a:p>
            <a:pPr marL="342900" lvl="0" indent="-342900">
              <a:lnSpc>
                <a:spcPct val="107000"/>
              </a:lnSpc>
              <a:buFont typeface="Symbol" panose="05050102010706020507" pitchFamily="18" charset="2"/>
              <a:buChar char=""/>
            </a:pPr>
            <a:r>
              <a:rPr lang="en-CA" sz="1800" dirty="0">
                <a:effectLst/>
                <a:ea typeface="Calibri" panose="020F0502020204030204" pitchFamily="34" charset="0"/>
                <a:cs typeface="David" panose="020E0502060401010101" pitchFamily="34" charset="-79"/>
              </a:rPr>
              <a:t>Virtual recreation of buildings by CIMS </a:t>
            </a:r>
            <a:r>
              <a:rPr lang="en-CA" sz="1800" u="sng" dirty="0">
                <a:solidFill>
                  <a:srgbClr val="0563C1"/>
                </a:solidFill>
                <a:effectLst/>
                <a:ea typeface="Calibri" panose="020F0502020204030204" pitchFamily="34" charset="0"/>
                <a:cs typeface="David" panose="020E0502060401010101" pitchFamily="34" charset="-79"/>
                <a:hlinkClick r:id="rId3"/>
              </a:rPr>
              <a:t>https://cims.carleton.ca/#/home</a:t>
            </a:r>
            <a:r>
              <a:rPr lang="en-CA" sz="1800" dirty="0">
                <a:effectLst/>
                <a:ea typeface="Calibri" panose="020F0502020204030204" pitchFamily="34" charset="0"/>
                <a:cs typeface="David" panose="020E0502060401010101" pitchFamily="34" charset="-79"/>
              </a:rPr>
              <a:t> </a:t>
            </a:r>
          </a:p>
          <a:p>
            <a:pPr marL="342900" lvl="0" indent="-342900">
              <a:lnSpc>
                <a:spcPct val="107000"/>
              </a:lnSpc>
              <a:buFont typeface="Symbol" panose="05050102010706020507" pitchFamily="18" charset="2"/>
              <a:buChar char=""/>
            </a:pPr>
            <a:r>
              <a:rPr lang="fr-FR" sz="1800" dirty="0">
                <a:effectLst/>
                <a:ea typeface="Calibri" panose="020F0502020204030204" pitchFamily="34" charset="0"/>
                <a:cs typeface="David" panose="020E0502060401010101" pitchFamily="34" charset="-79"/>
              </a:rPr>
              <a:t>ASAU Tour Fall 2021 </a:t>
            </a:r>
            <a:r>
              <a:rPr lang="fr-FR" sz="1800" dirty="0">
                <a:effectLst/>
                <a:ea typeface="Calibri" panose="020F0502020204030204" pitchFamily="34" charset="0"/>
                <a:cs typeface="David" panose="020E0502060401010101" pitchFamily="34" charset="-79"/>
                <a:hlinkClick r:id="rId4"/>
              </a:rPr>
              <a:t>https://youtu.be/ydlV6hDpuGs</a:t>
            </a:r>
            <a:r>
              <a:rPr lang="fr-FR" sz="1800" dirty="0">
                <a:effectLst/>
                <a:ea typeface="Calibri" panose="020F0502020204030204" pitchFamily="34" charset="0"/>
                <a:cs typeface="David" panose="020E0502060401010101" pitchFamily="34" charset="-79"/>
              </a:rPr>
              <a:t> </a:t>
            </a:r>
          </a:p>
          <a:p>
            <a:pPr marL="342900" lvl="0" indent="-342900">
              <a:lnSpc>
                <a:spcPct val="107000"/>
              </a:lnSpc>
              <a:buFont typeface="Symbol" panose="05050102010706020507" pitchFamily="18" charset="2"/>
              <a:buChar char=""/>
            </a:pPr>
            <a:r>
              <a:rPr lang="fr-FR" sz="1800" dirty="0">
                <a:effectLst/>
                <a:ea typeface="Calibri" panose="020F0502020204030204" pitchFamily="34" charset="0"/>
                <a:cs typeface="David" panose="020E0502060401010101" pitchFamily="34" charset="-79"/>
              </a:rPr>
              <a:t>CDC Browser application </a:t>
            </a:r>
            <a:r>
              <a:rPr lang="fr-FR" sz="1800" dirty="0">
                <a:effectLst/>
                <a:ea typeface="Calibri" panose="020F0502020204030204" pitchFamily="34" charset="0"/>
                <a:cs typeface="David" panose="020E0502060401010101" pitchFamily="34" charset="-79"/>
                <a:hlinkClick r:id="rId5"/>
              </a:rPr>
              <a:t>https://youtu.be/Al1OtyUAAu4</a:t>
            </a:r>
            <a:r>
              <a:rPr lang="fr-FR" sz="1800" dirty="0">
                <a:effectLst/>
                <a:ea typeface="Calibri" panose="020F0502020204030204" pitchFamily="34" charset="0"/>
                <a:cs typeface="David" panose="020E0502060401010101" pitchFamily="34" charset="-79"/>
              </a:rPr>
              <a:t> </a:t>
            </a:r>
            <a:endParaRPr lang="en-CA" sz="1800" dirty="0">
              <a:effectLst/>
              <a:ea typeface="Calibri" panose="020F0502020204030204" pitchFamily="34" charset="0"/>
              <a:cs typeface="David" panose="020E0502060401010101" pitchFamily="34" charset="-79"/>
            </a:endParaRPr>
          </a:p>
        </p:txBody>
      </p:sp>
      <p:sp>
        <p:nvSpPr>
          <p:cNvPr id="7" name="TextBox 6">
            <a:extLst>
              <a:ext uri="{FF2B5EF4-FFF2-40B4-BE49-F238E27FC236}">
                <a16:creationId xmlns:a16="http://schemas.microsoft.com/office/drawing/2014/main" id="{AC56D6C3-09E1-185E-0641-F760FFCA6901}"/>
              </a:ext>
            </a:extLst>
          </p:cNvPr>
          <p:cNvSpPr txBox="1"/>
          <p:nvPr/>
        </p:nvSpPr>
        <p:spPr>
          <a:xfrm>
            <a:off x="570104" y="5507433"/>
            <a:ext cx="5308912" cy="671915"/>
          </a:xfrm>
          <a:prstGeom prst="rect">
            <a:avLst/>
          </a:prstGeom>
          <a:noFill/>
        </p:spPr>
        <p:txBody>
          <a:bodyPr wrap="square">
            <a:spAutoFit/>
          </a:bodyPr>
          <a:lstStyle/>
          <a:p>
            <a:pPr lvl="0">
              <a:lnSpc>
                <a:spcPct val="107000"/>
              </a:lnSpc>
              <a:spcAft>
                <a:spcPts val="800"/>
              </a:spcAft>
            </a:pPr>
            <a:r>
              <a:rPr lang="en-CA" sz="1800" dirty="0">
                <a:effectLst/>
                <a:latin typeface="Consolas" panose="020B0609020204030204" pitchFamily="49" charset="0"/>
                <a:ea typeface="Calibri" panose="020F0502020204030204" pitchFamily="34" charset="0"/>
                <a:cs typeface="David" panose="020E0502060401010101" pitchFamily="34" charset="-79"/>
              </a:rPr>
              <a:t>Imagining Canada’s Digital Twin </a:t>
            </a:r>
            <a:r>
              <a:rPr lang="en-CA" sz="1800" u="sng" dirty="0">
                <a:solidFill>
                  <a:srgbClr val="0563C1"/>
                </a:solidFill>
                <a:effectLst/>
                <a:latin typeface="Consolas" panose="020B0609020204030204" pitchFamily="49" charset="0"/>
                <a:ea typeface="Calibri" panose="020F0502020204030204" pitchFamily="34" charset="0"/>
                <a:cs typeface="David" panose="020E0502060401010101" pitchFamily="34" charset="-79"/>
                <a:hlinkClick r:id="rId6"/>
              </a:rPr>
              <a:t>https://canadasdigitaltwin.ca/about-2-2/</a:t>
            </a:r>
            <a:r>
              <a:rPr lang="en-CA" sz="1800" dirty="0">
                <a:effectLst/>
                <a:latin typeface="Consolas" panose="020B0609020204030204" pitchFamily="49" charset="0"/>
                <a:ea typeface="Calibri" panose="020F0502020204030204" pitchFamily="34" charset="0"/>
                <a:cs typeface="David" panose="020E0502060401010101" pitchFamily="34" charset="-79"/>
              </a:rPr>
              <a:t> </a:t>
            </a:r>
          </a:p>
        </p:txBody>
      </p:sp>
      <p:sp>
        <p:nvSpPr>
          <p:cNvPr id="9" name="Footer Placeholder 3">
            <a:extLst>
              <a:ext uri="{FF2B5EF4-FFF2-40B4-BE49-F238E27FC236}">
                <a16:creationId xmlns:a16="http://schemas.microsoft.com/office/drawing/2014/main" id="{DFFA60C9-DC0B-5B9B-7977-098FF6A96DF3}"/>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10" name="Slide Number Placeholder 4">
            <a:extLst>
              <a:ext uri="{FF2B5EF4-FFF2-40B4-BE49-F238E27FC236}">
                <a16:creationId xmlns:a16="http://schemas.microsoft.com/office/drawing/2014/main" id="{44B428CA-23CA-D7A5-C92F-BACE87D2E4FA}"/>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23</a:t>
            </a:fld>
            <a:endParaRPr lang="en-CA" dirty="0"/>
          </a:p>
        </p:txBody>
      </p:sp>
    </p:spTree>
    <p:extLst>
      <p:ext uri="{BB962C8B-B14F-4D97-AF65-F5344CB8AC3E}">
        <p14:creationId xmlns:p14="http://schemas.microsoft.com/office/powerpoint/2010/main" val="2738986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EAB5-0F49-45B5-AECC-A2B35EFCDC6C}"/>
              </a:ext>
            </a:extLst>
          </p:cNvPr>
          <p:cNvSpPr>
            <a:spLocks noGrp="1"/>
          </p:cNvSpPr>
          <p:nvPr>
            <p:ph type="title"/>
          </p:nvPr>
        </p:nvSpPr>
        <p:spPr/>
        <p:txBody>
          <a:bodyPr/>
          <a:lstStyle/>
          <a:p>
            <a:r>
              <a:rPr lang="en-US" dirty="0"/>
              <a:t>CS04 - Objectives</a:t>
            </a:r>
            <a:endParaRPr lang="en-CA" dirty="0"/>
          </a:p>
        </p:txBody>
      </p:sp>
      <p:sp>
        <p:nvSpPr>
          <p:cNvPr id="3" name="Content Placeholder 2">
            <a:extLst>
              <a:ext uri="{FF2B5EF4-FFF2-40B4-BE49-F238E27FC236}">
                <a16:creationId xmlns:a16="http://schemas.microsoft.com/office/drawing/2014/main" id="{ED19DC6C-14EA-4646-92D2-0C8B231F8222}"/>
              </a:ext>
            </a:extLst>
          </p:cNvPr>
          <p:cNvSpPr>
            <a:spLocks noGrp="1"/>
          </p:cNvSpPr>
          <p:nvPr>
            <p:ph idx="1"/>
          </p:nvPr>
        </p:nvSpPr>
        <p:spPr>
          <a:xfrm>
            <a:off x="838200" y="1746986"/>
            <a:ext cx="10515600" cy="4580979"/>
          </a:xfrm>
        </p:spPr>
        <p:txBody>
          <a:bodyPr>
            <a:normAutofit lnSpcReduction="10000"/>
          </a:bodyPr>
          <a:lstStyle/>
          <a:p>
            <a:r>
              <a:rPr lang="en-US" dirty="0"/>
              <a:t>A case study to understand how a digital twin is used and created so that it can be preserved</a:t>
            </a:r>
          </a:p>
          <a:p>
            <a:r>
              <a:rPr lang="en-US" dirty="0"/>
              <a:t>Test the preservation of the Carleton University Digital Twin created as part of the digital campus work at the Carleton Immersive Media Studio (CIMS) and the Sustain Project</a:t>
            </a:r>
          </a:p>
          <a:p>
            <a:r>
              <a:rPr lang="en-US" dirty="0"/>
              <a:t>By doing so, assess if it is possible to use AI to automate the preservation of digital twins and related technologies </a:t>
            </a:r>
          </a:p>
          <a:p>
            <a:r>
              <a:rPr lang="en-US" dirty="0"/>
              <a:t>Explore how AI/ML + IoT which are part of digital twins can be preserved</a:t>
            </a:r>
            <a:endParaRPr lang="en-CA" dirty="0"/>
          </a:p>
        </p:txBody>
      </p:sp>
      <p:sp>
        <p:nvSpPr>
          <p:cNvPr id="4" name="Slide Number Placeholder 3">
            <a:extLst>
              <a:ext uri="{FF2B5EF4-FFF2-40B4-BE49-F238E27FC236}">
                <a16:creationId xmlns:a16="http://schemas.microsoft.com/office/drawing/2014/main" id="{4C6D2FC9-A26A-4F68-8C30-73A261AE100D}"/>
              </a:ext>
            </a:extLst>
          </p:cNvPr>
          <p:cNvSpPr>
            <a:spLocks noGrp="1"/>
          </p:cNvSpPr>
          <p:nvPr>
            <p:ph type="sldNum" sz="quarter" idx="4"/>
          </p:nvPr>
        </p:nvSpPr>
        <p:spPr>
          <a:xfrm>
            <a:off x="11747856" y="6508148"/>
            <a:ext cx="444144" cy="365125"/>
          </a:xfrm>
          <a:prstGeom prst="rect">
            <a:avLst/>
          </a:prstGeom>
        </p:spPr>
        <p:txBody>
          <a:bodyP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FA6A55-0802-704F-97AE-87D2FF0081C3}" type="slidenum">
              <a:rPr lang="en-US" smtClean="0">
                <a:latin typeface="Inter" panose="020B0502030000000004" pitchFamily="34" charset="0"/>
                <a:ea typeface="Inter" panose="020B0502030000000004" pitchFamily="34" charset="0"/>
              </a:rPr>
              <a:pPr algn="ctr"/>
              <a:t>24</a:t>
            </a:fld>
            <a:endParaRPr lang="en-US" dirty="0">
              <a:latin typeface="Inter" panose="020B0502030000000004" pitchFamily="34" charset="0"/>
              <a:ea typeface="Inter" panose="020B0502030000000004" pitchFamily="34" charset="0"/>
            </a:endParaRPr>
          </a:p>
        </p:txBody>
      </p:sp>
      <p:sp>
        <p:nvSpPr>
          <p:cNvPr id="5" name="Footer Placeholder 3">
            <a:extLst>
              <a:ext uri="{FF2B5EF4-FFF2-40B4-BE49-F238E27FC236}">
                <a16:creationId xmlns:a16="http://schemas.microsoft.com/office/drawing/2014/main" id="{5D166E5C-9B58-DBA5-E420-8390D361421F}"/>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6" name="Slide Number Placeholder 4">
            <a:extLst>
              <a:ext uri="{FF2B5EF4-FFF2-40B4-BE49-F238E27FC236}">
                <a16:creationId xmlns:a16="http://schemas.microsoft.com/office/drawing/2014/main" id="{E16040E7-2F43-418E-3C25-D2A558034AAD}"/>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24</a:t>
            </a:fld>
            <a:endParaRPr lang="en-CA" dirty="0"/>
          </a:p>
        </p:txBody>
      </p:sp>
    </p:spTree>
    <p:extLst>
      <p:ext uri="{BB962C8B-B14F-4D97-AF65-F5344CB8AC3E}">
        <p14:creationId xmlns:p14="http://schemas.microsoft.com/office/powerpoint/2010/main" val="3969036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81A5-7604-4884-8498-59B1896E1AF6}"/>
              </a:ext>
            </a:extLst>
          </p:cNvPr>
          <p:cNvSpPr>
            <a:spLocks noGrp="1"/>
          </p:cNvSpPr>
          <p:nvPr>
            <p:ph type="title"/>
          </p:nvPr>
        </p:nvSpPr>
        <p:spPr/>
        <p:txBody>
          <a:bodyPr/>
          <a:lstStyle/>
          <a:p>
            <a:r>
              <a:rPr lang="en-US" dirty="0"/>
              <a:t>CS04 – Research Team</a:t>
            </a:r>
            <a:endParaRPr lang="en-CA" dirty="0"/>
          </a:p>
        </p:txBody>
      </p:sp>
      <p:sp>
        <p:nvSpPr>
          <p:cNvPr id="3" name="Content Placeholder 2">
            <a:extLst>
              <a:ext uri="{FF2B5EF4-FFF2-40B4-BE49-F238E27FC236}">
                <a16:creationId xmlns:a16="http://schemas.microsoft.com/office/drawing/2014/main" id="{7B936773-65ED-4548-A27D-A6A5EFBCC210}"/>
              </a:ext>
            </a:extLst>
          </p:cNvPr>
          <p:cNvSpPr>
            <a:spLocks noGrp="1"/>
          </p:cNvSpPr>
          <p:nvPr>
            <p:ph idx="1"/>
          </p:nvPr>
        </p:nvSpPr>
        <p:spPr>
          <a:xfrm>
            <a:off x="838200" y="1474470"/>
            <a:ext cx="10515600" cy="5018405"/>
          </a:xfrm>
        </p:spPr>
        <p:txBody>
          <a:bodyPr>
            <a:normAutofit fontScale="47500" lnSpcReduction="20000"/>
          </a:bodyPr>
          <a:lstStyle/>
          <a:p>
            <a:r>
              <a:rPr lang="en-CA" dirty="0"/>
              <a:t>­</a:t>
            </a:r>
            <a:r>
              <a:rPr lang="en-CA" b="1" dirty="0"/>
              <a:t>Tracey P. Lauriault</a:t>
            </a:r>
            <a:r>
              <a:rPr lang="en-CA" dirty="0"/>
              <a:t>, I Trust AI Lead, Associate Professor, Critical Media and Big Data, School of Journalism and Communication, Carleton University (</a:t>
            </a:r>
            <a:r>
              <a:rPr lang="en-CA" dirty="0">
                <a:hlinkClick r:id="rId2"/>
              </a:rPr>
              <a:t>Tracey.Lauriault@Carleton.ca</a:t>
            </a:r>
            <a:r>
              <a:rPr lang="en-CA" dirty="0"/>
              <a:t>)   </a:t>
            </a:r>
          </a:p>
          <a:p>
            <a:r>
              <a:rPr lang="en-CA" b="1" dirty="0"/>
              <a:t>Stephen Fai</a:t>
            </a:r>
            <a:r>
              <a:rPr lang="en-CA" dirty="0"/>
              <a:t>, Professor cross appointment in the Department of Civil and Environmental Engineering, the Institute for Comparative Studies in Literature, Art, and Culture, and the Azrieli School of Architecture and Urbanism; Director of the Carleton Interactive Media Studio (CIMS) (</a:t>
            </a:r>
            <a:r>
              <a:rPr lang="en-CA" dirty="0">
                <a:hlinkClick r:id="rId3"/>
              </a:rPr>
              <a:t>sfai@cims.carleton.ca</a:t>
            </a:r>
            <a:r>
              <a:rPr lang="en-CA" dirty="0"/>
              <a:t>)  </a:t>
            </a:r>
          </a:p>
          <a:p>
            <a:pPr lvl="1"/>
            <a:r>
              <a:rPr lang="en-CA" b="1" dirty="0"/>
              <a:t>Nicolas Arellano</a:t>
            </a:r>
            <a:r>
              <a:rPr lang="en-CA" dirty="0"/>
              <a:t>, Ph.D. Candidate at Carleton University | Research Team Lead at CIMS (narellano@cims.carleton.ca_</a:t>
            </a:r>
          </a:p>
          <a:p>
            <a:r>
              <a:rPr lang="en-CA" b="1" dirty="0"/>
              <a:t>Travis Kinnear </a:t>
            </a:r>
            <a:r>
              <a:rPr lang="en-CA" dirty="0"/>
              <a:t>(he/him/his), MLIS, Digital Archivist, Corporate Records and Archives, University Secretariat, Carleton University (</a:t>
            </a:r>
            <a:r>
              <a:rPr lang="en-CA" dirty="0">
                <a:hlinkClick r:id="rId4"/>
              </a:rPr>
              <a:t>Travis.Kinnear@carleton.ca</a:t>
            </a:r>
            <a:r>
              <a:rPr lang="en-CA" dirty="0"/>
              <a:t>) </a:t>
            </a:r>
          </a:p>
          <a:p>
            <a:r>
              <a:rPr lang="en-CA" b="1" dirty="0"/>
              <a:t>Tero Päivärinta</a:t>
            </a:r>
            <a:r>
              <a:rPr lang="en-CA" dirty="0"/>
              <a:t>, Professor, Luleå University of Technology, Research subject: Information systems, Digital Services and Systems, Department of Computer Science, Electrical and Space Engineering, (</a:t>
            </a:r>
            <a:r>
              <a:rPr lang="en-CA" dirty="0">
                <a:hlinkClick r:id="rId5"/>
              </a:rPr>
              <a:t>tero.paivarinta@ltu.se</a:t>
            </a:r>
            <a:r>
              <a:rPr lang="en-CA" dirty="0"/>
              <a:t>) </a:t>
            </a:r>
          </a:p>
          <a:p>
            <a:r>
              <a:rPr lang="en-CA" b="1" dirty="0"/>
              <a:t>Göran Samuelsson</a:t>
            </a:r>
            <a:r>
              <a:rPr lang="en-CA" dirty="0"/>
              <a:t>, Senior lecturer, Department: Department of Information Systems and Technology (IST) and Information Specialists for The Swedish Transport Administration (</a:t>
            </a:r>
            <a:r>
              <a:rPr lang="en-CA" dirty="0">
                <a:hlinkClick r:id="rId6"/>
              </a:rPr>
              <a:t>Goran.Samuelsson@miun.se</a:t>
            </a:r>
            <a:r>
              <a:rPr lang="en-CA" dirty="0"/>
              <a:t> </a:t>
            </a:r>
            <a:r>
              <a:rPr lang="en-CA" dirty="0">
                <a:hlinkClick r:id="rId7"/>
              </a:rPr>
              <a:t>goran.samuelsson@trafikverket.se</a:t>
            </a:r>
            <a:r>
              <a:rPr lang="en-CA" dirty="0"/>
              <a:t>) </a:t>
            </a:r>
          </a:p>
          <a:p>
            <a:r>
              <a:rPr lang="en-CA" b="1" dirty="0"/>
              <a:t>Liam O’Brien</a:t>
            </a:r>
            <a:r>
              <a:rPr lang="en-CA" dirty="0"/>
              <a:t>, Professor in Architectural Conservation and Sustainability Engineering, PI the SUSTAIN Project (Sensor-based Unified Simulation Techniques for Advanced In-Building Networks) project at Carleton University (</a:t>
            </a:r>
            <a:r>
              <a:rPr lang="en-CA" dirty="0">
                <a:hlinkClick r:id="rId8"/>
              </a:rPr>
              <a:t>liam.obrien@carleton.ca</a:t>
            </a:r>
            <a:r>
              <a:rPr lang="en-CA" dirty="0"/>
              <a:t>) </a:t>
            </a:r>
          </a:p>
          <a:p>
            <a:r>
              <a:rPr lang="en-CA" b="1" dirty="0"/>
              <a:t>H. Burak Gunay</a:t>
            </a:r>
            <a:r>
              <a:rPr lang="en-CA" dirty="0"/>
              <a:t>, Assistant Professor in Building Science, Department of Civil and Environmental Engineering (</a:t>
            </a:r>
            <a:r>
              <a:rPr lang="en-CA" dirty="0">
                <a:hlinkClick r:id="rId9"/>
              </a:rPr>
              <a:t>burak.gunay@carleton.ca</a:t>
            </a:r>
            <a:r>
              <a:rPr lang="en-CA" dirty="0"/>
              <a:t>) </a:t>
            </a:r>
          </a:p>
          <a:p>
            <a:r>
              <a:rPr lang="en-CA" b="1" dirty="0"/>
              <a:t>Annantonia Martorano</a:t>
            </a:r>
            <a:r>
              <a:rPr lang="en-CA" dirty="0"/>
              <a:t>, Dipartimento di Storia, Archeologia, Geografia, Arte e Spettacolo - SAGAS, University of Florence (UNIFI) (</a:t>
            </a:r>
            <a:r>
              <a:rPr lang="en-CA" dirty="0">
                <a:hlinkClick r:id="rId10"/>
              </a:rPr>
              <a:t>annantonia.martorano@unifi.it</a:t>
            </a:r>
            <a:r>
              <a:rPr lang="en-CA" dirty="0"/>
              <a:t>)  </a:t>
            </a:r>
          </a:p>
          <a:p>
            <a:pPr lvl="1"/>
            <a:r>
              <a:rPr lang="en-CA" dirty="0"/>
              <a:t>Elena Gonnelli, PhD student at the University of Florence., (</a:t>
            </a:r>
            <a:r>
              <a:rPr lang="en-CA" dirty="0">
                <a:hlinkClick r:id="rId11"/>
              </a:rPr>
              <a:t>gonnellielena@gmail.com</a:t>
            </a:r>
            <a:r>
              <a:rPr lang="en-CA" dirty="0"/>
              <a:t> </a:t>
            </a:r>
            <a:r>
              <a:rPr lang="en-CA" dirty="0">
                <a:hlinkClick r:id="rId12"/>
              </a:rPr>
              <a:t>elena.gonnelli@unifi.it</a:t>
            </a:r>
            <a:r>
              <a:rPr lang="en-CA" dirty="0"/>
              <a:t>) </a:t>
            </a:r>
          </a:p>
          <a:p>
            <a:pPr lvl="1"/>
            <a:r>
              <a:rPr lang="en-CA" b="1" dirty="0"/>
              <a:t>UNIFI research Assistants</a:t>
            </a:r>
          </a:p>
          <a:p>
            <a:pPr lvl="2"/>
            <a:r>
              <a:rPr lang="en-CA" dirty="0"/>
              <a:t>Raquel Jennyfer De Souza raquel.desouzasantos@stud.unifi.it;  </a:t>
            </a:r>
          </a:p>
          <a:p>
            <a:pPr lvl="2"/>
            <a:r>
              <a:rPr lang="en-CA" dirty="0"/>
              <a:t>Luca Tondini, Irene Nocentini, Erica Cavina, Valentina Vazzano</a:t>
            </a:r>
          </a:p>
        </p:txBody>
      </p:sp>
      <p:sp>
        <p:nvSpPr>
          <p:cNvPr id="4" name="Slide Number Placeholder 3">
            <a:extLst>
              <a:ext uri="{FF2B5EF4-FFF2-40B4-BE49-F238E27FC236}">
                <a16:creationId xmlns:a16="http://schemas.microsoft.com/office/drawing/2014/main" id="{0107583E-1F7A-4EE5-A7E7-839C9C7B670B}"/>
              </a:ext>
            </a:extLst>
          </p:cNvPr>
          <p:cNvSpPr>
            <a:spLocks noGrp="1"/>
          </p:cNvSpPr>
          <p:nvPr>
            <p:ph type="sldNum" sz="quarter" idx="4294967295"/>
          </p:nvPr>
        </p:nvSpPr>
        <p:spPr>
          <a:xfrm>
            <a:off x="11747500" y="6508750"/>
            <a:ext cx="444500" cy="365125"/>
          </a:xfrm>
          <a:prstGeom prst="rect">
            <a:avLst/>
          </a:prstGeom>
        </p:spPr>
        <p:txBody>
          <a:bodyP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FA6A55-0802-704F-97AE-87D2FF0081C3}" type="slidenum">
              <a:rPr lang="en-US" smtClean="0">
                <a:latin typeface="Inter" panose="020B0502030000000004" pitchFamily="34" charset="0"/>
                <a:ea typeface="Inter" panose="020B0502030000000004" pitchFamily="34" charset="0"/>
              </a:rPr>
              <a:pPr algn="ctr"/>
              <a:t>25</a:t>
            </a:fld>
            <a:endParaRPr lang="en-US" dirty="0">
              <a:latin typeface="Inter" panose="020B0502030000000004" pitchFamily="34" charset="0"/>
              <a:ea typeface="Inter" panose="020B0502030000000004" pitchFamily="34" charset="0"/>
            </a:endParaRPr>
          </a:p>
        </p:txBody>
      </p:sp>
      <p:sp>
        <p:nvSpPr>
          <p:cNvPr id="5" name="Footer Placeholder 3">
            <a:extLst>
              <a:ext uri="{FF2B5EF4-FFF2-40B4-BE49-F238E27FC236}">
                <a16:creationId xmlns:a16="http://schemas.microsoft.com/office/drawing/2014/main" id="{AD3F5CD0-BB3C-7DFF-AD53-400933A38D61}"/>
              </a:ext>
            </a:extLst>
          </p:cNvPr>
          <p:cNvSpPr>
            <a:spLocks noGrp="1"/>
          </p:cNvSpPr>
          <p:nvPr>
            <p:ph type="ftr" sz="quarter" idx="11"/>
          </p:nvPr>
        </p:nvSpPr>
        <p:spPr>
          <a:xfrm>
            <a:off x="4038600" y="6356350"/>
            <a:ext cx="4675720" cy="365125"/>
          </a:xfrm>
        </p:spPr>
        <p:txBody>
          <a:bodyPr/>
          <a:lstStyle/>
          <a:p>
            <a:r>
              <a:rPr lang="en-US" dirty="0"/>
              <a:t>Tracey P. Lauriault, AI4DH, Lecce Italy, 24 May 2022</a:t>
            </a:r>
            <a:endParaRPr lang="en-CA" dirty="0"/>
          </a:p>
        </p:txBody>
      </p:sp>
      <p:sp>
        <p:nvSpPr>
          <p:cNvPr id="6" name="Slide Number Placeholder 4">
            <a:extLst>
              <a:ext uri="{FF2B5EF4-FFF2-40B4-BE49-F238E27FC236}">
                <a16:creationId xmlns:a16="http://schemas.microsoft.com/office/drawing/2014/main" id="{E2AC5955-4C46-1ED4-72AA-B3F233580285}"/>
              </a:ext>
            </a:extLst>
          </p:cNvPr>
          <p:cNvSpPr>
            <a:spLocks noGrp="1"/>
          </p:cNvSpPr>
          <p:nvPr>
            <p:ph type="sldNum" sz="quarter" idx="12"/>
          </p:nvPr>
        </p:nvSpPr>
        <p:spPr>
          <a:xfrm>
            <a:off x="9336821" y="6356350"/>
            <a:ext cx="2743200" cy="365125"/>
          </a:xfrm>
        </p:spPr>
        <p:txBody>
          <a:bodyPr/>
          <a:lstStyle/>
          <a:p>
            <a:fld id="{BBAF18D3-0DB2-447A-A651-8F8F5B59E7A0}" type="slidenum">
              <a:rPr lang="en-CA" smtClean="0"/>
              <a:t>25</a:t>
            </a:fld>
            <a:endParaRPr lang="en-CA" dirty="0"/>
          </a:p>
        </p:txBody>
      </p:sp>
    </p:spTree>
    <p:extLst>
      <p:ext uri="{BB962C8B-B14F-4D97-AF65-F5344CB8AC3E}">
        <p14:creationId xmlns:p14="http://schemas.microsoft.com/office/powerpoint/2010/main" val="907259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04CE91-388C-A164-6297-307D743CB3BE}"/>
              </a:ext>
            </a:extLst>
          </p:cNvPr>
          <p:cNvSpPr>
            <a:spLocks noGrp="1"/>
          </p:cNvSpPr>
          <p:nvPr>
            <p:ph type="title"/>
          </p:nvPr>
        </p:nvSpPr>
        <p:spPr>
          <a:xfrm>
            <a:off x="831849" y="1709738"/>
            <a:ext cx="11248171" cy="2852737"/>
          </a:xfrm>
        </p:spPr>
        <p:txBody>
          <a:bodyPr/>
          <a:lstStyle/>
          <a:p>
            <a:r>
              <a:rPr lang="en-US" dirty="0"/>
              <a:t>A Critical Data Studies view of the Case Study</a:t>
            </a:r>
            <a:endParaRPr lang="en-CA" dirty="0"/>
          </a:p>
        </p:txBody>
      </p:sp>
      <p:sp>
        <p:nvSpPr>
          <p:cNvPr id="9" name="Text Placeholder 8">
            <a:extLst>
              <a:ext uri="{FF2B5EF4-FFF2-40B4-BE49-F238E27FC236}">
                <a16:creationId xmlns:a16="http://schemas.microsoft.com/office/drawing/2014/main" id="{4C3B18A2-3F52-AC87-B155-C0C8E38C0353}"/>
              </a:ext>
            </a:extLst>
          </p:cNvPr>
          <p:cNvSpPr>
            <a:spLocks noGrp="1"/>
          </p:cNvSpPr>
          <p:nvPr>
            <p:ph type="body" idx="1"/>
          </p:nvPr>
        </p:nvSpPr>
        <p:spPr/>
        <p:txBody>
          <a:bodyPr/>
          <a:lstStyle/>
          <a:p>
            <a:endParaRPr lang="en-CA" dirty="0"/>
          </a:p>
        </p:txBody>
      </p:sp>
      <p:sp>
        <p:nvSpPr>
          <p:cNvPr id="4" name="Footer Placeholder 3">
            <a:extLst>
              <a:ext uri="{FF2B5EF4-FFF2-40B4-BE49-F238E27FC236}">
                <a16:creationId xmlns:a16="http://schemas.microsoft.com/office/drawing/2014/main" id="{BBBD48E2-7FEE-0FE1-D4FF-E8B80547A780}"/>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8039C492-E6AD-0001-B1B1-45C0E7A96194}"/>
              </a:ext>
            </a:extLst>
          </p:cNvPr>
          <p:cNvSpPr>
            <a:spLocks noGrp="1"/>
          </p:cNvSpPr>
          <p:nvPr>
            <p:ph type="sldNum" sz="quarter" idx="12"/>
          </p:nvPr>
        </p:nvSpPr>
        <p:spPr/>
        <p:txBody>
          <a:bodyPr/>
          <a:lstStyle/>
          <a:p>
            <a:fld id="{BBAF18D3-0DB2-447A-A651-8F8F5B59E7A0}" type="slidenum">
              <a:rPr lang="en-CA" smtClean="0"/>
              <a:t>26</a:t>
            </a:fld>
            <a:endParaRPr lang="en-CA" dirty="0"/>
          </a:p>
        </p:txBody>
      </p:sp>
    </p:spTree>
    <p:extLst>
      <p:ext uri="{BB962C8B-B14F-4D97-AF65-F5344CB8AC3E}">
        <p14:creationId xmlns:p14="http://schemas.microsoft.com/office/powerpoint/2010/main" val="436764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F7A0-AF7A-4775-9ECE-49C4B1755855}"/>
              </a:ext>
            </a:extLst>
          </p:cNvPr>
          <p:cNvSpPr>
            <a:spLocks noGrp="1"/>
          </p:cNvSpPr>
          <p:nvPr>
            <p:ph type="title"/>
          </p:nvPr>
        </p:nvSpPr>
        <p:spPr/>
        <p:txBody>
          <a:bodyPr/>
          <a:lstStyle/>
          <a:p>
            <a:r>
              <a:rPr lang="en-US" dirty="0"/>
              <a:t>Conceptualizing Data</a:t>
            </a:r>
            <a:endParaRPr lang="en-CA" dirty="0"/>
          </a:p>
        </p:txBody>
      </p:sp>
      <p:sp>
        <p:nvSpPr>
          <p:cNvPr id="3" name="Content Placeholder 2">
            <a:extLst>
              <a:ext uri="{FF2B5EF4-FFF2-40B4-BE49-F238E27FC236}">
                <a16:creationId xmlns:a16="http://schemas.microsoft.com/office/drawing/2014/main" id="{9ECC3BBE-34DB-4606-BC32-EEA25FEECA6F}"/>
              </a:ext>
            </a:extLst>
          </p:cNvPr>
          <p:cNvSpPr>
            <a:spLocks noGrp="1"/>
          </p:cNvSpPr>
          <p:nvPr>
            <p:ph idx="1"/>
          </p:nvPr>
        </p:nvSpPr>
        <p:spPr/>
        <p:txBody>
          <a:bodyPr>
            <a:normAutofit lnSpcReduction="10000"/>
          </a:bodyPr>
          <a:lstStyle/>
          <a:p>
            <a:r>
              <a:rPr lang="en-US" dirty="0"/>
              <a:t>“data are commonly understood to be the raw material produced by abstracting the world into categories, measures and other representational forms – numbers, characters, symbols, images, sounds, electromagnetic waves, bits – that constitute the building blocks from which information and knowledge are created” (Kitchin, 2014:1)</a:t>
            </a:r>
          </a:p>
          <a:p>
            <a:r>
              <a:rPr lang="en-US" dirty="0"/>
              <a:t>“data do not exist independently of the ideas, instruments, practices, contexts and knowledges used to generate, process and analyze them” (Kitchin, 2014:2)</a:t>
            </a:r>
          </a:p>
        </p:txBody>
      </p:sp>
      <p:sp>
        <p:nvSpPr>
          <p:cNvPr id="4" name="Footer Placeholder 3">
            <a:extLst>
              <a:ext uri="{FF2B5EF4-FFF2-40B4-BE49-F238E27FC236}">
                <a16:creationId xmlns:a16="http://schemas.microsoft.com/office/drawing/2014/main" id="{56207802-3F65-4B65-BAB0-DEB5BEA51913}"/>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2F9ED2CD-315F-4272-930F-3383200E81B3}"/>
              </a:ext>
            </a:extLst>
          </p:cNvPr>
          <p:cNvSpPr>
            <a:spLocks noGrp="1"/>
          </p:cNvSpPr>
          <p:nvPr>
            <p:ph type="sldNum" sz="quarter" idx="12"/>
          </p:nvPr>
        </p:nvSpPr>
        <p:spPr/>
        <p:txBody>
          <a:bodyPr/>
          <a:lstStyle/>
          <a:p>
            <a:fld id="{BBAF18D3-0DB2-447A-A651-8F8F5B59E7A0}" type="slidenum">
              <a:rPr lang="en-CA" smtClean="0"/>
              <a:t>27</a:t>
            </a:fld>
            <a:endParaRPr lang="en-CA" dirty="0"/>
          </a:p>
        </p:txBody>
      </p:sp>
    </p:spTree>
    <p:extLst>
      <p:ext uri="{BB962C8B-B14F-4D97-AF65-F5344CB8AC3E}">
        <p14:creationId xmlns:p14="http://schemas.microsoft.com/office/powerpoint/2010/main" val="349419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EFFA-861E-4F90-A77A-AF24FD4630CE}"/>
              </a:ext>
            </a:extLst>
          </p:cNvPr>
          <p:cNvSpPr>
            <a:spLocks noGrp="1"/>
          </p:cNvSpPr>
          <p:nvPr>
            <p:ph type="title"/>
          </p:nvPr>
        </p:nvSpPr>
        <p:spPr/>
        <p:txBody>
          <a:bodyPr/>
          <a:lstStyle/>
          <a:p>
            <a:r>
              <a:rPr lang="en-CA" dirty="0"/>
              <a:t>Framing Data</a:t>
            </a:r>
          </a:p>
        </p:txBody>
      </p:sp>
      <p:pic>
        <p:nvPicPr>
          <p:cNvPr id="11" name="Content Placeholder 10" descr="Chart&#10;&#10;Description automatically generated with medium confidence">
            <a:extLst>
              <a:ext uri="{FF2B5EF4-FFF2-40B4-BE49-F238E27FC236}">
                <a16:creationId xmlns:a16="http://schemas.microsoft.com/office/drawing/2014/main" id="{426E8F4C-60F0-4CBF-B7FF-E5F3D96A985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219" t="7894" r="6323" b="9767"/>
          <a:stretch/>
        </p:blipFill>
        <p:spPr>
          <a:xfrm>
            <a:off x="1018516" y="1589090"/>
            <a:ext cx="4583431" cy="3086100"/>
          </a:xfrm>
        </p:spPr>
      </p:pic>
      <p:sp>
        <p:nvSpPr>
          <p:cNvPr id="9" name="Content Placeholder 8">
            <a:extLst>
              <a:ext uri="{FF2B5EF4-FFF2-40B4-BE49-F238E27FC236}">
                <a16:creationId xmlns:a16="http://schemas.microsoft.com/office/drawing/2014/main" id="{CFD96AC1-4873-443C-9492-6F313DA3F100}"/>
              </a:ext>
            </a:extLst>
          </p:cNvPr>
          <p:cNvSpPr>
            <a:spLocks noGrp="1"/>
          </p:cNvSpPr>
          <p:nvPr>
            <p:ph sz="half" idx="2"/>
          </p:nvPr>
        </p:nvSpPr>
        <p:spPr>
          <a:xfrm>
            <a:off x="6096000" y="2370137"/>
            <a:ext cx="5657850" cy="4351338"/>
          </a:xfrm>
        </p:spPr>
        <p:txBody>
          <a:bodyPr>
            <a:normAutofit/>
          </a:bodyPr>
          <a:lstStyle/>
          <a:p>
            <a:r>
              <a:rPr lang="en-US" dirty="0"/>
              <a:t>Technically</a:t>
            </a:r>
          </a:p>
          <a:p>
            <a:r>
              <a:rPr lang="en-US" dirty="0"/>
              <a:t>Ethically</a:t>
            </a:r>
          </a:p>
          <a:p>
            <a:r>
              <a:rPr lang="en-US" dirty="0"/>
              <a:t>Politically &amp; economically</a:t>
            </a:r>
          </a:p>
          <a:p>
            <a:r>
              <a:rPr lang="en-US" dirty="0"/>
              <a:t>Spatial/Temporal</a:t>
            </a:r>
          </a:p>
          <a:p>
            <a:r>
              <a:rPr lang="en-US" dirty="0"/>
              <a:t>Philosophically</a:t>
            </a:r>
          </a:p>
          <a:p>
            <a:r>
              <a:rPr lang="en-US" dirty="0">
                <a:solidFill>
                  <a:srgbClr val="7030A0"/>
                </a:solidFill>
              </a:rPr>
              <a:t>Technological Citizenship</a:t>
            </a:r>
          </a:p>
          <a:p>
            <a:r>
              <a:rPr lang="en-US" dirty="0">
                <a:solidFill>
                  <a:srgbClr val="7030A0"/>
                </a:solidFill>
              </a:rPr>
              <a:t>Data activism</a:t>
            </a:r>
          </a:p>
          <a:p>
            <a:r>
              <a:rPr lang="en-US" dirty="0">
                <a:solidFill>
                  <a:srgbClr val="7030A0"/>
                </a:solidFill>
              </a:rPr>
              <a:t>As cultural artifacts</a:t>
            </a:r>
          </a:p>
          <a:p>
            <a:endParaRPr lang="en-US" dirty="0">
              <a:solidFill>
                <a:srgbClr val="7030A0"/>
              </a:solidFill>
            </a:endParaRPr>
          </a:p>
          <a:p>
            <a:endParaRPr lang="en-CA" dirty="0"/>
          </a:p>
        </p:txBody>
      </p:sp>
      <p:sp>
        <p:nvSpPr>
          <p:cNvPr id="4" name="Footer Placeholder 3">
            <a:extLst>
              <a:ext uri="{FF2B5EF4-FFF2-40B4-BE49-F238E27FC236}">
                <a16:creationId xmlns:a16="http://schemas.microsoft.com/office/drawing/2014/main" id="{98F4CDA9-AA33-4D74-BEAD-66A3A6C26956}"/>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E51C24AA-0180-4FB4-AD24-D4D2EB92770C}"/>
              </a:ext>
            </a:extLst>
          </p:cNvPr>
          <p:cNvSpPr>
            <a:spLocks noGrp="1"/>
          </p:cNvSpPr>
          <p:nvPr>
            <p:ph type="sldNum" sz="quarter" idx="12"/>
          </p:nvPr>
        </p:nvSpPr>
        <p:spPr/>
        <p:txBody>
          <a:bodyPr/>
          <a:lstStyle/>
          <a:p>
            <a:fld id="{BBAF18D3-0DB2-447A-A651-8F8F5B59E7A0}" type="slidenum">
              <a:rPr lang="en-CA" smtClean="0"/>
              <a:t>28</a:t>
            </a:fld>
            <a:endParaRPr lang="en-CA" dirty="0"/>
          </a:p>
        </p:txBody>
      </p:sp>
      <p:cxnSp>
        <p:nvCxnSpPr>
          <p:cNvPr id="13" name="Straight Connector 12">
            <a:extLst>
              <a:ext uri="{FF2B5EF4-FFF2-40B4-BE49-F238E27FC236}">
                <a16:creationId xmlns:a16="http://schemas.microsoft.com/office/drawing/2014/main" id="{9C7FE75A-D094-4A25-B25C-C716A824D47F}"/>
              </a:ext>
            </a:extLst>
          </p:cNvPr>
          <p:cNvCxnSpPr>
            <a:cxnSpLocks/>
          </p:cNvCxnSpPr>
          <p:nvPr/>
        </p:nvCxnSpPr>
        <p:spPr>
          <a:xfrm>
            <a:off x="5817870" y="2880543"/>
            <a:ext cx="6195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AF3650-B16D-46AB-BF96-50393505C7BF}"/>
              </a:ext>
            </a:extLst>
          </p:cNvPr>
          <p:cNvSpPr txBox="1"/>
          <p:nvPr/>
        </p:nvSpPr>
        <p:spPr>
          <a:xfrm>
            <a:off x="1001345" y="4788574"/>
            <a:ext cx="6606540" cy="338554"/>
          </a:xfrm>
          <a:prstGeom prst="rect">
            <a:avLst/>
          </a:prstGeom>
          <a:noFill/>
        </p:spPr>
        <p:txBody>
          <a:bodyPr wrap="square">
            <a:spAutoFit/>
          </a:bodyPr>
          <a:lstStyle/>
          <a:p>
            <a:r>
              <a:rPr lang="en-CA" sz="1600" dirty="0">
                <a:latin typeface="+mj-lt"/>
              </a:rPr>
              <a:t>@GlacialMeg </a:t>
            </a:r>
          </a:p>
        </p:txBody>
      </p:sp>
    </p:spTree>
    <p:extLst>
      <p:ext uri="{BB962C8B-B14F-4D97-AF65-F5344CB8AC3E}">
        <p14:creationId xmlns:p14="http://schemas.microsoft.com/office/powerpoint/2010/main" val="3322959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0E350F-3FD7-48B2-8A6C-01586CB560FD}"/>
              </a:ext>
            </a:extLst>
          </p:cNvPr>
          <p:cNvSpPr>
            <a:spLocks noGrp="1"/>
          </p:cNvSpPr>
          <p:nvPr>
            <p:ph type="title"/>
          </p:nvPr>
        </p:nvSpPr>
        <p:spPr/>
        <p:txBody>
          <a:bodyPr/>
          <a:lstStyle/>
          <a:p>
            <a:r>
              <a:rPr lang="en-US" dirty="0"/>
              <a:t>Technically</a:t>
            </a:r>
            <a:endParaRPr lang="en-CA" dirty="0"/>
          </a:p>
        </p:txBody>
      </p:sp>
      <p:pic>
        <p:nvPicPr>
          <p:cNvPr id="1026" name="Picture 2" descr="Azure Synapse Analytics | Microsoft Gold Partner | Addend Analytics">
            <a:extLst>
              <a:ext uri="{FF2B5EF4-FFF2-40B4-BE49-F238E27FC236}">
                <a16:creationId xmlns:a16="http://schemas.microsoft.com/office/drawing/2014/main" id="{AF241AAE-B661-41AF-A328-455612A9AC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85702" y="1897380"/>
            <a:ext cx="5516573" cy="387976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F1CF070-2536-4E3B-AD94-1DD32448D39D}"/>
              </a:ext>
            </a:extLst>
          </p:cNvPr>
          <p:cNvSpPr>
            <a:spLocks noGrp="1"/>
          </p:cNvSpPr>
          <p:nvPr>
            <p:ph sz="half" idx="2"/>
          </p:nvPr>
        </p:nvSpPr>
        <p:spPr>
          <a:xfrm>
            <a:off x="979170" y="1690687"/>
            <a:ext cx="3051810" cy="4802187"/>
          </a:xfrm>
        </p:spPr>
        <p:txBody>
          <a:bodyPr>
            <a:normAutofit fontScale="62500" lnSpcReduction="20000"/>
          </a:bodyPr>
          <a:lstStyle/>
          <a:p>
            <a:r>
              <a:rPr lang="en-US" dirty="0"/>
              <a:t>Data quality</a:t>
            </a:r>
          </a:p>
          <a:p>
            <a:r>
              <a:rPr lang="en-US" dirty="0"/>
              <a:t>Validity</a:t>
            </a:r>
          </a:p>
          <a:p>
            <a:r>
              <a:rPr lang="en-US" dirty="0"/>
              <a:t>Reliability</a:t>
            </a:r>
          </a:p>
          <a:p>
            <a:r>
              <a:rPr lang="en-US" dirty="0"/>
              <a:t>Integrity</a:t>
            </a:r>
          </a:p>
          <a:p>
            <a:r>
              <a:rPr lang="en-US" dirty="0"/>
              <a:t>Authenticity</a:t>
            </a:r>
          </a:p>
          <a:p>
            <a:r>
              <a:rPr lang="en-US" dirty="0"/>
              <a:t>Useability</a:t>
            </a:r>
          </a:p>
          <a:p>
            <a:r>
              <a:rPr lang="en-US" dirty="0"/>
              <a:t>Certainty</a:t>
            </a:r>
          </a:p>
          <a:p>
            <a:r>
              <a:rPr lang="en-US" dirty="0"/>
              <a:t>Bias</a:t>
            </a:r>
          </a:p>
          <a:p>
            <a:r>
              <a:rPr lang="en-US" dirty="0"/>
              <a:t>Calibration</a:t>
            </a:r>
          </a:p>
          <a:p>
            <a:r>
              <a:rPr lang="en-US" dirty="0"/>
              <a:t>Error</a:t>
            </a:r>
          </a:p>
          <a:p>
            <a:r>
              <a:rPr lang="en-US" dirty="0"/>
              <a:t>Sample size</a:t>
            </a:r>
          </a:p>
          <a:p>
            <a:r>
              <a:rPr lang="en-US" dirty="0"/>
              <a:t>Sampling techniques</a:t>
            </a:r>
          </a:p>
          <a:p>
            <a:r>
              <a:rPr lang="en-US" dirty="0"/>
              <a:t>Uncertainty</a:t>
            </a:r>
          </a:p>
          <a:p>
            <a:r>
              <a:rPr lang="en-US" dirty="0"/>
              <a:t>Models</a:t>
            </a:r>
          </a:p>
          <a:p>
            <a:r>
              <a:rPr lang="en-US" dirty="0"/>
              <a:t>Methods</a:t>
            </a:r>
            <a:endParaRPr lang="en-CA" dirty="0"/>
          </a:p>
        </p:txBody>
      </p:sp>
      <p:sp>
        <p:nvSpPr>
          <p:cNvPr id="5" name="Footer Placeholder 4">
            <a:extLst>
              <a:ext uri="{FF2B5EF4-FFF2-40B4-BE49-F238E27FC236}">
                <a16:creationId xmlns:a16="http://schemas.microsoft.com/office/drawing/2014/main" id="{D314B309-37A7-4D9D-9B5F-98582AF184E6}"/>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a:extLst>
              <a:ext uri="{FF2B5EF4-FFF2-40B4-BE49-F238E27FC236}">
                <a16:creationId xmlns:a16="http://schemas.microsoft.com/office/drawing/2014/main" id="{D060089F-2452-436F-92C1-DC6FF25A69D4}"/>
              </a:ext>
            </a:extLst>
          </p:cNvPr>
          <p:cNvSpPr>
            <a:spLocks noGrp="1"/>
          </p:cNvSpPr>
          <p:nvPr>
            <p:ph type="sldNum" sz="quarter" idx="12"/>
          </p:nvPr>
        </p:nvSpPr>
        <p:spPr/>
        <p:txBody>
          <a:bodyPr/>
          <a:lstStyle/>
          <a:p>
            <a:fld id="{BBAF18D3-0DB2-447A-A651-8F8F5B59E7A0}" type="slidenum">
              <a:rPr lang="en-CA" smtClean="0"/>
              <a:t>29</a:t>
            </a:fld>
            <a:endParaRPr lang="en-CA" dirty="0"/>
          </a:p>
        </p:txBody>
      </p:sp>
      <p:sp>
        <p:nvSpPr>
          <p:cNvPr id="11" name="Content Placeholder 9">
            <a:extLst>
              <a:ext uri="{FF2B5EF4-FFF2-40B4-BE49-F238E27FC236}">
                <a16:creationId xmlns:a16="http://schemas.microsoft.com/office/drawing/2014/main" id="{9A967F86-2AC1-4BAF-96D9-094F54A069BB}"/>
              </a:ext>
            </a:extLst>
          </p:cNvPr>
          <p:cNvSpPr txBox="1">
            <a:spLocks/>
          </p:cNvSpPr>
          <p:nvPr/>
        </p:nvSpPr>
        <p:spPr>
          <a:xfrm>
            <a:off x="3632436" y="1690687"/>
            <a:ext cx="3051810" cy="46306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900" dirty="0">
                <a:latin typeface="Consolas" panose="020B0609020204030204" pitchFamily="49" charset="0"/>
              </a:rPr>
              <a:t>Volume</a:t>
            </a:r>
          </a:p>
          <a:p>
            <a:pPr>
              <a:lnSpc>
                <a:spcPct val="80000"/>
              </a:lnSpc>
            </a:pPr>
            <a:r>
              <a:rPr lang="en-US" sz="1900" dirty="0">
                <a:latin typeface="Consolas" panose="020B0609020204030204" pitchFamily="49" charset="0"/>
              </a:rPr>
              <a:t>Variety</a:t>
            </a:r>
          </a:p>
          <a:p>
            <a:pPr>
              <a:lnSpc>
                <a:spcPct val="80000"/>
              </a:lnSpc>
            </a:pPr>
            <a:r>
              <a:rPr lang="en-US" sz="1900" dirty="0">
                <a:latin typeface="Consolas" panose="020B0609020204030204" pitchFamily="49" charset="0"/>
              </a:rPr>
              <a:t>Veracity</a:t>
            </a:r>
          </a:p>
          <a:p>
            <a:pPr>
              <a:lnSpc>
                <a:spcPct val="80000"/>
              </a:lnSpc>
            </a:pPr>
            <a:r>
              <a:rPr lang="en-US" sz="1900" dirty="0">
                <a:latin typeface="Consolas" panose="020B0609020204030204" pitchFamily="49" charset="0"/>
              </a:rPr>
              <a:t>Interoperability</a:t>
            </a:r>
          </a:p>
          <a:p>
            <a:pPr>
              <a:lnSpc>
                <a:spcPct val="80000"/>
              </a:lnSpc>
            </a:pPr>
            <a:r>
              <a:rPr lang="en-US" sz="1900" dirty="0">
                <a:latin typeface="Consolas" panose="020B0609020204030204" pitchFamily="49" charset="0"/>
              </a:rPr>
              <a:t>Format</a:t>
            </a:r>
          </a:p>
          <a:p>
            <a:pPr>
              <a:lnSpc>
                <a:spcPct val="80000"/>
              </a:lnSpc>
            </a:pPr>
            <a:r>
              <a:rPr lang="en-US" sz="1900" dirty="0">
                <a:latin typeface="Consolas" panose="020B0609020204030204" pitchFamily="49" charset="0"/>
              </a:rPr>
              <a:t>Techniques</a:t>
            </a:r>
          </a:p>
          <a:p>
            <a:pPr>
              <a:lnSpc>
                <a:spcPct val="80000"/>
              </a:lnSpc>
            </a:pPr>
            <a:r>
              <a:rPr lang="en-US" sz="1900" dirty="0">
                <a:latin typeface="Consolas" panose="020B0609020204030204" pitchFamily="49" charset="0"/>
              </a:rPr>
              <a:t>Metadata</a:t>
            </a:r>
          </a:p>
          <a:p>
            <a:pPr>
              <a:lnSpc>
                <a:spcPct val="80000"/>
              </a:lnSpc>
            </a:pPr>
            <a:r>
              <a:rPr lang="en-US" sz="1900" dirty="0">
                <a:latin typeface="Consolas" panose="020B0609020204030204" pitchFamily="49" charset="0"/>
              </a:rPr>
              <a:t>Instruments</a:t>
            </a:r>
          </a:p>
          <a:p>
            <a:pPr>
              <a:lnSpc>
                <a:spcPct val="80000"/>
              </a:lnSpc>
            </a:pPr>
            <a:r>
              <a:rPr lang="en-US" sz="1900" dirty="0">
                <a:latin typeface="Consolas" panose="020B0609020204030204" pitchFamily="49" charset="0"/>
              </a:rPr>
              <a:t>Analytics</a:t>
            </a:r>
          </a:p>
          <a:p>
            <a:pPr>
              <a:lnSpc>
                <a:spcPct val="80000"/>
              </a:lnSpc>
            </a:pPr>
            <a:r>
              <a:rPr lang="en-US" sz="1900" dirty="0">
                <a:latin typeface="Consolas" panose="020B0609020204030204" pitchFamily="49" charset="0"/>
              </a:rPr>
              <a:t>Storage</a:t>
            </a:r>
          </a:p>
          <a:p>
            <a:pPr>
              <a:lnSpc>
                <a:spcPct val="80000"/>
              </a:lnSpc>
            </a:pPr>
            <a:r>
              <a:rPr lang="en-US" sz="1900" dirty="0">
                <a:latin typeface="Consolas" panose="020B0609020204030204" pitchFamily="49" charset="0"/>
              </a:rPr>
              <a:t>Linked</a:t>
            </a:r>
          </a:p>
          <a:p>
            <a:pPr>
              <a:lnSpc>
                <a:spcPct val="80000"/>
              </a:lnSpc>
            </a:pPr>
            <a:r>
              <a:rPr lang="en-US" sz="1900" dirty="0">
                <a:latin typeface="Consolas" panose="020B0609020204030204" pitchFamily="49" charset="0"/>
              </a:rPr>
              <a:t>Structure</a:t>
            </a:r>
          </a:p>
          <a:p>
            <a:pPr>
              <a:lnSpc>
                <a:spcPct val="80000"/>
              </a:lnSpc>
            </a:pPr>
            <a:r>
              <a:rPr lang="en-US" sz="1900" dirty="0">
                <a:latin typeface="Consolas" panose="020B0609020204030204" pitchFamily="49" charset="0"/>
              </a:rPr>
              <a:t>Science</a:t>
            </a:r>
          </a:p>
          <a:p>
            <a:pPr>
              <a:lnSpc>
                <a:spcPct val="80000"/>
              </a:lnSpc>
            </a:pPr>
            <a:r>
              <a:rPr lang="en-US" sz="1900" dirty="0">
                <a:latin typeface="Consolas" panose="020B0609020204030204" pitchFamily="49" charset="0"/>
              </a:rPr>
              <a:t>Samples</a:t>
            </a:r>
          </a:p>
          <a:p>
            <a:pPr>
              <a:lnSpc>
                <a:spcPct val="80000"/>
              </a:lnSpc>
            </a:pPr>
            <a:endParaRPr lang="en-US" sz="1800" dirty="0"/>
          </a:p>
          <a:p>
            <a:endParaRPr lang="en-CA" dirty="0"/>
          </a:p>
        </p:txBody>
      </p:sp>
    </p:spTree>
    <p:extLst>
      <p:ext uri="{BB962C8B-B14F-4D97-AF65-F5344CB8AC3E}">
        <p14:creationId xmlns:p14="http://schemas.microsoft.com/office/powerpoint/2010/main" val="370740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40F3EE-758E-3610-740F-6D1BDF1D4D6B}"/>
              </a:ext>
            </a:extLst>
          </p:cNvPr>
          <p:cNvSpPr>
            <a:spLocks noGrp="1"/>
          </p:cNvSpPr>
          <p:nvPr>
            <p:ph type="title"/>
          </p:nvPr>
        </p:nvSpPr>
        <p:spPr/>
        <p:txBody>
          <a:bodyPr>
            <a:normAutofit fontScale="90000"/>
          </a:bodyPr>
          <a:lstStyle/>
          <a:p>
            <a:pPr algn="ctr"/>
            <a:br>
              <a:rPr lang="en-US" sz="3200" dirty="0"/>
            </a:br>
            <a:br>
              <a:rPr lang="en-US" sz="3200" dirty="0"/>
            </a:br>
            <a:endParaRPr lang="en-CA" sz="3200" dirty="0"/>
          </a:p>
        </p:txBody>
      </p:sp>
      <p:sp>
        <p:nvSpPr>
          <p:cNvPr id="12" name="Content Placeholder 11">
            <a:extLst>
              <a:ext uri="{FF2B5EF4-FFF2-40B4-BE49-F238E27FC236}">
                <a16:creationId xmlns:a16="http://schemas.microsoft.com/office/drawing/2014/main" id="{2722F8DB-7CAF-FA39-2605-785B41D88FFB}"/>
              </a:ext>
            </a:extLst>
          </p:cNvPr>
          <p:cNvSpPr>
            <a:spLocks noGrp="1"/>
          </p:cNvSpPr>
          <p:nvPr>
            <p:ph idx="1"/>
          </p:nvPr>
        </p:nvSpPr>
        <p:spPr>
          <a:xfrm>
            <a:off x="1854495" y="2340798"/>
            <a:ext cx="10515600" cy="1884127"/>
          </a:xfrm>
        </p:spPr>
        <p:txBody>
          <a:bodyPr>
            <a:normAutofit fontScale="77500" lnSpcReduction="20000"/>
          </a:bodyPr>
          <a:lstStyle/>
          <a:p>
            <a:pPr marL="0" indent="0">
              <a:buNone/>
            </a:pPr>
            <a:r>
              <a:rPr lang="en-US" sz="2800" b="1" dirty="0"/>
              <a:t>InterPARES Trust AI </a:t>
            </a:r>
            <a:endParaRPr lang="en-US" dirty="0"/>
          </a:p>
          <a:p>
            <a:r>
              <a:rPr lang="en-US" dirty="0"/>
              <a:t>based at the University of British Columbia, Vancouver, Canada </a:t>
            </a:r>
          </a:p>
          <a:p>
            <a:r>
              <a:rPr lang="en-US" dirty="0"/>
              <a:t>supported </a:t>
            </a:r>
            <a:r>
              <a:rPr lang="en-US" sz="2800" dirty="0"/>
              <a:t>by the Social Sciences and Humanities Research Council of Canada, </a:t>
            </a:r>
          </a:p>
          <a:p>
            <a:r>
              <a:rPr lang="en-US" sz="2800" dirty="0">
                <a:hlinkClick r:id="rId2"/>
              </a:rPr>
              <a:t>https://interparestrustai.org/trust</a:t>
            </a:r>
            <a:r>
              <a:rPr lang="en-US" sz="2800" dirty="0"/>
              <a:t>, </a:t>
            </a:r>
            <a:r>
              <a:rPr lang="en-CA" dirty="0"/>
              <a:t>@itrustai</a:t>
            </a:r>
            <a:r>
              <a:rPr lang="en-US" sz="2800" dirty="0"/>
              <a:t>   </a:t>
            </a:r>
          </a:p>
        </p:txBody>
      </p:sp>
      <p:sp>
        <p:nvSpPr>
          <p:cNvPr id="4" name="Footer Placeholder 3">
            <a:extLst>
              <a:ext uri="{FF2B5EF4-FFF2-40B4-BE49-F238E27FC236}">
                <a16:creationId xmlns:a16="http://schemas.microsoft.com/office/drawing/2014/main" id="{20AB1346-10B3-B498-2DCE-9F0700A311E6}"/>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671E510F-26FB-6A4E-BD2D-97C525EFCC88}"/>
              </a:ext>
            </a:extLst>
          </p:cNvPr>
          <p:cNvSpPr>
            <a:spLocks noGrp="1"/>
          </p:cNvSpPr>
          <p:nvPr>
            <p:ph type="sldNum" sz="quarter" idx="12"/>
          </p:nvPr>
        </p:nvSpPr>
        <p:spPr/>
        <p:txBody>
          <a:bodyPr/>
          <a:lstStyle/>
          <a:p>
            <a:fld id="{BBAF18D3-0DB2-447A-A651-8F8F5B59E7A0}" type="slidenum">
              <a:rPr lang="en-CA" smtClean="0"/>
              <a:t>3</a:t>
            </a:fld>
            <a:endParaRPr lang="en-CA" dirty="0"/>
          </a:p>
        </p:txBody>
      </p:sp>
      <p:pic>
        <p:nvPicPr>
          <p:cNvPr id="8" name="Google Shape;11;p10">
            <a:extLst>
              <a:ext uri="{FF2B5EF4-FFF2-40B4-BE49-F238E27FC236}">
                <a16:creationId xmlns:a16="http://schemas.microsoft.com/office/drawing/2014/main" id="{CFD93935-6CCA-9E08-68CB-6A1FA020C264}"/>
              </a:ext>
            </a:extLst>
          </p:cNvPr>
          <p:cNvPicPr preferRelativeResize="0"/>
          <p:nvPr/>
        </p:nvPicPr>
        <p:blipFill rotWithShape="1">
          <a:blip r:embed="rId3">
            <a:alphaModFix/>
          </a:blip>
          <a:srcRect/>
          <a:stretch/>
        </p:blipFill>
        <p:spPr>
          <a:xfrm>
            <a:off x="85071" y="2340799"/>
            <a:ext cx="1769424" cy="1565174"/>
          </a:xfrm>
          <a:prstGeom prst="rect">
            <a:avLst/>
          </a:prstGeom>
          <a:solidFill>
            <a:schemeClr val="bg1"/>
          </a:solidFill>
          <a:ln>
            <a:noFill/>
          </a:ln>
        </p:spPr>
      </p:pic>
      <p:pic>
        <p:nvPicPr>
          <p:cNvPr id="9" name="Picture 8" descr="A picture containing shape&#10;&#10;Description automatically generated">
            <a:extLst>
              <a:ext uri="{FF2B5EF4-FFF2-40B4-BE49-F238E27FC236}">
                <a16:creationId xmlns:a16="http://schemas.microsoft.com/office/drawing/2014/main" id="{454A78DE-6818-B674-4400-0A56DCCF35AD}"/>
              </a:ext>
            </a:extLst>
          </p:cNvPr>
          <p:cNvPicPr>
            <a:picLocks noChangeAspect="1"/>
          </p:cNvPicPr>
          <p:nvPr/>
        </p:nvPicPr>
        <p:blipFill rotWithShape="1">
          <a:blip r:embed="rId4">
            <a:extLst>
              <a:ext uri="{28A0092B-C50C-407E-A947-70E740481C1C}">
                <a14:useLocalDpi xmlns:a14="http://schemas.microsoft.com/office/drawing/2010/main" val="0"/>
              </a:ext>
            </a:extLst>
          </a:blip>
          <a:srcRect l="8519" r="6550"/>
          <a:stretch/>
        </p:blipFill>
        <p:spPr>
          <a:xfrm>
            <a:off x="85071" y="3944150"/>
            <a:ext cx="1769424" cy="2008308"/>
          </a:xfrm>
          <a:prstGeom prst="rect">
            <a:avLst/>
          </a:prstGeom>
          <a:solidFill>
            <a:schemeClr val="bg1"/>
          </a:solidFill>
        </p:spPr>
      </p:pic>
      <p:sp>
        <p:nvSpPr>
          <p:cNvPr id="11" name="TextBox 10">
            <a:extLst>
              <a:ext uri="{FF2B5EF4-FFF2-40B4-BE49-F238E27FC236}">
                <a16:creationId xmlns:a16="http://schemas.microsoft.com/office/drawing/2014/main" id="{3079F026-40D0-E533-D51B-29C148E7BF86}"/>
              </a:ext>
            </a:extLst>
          </p:cNvPr>
          <p:cNvSpPr txBox="1"/>
          <p:nvPr/>
        </p:nvSpPr>
        <p:spPr>
          <a:xfrm>
            <a:off x="373387" y="602087"/>
            <a:ext cx="11706634" cy="1311128"/>
          </a:xfrm>
          <a:prstGeom prst="rect">
            <a:avLst/>
          </a:prstGeom>
          <a:noFill/>
        </p:spPr>
        <p:txBody>
          <a:bodyPr wrap="square">
            <a:spAutoFit/>
          </a:bodyPr>
          <a:lstStyle/>
          <a:p>
            <a:pPr algn="ctr" defTabSz="914400">
              <a:lnSpc>
                <a:spcPct val="90000"/>
              </a:lnSpc>
              <a:spcBef>
                <a:spcPct val="0"/>
              </a:spcBef>
            </a:pPr>
            <a:r>
              <a:rPr lang="en-US" sz="4400" dirty="0">
                <a:latin typeface="Consolas" panose="020B0609020204030204" pitchFamily="49" charset="0"/>
                <a:ea typeface="+mj-ea"/>
                <a:cs typeface="+mj-cs"/>
              </a:rPr>
              <a:t>This talk draws </a:t>
            </a:r>
          </a:p>
          <a:p>
            <a:pPr algn="ctr" defTabSz="914400">
              <a:lnSpc>
                <a:spcPct val="90000"/>
              </a:lnSpc>
              <a:spcBef>
                <a:spcPct val="0"/>
              </a:spcBef>
            </a:pPr>
            <a:r>
              <a:rPr lang="en-US" sz="4400" dirty="0">
                <a:latin typeface="Consolas" panose="020B0609020204030204" pitchFamily="49" charset="0"/>
                <a:ea typeface="+mj-ea"/>
                <a:cs typeface="+mj-cs"/>
              </a:rPr>
              <a:t>on research conducted as part of:</a:t>
            </a:r>
            <a:endParaRPr lang="en-CA" sz="4400" dirty="0">
              <a:latin typeface="Consolas" panose="020B0609020204030204" pitchFamily="49" charset="0"/>
              <a:ea typeface="+mj-ea"/>
              <a:cs typeface="+mj-cs"/>
            </a:endParaRPr>
          </a:p>
        </p:txBody>
      </p:sp>
      <p:sp>
        <p:nvSpPr>
          <p:cNvPr id="13" name="Content Placeholder 11">
            <a:extLst>
              <a:ext uri="{FF2B5EF4-FFF2-40B4-BE49-F238E27FC236}">
                <a16:creationId xmlns:a16="http://schemas.microsoft.com/office/drawing/2014/main" id="{1A3192FC-FD9C-43BF-9D57-6ECEA49878D6}"/>
              </a:ext>
            </a:extLst>
          </p:cNvPr>
          <p:cNvSpPr txBox="1">
            <a:spLocks/>
          </p:cNvSpPr>
          <p:nvPr/>
        </p:nvSpPr>
        <p:spPr>
          <a:xfrm>
            <a:off x="1854495" y="4114498"/>
            <a:ext cx="10515600" cy="166761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nsolas" panose="020B0609020204030204" pitchFamily="49"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nsolas" panose="020B0609020204030204" pitchFamily="49"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nsolas" panose="020B0609020204030204" pitchFamily="49"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solas" panose="020B0609020204030204" pitchFamily="49"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solas" panose="020B0609020204030204" pitchFamily="49"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Imagining Canada’s Digital Twin </a:t>
            </a:r>
          </a:p>
          <a:p>
            <a:r>
              <a:rPr lang="en-US" dirty="0"/>
              <a:t>based at Carleton Immersive Media Studio (CIMS), Carleton University, Ottawa, Canada</a:t>
            </a:r>
          </a:p>
          <a:p>
            <a:r>
              <a:rPr lang="en-US" dirty="0"/>
              <a:t>funded by the New Frontiers in Research Fund (NFRF)</a:t>
            </a:r>
          </a:p>
          <a:p>
            <a:r>
              <a:rPr lang="en-US" dirty="0">
                <a:hlinkClick r:id="rId5"/>
              </a:rPr>
              <a:t>https://canadasdigitaltwin.ca</a:t>
            </a:r>
            <a:endParaRPr lang="en-US" dirty="0"/>
          </a:p>
        </p:txBody>
      </p:sp>
    </p:spTree>
    <p:extLst>
      <p:ext uri="{BB962C8B-B14F-4D97-AF65-F5344CB8AC3E}">
        <p14:creationId xmlns:p14="http://schemas.microsoft.com/office/powerpoint/2010/main" val="3868002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18EE6-382A-4B10-8E78-FC868CF85DE5}"/>
              </a:ext>
            </a:extLst>
          </p:cNvPr>
          <p:cNvSpPr>
            <a:spLocks noGrp="1"/>
          </p:cNvSpPr>
          <p:nvPr>
            <p:ph type="title"/>
          </p:nvPr>
        </p:nvSpPr>
        <p:spPr/>
        <p:txBody>
          <a:bodyPr/>
          <a:lstStyle/>
          <a:p>
            <a:r>
              <a:rPr lang="en-US" dirty="0"/>
              <a:t>Ethically</a:t>
            </a:r>
            <a:endParaRPr lang="en-CA" dirty="0"/>
          </a:p>
        </p:txBody>
      </p:sp>
      <p:pic>
        <p:nvPicPr>
          <p:cNvPr id="10" name="Content Placeholder 9" descr="Text, timeline&#10;&#10;Description automatically generated">
            <a:extLst>
              <a:ext uri="{FF2B5EF4-FFF2-40B4-BE49-F238E27FC236}">
                <a16:creationId xmlns:a16="http://schemas.microsoft.com/office/drawing/2014/main" id="{36CD66D5-65CF-49B9-BA06-020C7EE5BC3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28900" y="1580430"/>
            <a:ext cx="3470910" cy="4444534"/>
          </a:xfrm>
        </p:spPr>
      </p:pic>
      <p:sp>
        <p:nvSpPr>
          <p:cNvPr id="4" name="Content Placeholder 3">
            <a:extLst>
              <a:ext uri="{FF2B5EF4-FFF2-40B4-BE49-F238E27FC236}">
                <a16:creationId xmlns:a16="http://schemas.microsoft.com/office/drawing/2014/main" id="{A08BA0AA-DE64-4528-88CF-054DDB39E4B3}"/>
              </a:ext>
            </a:extLst>
          </p:cNvPr>
          <p:cNvSpPr>
            <a:spLocks noGrp="1"/>
          </p:cNvSpPr>
          <p:nvPr>
            <p:ph sz="half" idx="2"/>
          </p:nvPr>
        </p:nvSpPr>
        <p:spPr>
          <a:xfrm>
            <a:off x="6290313" y="1640962"/>
            <a:ext cx="5181600" cy="4351338"/>
          </a:xfrm>
        </p:spPr>
        <p:txBody>
          <a:bodyPr>
            <a:normAutofit fontScale="77500" lnSpcReduction="20000"/>
          </a:bodyPr>
          <a:lstStyle/>
          <a:p>
            <a:r>
              <a:rPr lang="en-US" dirty="0"/>
              <a:t>Justice</a:t>
            </a:r>
          </a:p>
          <a:p>
            <a:r>
              <a:rPr lang="en-US" dirty="0"/>
              <a:t>Equality</a:t>
            </a:r>
          </a:p>
          <a:p>
            <a:r>
              <a:rPr lang="en-US" dirty="0"/>
              <a:t>Fairness</a:t>
            </a:r>
          </a:p>
          <a:p>
            <a:r>
              <a:rPr lang="en-US" dirty="0"/>
              <a:t>Sovereignty</a:t>
            </a:r>
          </a:p>
          <a:p>
            <a:r>
              <a:rPr lang="en-US" dirty="0"/>
              <a:t>Honesty</a:t>
            </a:r>
          </a:p>
          <a:p>
            <a:r>
              <a:rPr lang="en-US" dirty="0"/>
              <a:t>Respect</a:t>
            </a:r>
          </a:p>
          <a:p>
            <a:r>
              <a:rPr lang="en-US" dirty="0"/>
              <a:t>Rights</a:t>
            </a:r>
          </a:p>
          <a:p>
            <a:r>
              <a:rPr lang="en-US" dirty="0"/>
              <a:t>Entitlement</a:t>
            </a:r>
          </a:p>
          <a:p>
            <a:r>
              <a:rPr lang="en-US" dirty="0"/>
              <a:t>Care</a:t>
            </a:r>
          </a:p>
          <a:p>
            <a:r>
              <a:rPr lang="en-US" dirty="0"/>
              <a:t>Access</a:t>
            </a:r>
          </a:p>
          <a:p>
            <a:r>
              <a:rPr lang="en-US" dirty="0"/>
              <a:t>Sharing</a:t>
            </a:r>
          </a:p>
          <a:p>
            <a:r>
              <a:rPr lang="en-US" dirty="0"/>
              <a:t>Laws</a:t>
            </a:r>
          </a:p>
        </p:txBody>
      </p:sp>
      <p:sp>
        <p:nvSpPr>
          <p:cNvPr id="5" name="Footer Placeholder 4">
            <a:extLst>
              <a:ext uri="{FF2B5EF4-FFF2-40B4-BE49-F238E27FC236}">
                <a16:creationId xmlns:a16="http://schemas.microsoft.com/office/drawing/2014/main" id="{85EDD7A1-3FB2-446E-9D1B-70D6AA1F5B04}"/>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a:extLst>
              <a:ext uri="{FF2B5EF4-FFF2-40B4-BE49-F238E27FC236}">
                <a16:creationId xmlns:a16="http://schemas.microsoft.com/office/drawing/2014/main" id="{D47A3027-75F5-4AAD-A556-777364EF9C89}"/>
              </a:ext>
            </a:extLst>
          </p:cNvPr>
          <p:cNvSpPr>
            <a:spLocks noGrp="1"/>
          </p:cNvSpPr>
          <p:nvPr>
            <p:ph type="sldNum" sz="quarter" idx="12"/>
          </p:nvPr>
        </p:nvSpPr>
        <p:spPr/>
        <p:txBody>
          <a:bodyPr/>
          <a:lstStyle/>
          <a:p>
            <a:fld id="{BBAF18D3-0DB2-447A-A651-8F8F5B59E7A0}" type="slidenum">
              <a:rPr lang="en-CA" smtClean="0"/>
              <a:t>30</a:t>
            </a:fld>
            <a:endParaRPr lang="en-CA" dirty="0"/>
          </a:p>
        </p:txBody>
      </p:sp>
      <p:sp>
        <p:nvSpPr>
          <p:cNvPr id="8" name="Content Placeholder 3">
            <a:extLst>
              <a:ext uri="{FF2B5EF4-FFF2-40B4-BE49-F238E27FC236}">
                <a16:creationId xmlns:a16="http://schemas.microsoft.com/office/drawing/2014/main" id="{7AD96F13-4324-4C1D-8A28-F80C7D4781DB}"/>
              </a:ext>
            </a:extLst>
          </p:cNvPr>
          <p:cNvSpPr txBox="1">
            <a:spLocks/>
          </p:cNvSpPr>
          <p:nvPr/>
        </p:nvSpPr>
        <p:spPr>
          <a:xfrm>
            <a:off x="8294370" y="1132522"/>
            <a:ext cx="3771900" cy="53403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onsolas" panose="020B0609020204030204" pitchFamily="49" charset="0"/>
              </a:rPr>
              <a:t>Codified &amp; enshrined in rules, principles, policies, licences and laws</a:t>
            </a:r>
          </a:p>
          <a:p>
            <a:r>
              <a:rPr lang="en-US" sz="2400" dirty="0">
                <a:latin typeface="Consolas" panose="020B0609020204030204" pitchFamily="49" charset="0"/>
              </a:rPr>
              <a:t>How are data shared, used, generated, protected?</a:t>
            </a:r>
          </a:p>
          <a:p>
            <a:r>
              <a:rPr lang="en-US" sz="2400" dirty="0">
                <a:latin typeface="Consolas" panose="020B0609020204030204" pitchFamily="49" charset="0"/>
              </a:rPr>
              <a:t>Data collection can harm – psychologically</a:t>
            </a:r>
          </a:p>
          <a:p>
            <a:r>
              <a:rPr lang="en-US" sz="2400" dirty="0">
                <a:latin typeface="Consolas" panose="020B0609020204030204" pitchFamily="49" charset="0"/>
              </a:rPr>
              <a:t>Dataveillance – data analytics – social sorting</a:t>
            </a:r>
          </a:p>
          <a:p>
            <a:r>
              <a:rPr lang="en-US" sz="2400" dirty="0">
                <a:latin typeface="Consolas" panose="020B0609020204030204" pitchFamily="49" charset="0"/>
              </a:rPr>
              <a:t>Cultural bias</a:t>
            </a:r>
          </a:p>
          <a:p>
            <a:r>
              <a:rPr lang="en-US" sz="2400" dirty="0">
                <a:latin typeface="Consolas" panose="020B0609020204030204" pitchFamily="49" charset="0"/>
              </a:rPr>
              <a:t>Data protection Laws</a:t>
            </a:r>
          </a:p>
          <a:p>
            <a:endParaRPr lang="en-US" dirty="0"/>
          </a:p>
        </p:txBody>
      </p:sp>
      <p:sp>
        <p:nvSpPr>
          <p:cNvPr id="12" name="Content Placeholder 3">
            <a:extLst>
              <a:ext uri="{FF2B5EF4-FFF2-40B4-BE49-F238E27FC236}">
                <a16:creationId xmlns:a16="http://schemas.microsoft.com/office/drawing/2014/main" id="{5D7E8B80-D407-4FC3-A2F1-C8B2562961EF}"/>
              </a:ext>
            </a:extLst>
          </p:cNvPr>
          <p:cNvSpPr txBox="1">
            <a:spLocks/>
          </p:cNvSpPr>
          <p:nvPr/>
        </p:nvSpPr>
        <p:spPr>
          <a:xfrm>
            <a:off x="111101" y="1580430"/>
            <a:ext cx="238696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latin typeface="Consolas" panose="020B0609020204030204" pitchFamily="49" charset="0"/>
              </a:rPr>
              <a:t>The Signal Code: A Human Rights Approach to Information During Crisis</a:t>
            </a:r>
          </a:p>
        </p:txBody>
      </p:sp>
    </p:spTree>
    <p:extLst>
      <p:ext uri="{BB962C8B-B14F-4D97-AF65-F5344CB8AC3E}">
        <p14:creationId xmlns:p14="http://schemas.microsoft.com/office/powerpoint/2010/main" val="599982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672E-1228-4F36-BA40-F722FD8CC5FA}"/>
              </a:ext>
            </a:extLst>
          </p:cNvPr>
          <p:cNvSpPr>
            <a:spLocks noGrp="1"/>
          </p:cNvSpPr>
          <p:nvPr>
            <p:ph type="title"/>
          </p:nvPr>
        </p:nvSpPr>
        <p:spPr/>
        <p:txBody>
          <a:bodyPr/>
          <a:lstStyle/>
          <a:p>
            <a:r>
              <a:rPr lang="en-CA" dirty="0"/>
              <a:t>Political Economy</a:t>
            </a:r>
          </a:p>
        </p:txBody>
      </p:sp>
      <p:sp>
        <p:nvSpPr>
          <p:cNvPr id="3" name="Content Placeholder 2">
            <a:extLst>
              <a:ext uri="{FF2B5EF4-FFF2-40B4-BE49-F238E27FC236}">
                <a16:creationId xmlns:a16="http://schemas.microsoft.com/office/drawing/2014/main" id="{D647DDA0-9AE2-410F-8132-FE6EFF522E73}"/>
              </a:ext>
            </a:extLst>
          </p:cNvPr>
          <p:cNvSpPr>
            <a:spLocks noGrp="1"/>
          </p:cNvSpPr>
          <p:nvPr>
            <p:ph sz="half" idx="1"/>
          </p:nvPr>
        </p:nvSpPr>
        <p:spPr>
          <a:xfrm>
            <a:off x="346379" y="2163189"/>
            <a:ext cx="2750820" cy="4351338"/>
          </a:xfrm>
        </p:spPr>
        <p:txBody>
          <a:bodyPr>
            <a:normAutofit/>
          </a:bodyPr>
          <a:lstStyle/>
          <a:p>
            <a:r>
              <a:rPr lang="en-US" sz="1800" dirty="0"/>
              <a:t>Open data view</a:t>
            </a:r>
          </a:p>
          <a:p>
            <a:r>
              <a:rPr lang="en-US" sz="1800" dirty="0"/>
              <a:t>Business view</a:t>
            </a:r>
          </a:p>
          <a:p>
            <a:r>
              <a:rPr lang="en-US" sz="1800" dirty="0"/>
              <a:t>Civil society view</a:t>
            </a:r>
          </a:p>
          <a:p>
            <a:r>
              <a:rPr lang="en-US" sz="1800" dirty="0"/>
              <a:t>Citizen view</a:t>
            </a:r>
          </a:p>
          <a:p>
            <a:r>
              <a:rPr lang="en-US" sz="1800" dirty="0"/>
              <a:t>Economic resource</a:t>
            </a:r>
          </a:p>
          <a:p>
            <a:r>
              <a:rPr lang="en-US" sz="1800" dirty="0"/>
              <a:t>Copyright</a:t>
            </a:r>
          </a:p>
          <a:p>
            <a:r>
              <a:rPr lang="en-US" sz="1800" dirty="0"/>
              <a:t>Patents</a:t>
            </a:r>
          </a:p>
          <a:p>
            <a:r>
              <a:rPr lang="en-US" sz="1800" dirty="0"/>
              <a:t>Data Governance</a:t>
            </a:r>
          </a:p>
        </p:txBody>
      </p:sp>
      <p:pic>
        <p:nvPicPr>
          <p:cNvPr id="7" name="Google Shape;146;p10">
            <a:extLst>
              <a:ext uri="{FF2B5EF4-FFF2-40B4-BE49-F238E27FC236}">
                <a16:creationId xmlns:a16="http://schemas.microsoft.com/office/drawing/2014/main" id="{276606AF-3D3D-490B-B813-2726D4DFC4B2}"/>
              </a:ext>
            </a:extLst>
          </p:cNvPr>
          <p:cNvPicPr preferRelativeResize="0">
            <a:picLocks noGrp="1"/>
          </p:cNvPicPr>
          <p:nvPr>
            <p:ph sz="half" idx="2"/>
          </p:nvPr>
        </p:nvPicPr>
        <p:blipFill rotWithShape="1">
          <a:blip r:embed="rId2">
            <a:alphaModFix/>
          </a:blip>
          <a:srcRect r="1203" b="10014"/>
          <a:stretch/>
        </p:blipFill>
        <p:spPr>
          <a:xfrm>
            <a:off x="6196356" y="2273775"/>
            <a:ext cx="5736564" cy="3225483"/>
          </a:xfrm>
          <a:prstGeom prst="rect">
            <a:avLst/>
          </a:prstGeom>
          <a:noFill/>
          <a:ln>
            <a:noFill/>
          </a:ln>
        </p:spPr>
      </p:pic>
      <p:sp>
        <p:nvSpPr>
          <p:cNvPr id="5" name="Footer Placeholder 4">
            <a:extLst>
              <a:ext uri="{FF2B5EF4-FFF2-40B4-BE49-F238E27FC236}">
                <a16:creationId xmlns:a16="http://schemas.microsoft.com/office/drawing/2014/main" id="{4A88E2F0-BC7E-440C-938A-A7A5E1425796}"/>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a:extLst>
              <a:ext uri="{FF2B5EF4-FFF2-40B4-BE49-F238E27FC236}">
                <a16:creationId xmlns:a16="http://schemas.microsoft.com/office/drawing/2014/main" id="{A848A4C9-FD9B-4802-939D-C309A5238AD7}"/>
              </a:ext>
            </a:extLst>
          </p:cNvPr>
          <p:cNvSpPr>
            <a:spLocks noGrp="1"/>
          </p:cNvSpPr>
          <p:nvPr>
            <p:ph type="sldNum" sz="quarter" idx="12"/>
          </p:nvPr>
        </p:nvSpPr>
        <p:spPr/>
        <p:txBody>
          <a:bodyPr/>
          <a:lstStyle/>
          <a:p>
            <a:fld id="{BBAF18D3-0DB2-447A-A651-8F8F5B59E7A0}" type="slidenum">
              <a:rPr lang="en-CA" smtClean="0"/>
              <a:t>31</a:t>
            </a:fld>
            <a:endParaRPr lang="en-CA" dirty="0"/>
          </a:p>
        </p:txBody>
      </p:sp>
      <p:sp>
        <p:nvSpPr>
          <p:cNvPr id="8" name="Content Placeholder 2">
            <a:extLst>
              <a:ext uri="{FF2B5EF4-FFF2-40B4-BE49-F238E27FC236}">
                <a16:creationId xmlns:a16="http://schemas.microsoft.com/office/drawing/2014/main" id="{F338F92E-DD7D-43D0-8BBA-9B6D056142ED}"/>
              </a:ext>
            </a:extLst>
          </p:cNvPr>
          <p:cNvSpPr txBox="1">
            <a:spLocks/>
          </p:cNvSpPr>
          <p:nvPr/>
        </p:nvSpPr>
        <p:spPr>
          <a:xfrm>
            <a:off x="2997643" y="1906111"/>
            <a:ext cx="2998002"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onsolas" panose="020B0609020204030204" pitchFamily="49" charset="0"/>
              </a:rPr>
              <a:t>How people think about them and how used by the state</a:t>
            </a:r>
          </a:p>
          <a:p>
            <a:r>
              <a:rPr lang="en-US" dirty="0">
                <a:latin typeface="Consolas" panose="020B0609020204030204" pitchFamily="49" charset="0"/>
              </a:rPr>
              <a:t>Notions of how they should be regulated</a:t>
            </a:r>
          </a:p>
          <a:p>
            <a:r>
              <a:rPr lang="en-US" dirty="0">
                <a:latin typeface="Consolas" panose="020B0609020204030204" pitchFamily="49" charset="0"/>
              </a:rPr>
              <a:t>Discursive regimes</a:t>
            </a:r>
          </a:p>
          <a:p>
            <a:r>
              <a:rPr lang="en-US" dirty="0">
                <a:latin typeface="Consolas" panose="020B0609020204030204" pitchFamily="49" charset="0"/>
              </a:rPr>
              <a:t>Funding decisions</a:t>
            </a:r>
          </a:p>
          <a:p>
            <a:r>
              <a:rPr lang="en-US" dirty="0">
                <a:latin typeface="Consolas" panose="020B0609020204030204" pitchFamily="49" charset="0"/>
              </a:rPr>
              <a:t>How do data leverage profit</a:t>
            </a:r>
          </a:p>
          <a:p>
            <a:r>
              <a:rPr lang="en-US" dirty="0">
                <a:latin typeface="Consolas" panose="020B0609020204030204" pitchFamily="49" charset="0"/>
              </a:rPr>
              <a:t>Traded in the marketplace</a:t>
            </a:r>
          </a:p>
          <a:p>
            <a:r>
              <a:rPr lang="en-US" dirty="0">
                <a:latin typeface="Consolas" panose="020B0609020204030204" pitchFamily="49" charset="0"/>
              </a:rPr>
              <a:t>Data as agents of capital interests</a:t>
            </a:r>
          </a:p>
          <a:p>
            <a:r>
              <a:rPr lang="en-US" dirty="0">
                <a:latin typeface="Consolas" panose="020B0609020204030204" pitchFamily="49" charset="0"/>
              </a:rPr>
              <a:t>Data &amp; surveillance capitalism</a:t>
            </a:r>
          </a:p>
        </p:txBody>
      </p:sp>
    </p:spTree>
    <p:extLst>
      <p:ext uri="{BB962C8B-B14F-4D97-AF65-F5344CB8AC3E}">
        <p14:creationId xmlns:p14="http://schemas.microsoft.com/office/powerpoint/2010/main" val="2017874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F6C3-043B-437A-96AD-EA6E33EA8D77}"/>
              </a:ext>
            </a:extLst>
          </p:cNvPr>
          <p:cNvSpPr>
            <a:spLocks noGrp="1"/>
          </p:cNvSpPr>
          <p:nvPr>
            <p:ph type="title"/>
          </p:nvPr>
        </p:nvSpPr>
        <p:spPr/>
        <p:txBody>
          <a:bodyPr/>
          <a:lstStyle/>
          <a:p>
            <a:r>
              <a:rPr lang="en-US" dirty="0"/>
              <a:t>Spatial / Temporal</a:t>
            </a:r>
            <a:endParaRPr lang="en-CA" dirty="0"/>
          </a:p>
        </p:txBody>
      </p:sp>
      <p:pic>
        <p:nvPicPr>
          <p:cNvPr id="14" name="Content Placeholder 13">
            <a:extLst>
              <a:ext uri="{FF2B5EF4-FFF2-40B4-BE49-F238E27FC236}">
                <a16:creationId xmlns:a16="http://schemas.microsoft.com/office/drawing/2014/main" id="{5730FD53-1D7E-412A-8F5E-938F80B304B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69201"/>
            <a:ext cx="5181600" cy="3288269"/>
          </a:xfrm>
        </p:spPr>
      </p:pic>
      <p:sp>
        <p:nvSpPr>
          <p:cNvPr id="4" name="Content Placeholder 3">
            <a:extLst>
              <a:ext uri="{FF2B5EF4-FFF2-40B4-BE49-F238E27FC236}">
                <a16:creationId xmlns:a16="http://schemas.microsoft.com/office/drawing/2014/main" id="{8CF56813-CE48-45C0-9A11-1D0249C29F57}"/>
              </a:ext>
            </a:extLst>
          </p:cNvPr>
          <p:cNvSpPr>
            <a:spLocks noGrp="1"/>
          </p:cNvSpPr>
          <p:nvPr>
            <p:ph sz="half" idx="2"/>
          </p:nvPr>
        </p:nvSpPr>
        <p:spPr/>
        <p:txBody>
          <a:bodyPr>
            <a:normAutofit fontScale="92500" lnSpcReduction="10000"/>
          </a:bodyPr>
          <a:lstStyle/>
          <a:p>
            <a:r>
              <a:rPr lang="en-US" dirty="0"/>
              <a:t>Place, Space, Time, Scale, Relationality</a:t>
            </a:r>
          </a:p>
          <a:p>
            <a:r>
              <a:rPr lang="en-CA" dirty="0"/>
              <a:t>History</a:t>
            </a:r>
          </a:p>
          <a:p>
            <a:r>
              <a:rPr lang="en-CA" dirty="0"/>
              <a:t>Changes:</a:t>
            </a:r>
          </a:p>
          <a:p>
            <a:pPr lvl="1"/>
            <a:r>
              <a:rPr lang="en-CA" dirty="0"/>
              <a:t>Organizational </a:t>
            </a:r>
          </a:p>
          <a:p>
            <a:pPr lvl="1"/>
            <a:r>
              <a:rPr lang="en-CA" dirty="0"/>
              <a:t>Improvements in techniques &amp; tools</a:t>
            </a:r>
          </a:p>
          <a:p>
            <a:pPr lvl="1"/>
            <a:r>
              <a:rPr lang="en-CA" dirty="0"/>
              <a:t>Laws </a:t>
            </a:r>
          </a:p>
          <a:p>
            <a:pPr lvl="1"/>
            <a:r>
              <a:rPr lang="en-CA" dirty="0"/>
              <a:t>Technologies </a:t>
            </a:r>
          </a:p>
          <a:p>
            <a:pPr lvl="1"/>
            <a:r>
              <a:rPr lang="en-CA" dirty="0"/>
              <a:t>Boundaries </a:t>
            </a:r>
          </a:p>
          <a:p>
            <a:pPr lvl="1"/>
            <a:r>
              <a:rPr lang="en-CA" dirty="0"/>
              <a:t>Jurisdictions</a:t>
            </a:r>
          </a:p>
          <a:p>
            <a:pPr lvl="1"/>
            <a:r>
              <a:rPr lang="en-CA" dirty="0"/>
              <a:t>Worldviews</a:t>
            </a:r>
          </a:p>
          <a:p>
            <a:endParaRPr lang="en-CA" dirty="0"/>
          </a:p>
        </p:txBody>
      </p:sp>
      <p:sp>
        <p:nvSpPr>
          <p:cNvPr id="5" name="Footer Placeholder 4">
            <a:extLst>
              <a:ext uri="{FF2B5EF4-FFF2-40B4-BE49-F238E27FC236}">
                <a16:creationId xmlns:a16="http://schemas.microsoft.com/office/drawing/2014/main" id="{94D25E1A-D2BB-4E25-94E2-25155E12182A}"/>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a:extLst>
              <a:ext uri="{FF2B5EF4-FFF2-40B4-BE49-F238E27FC236}">
                <a16:creationId xmlns:a16="http://schemas.microsoft.com/office/drawing/2014/main" id="{5FB95823-B013-46DA-8044-1E2A6A20AD9E}"/>
              </a:ext>
            </a:extLst>
          </p:cNvPr>
          <p:cNvSpPr>
            <a:spLocks noGrp="1"/>
          </p:cNvSpPr>
          <p:nvPr>
            <p:ph type="sldNum" sz="quarter" idx="12"/>
          </p:nvPr>
        </p:nvSpPr>
        <p:spPr/>
        <p:txBody>
          <a:bodyPr/>
          <a:lstStyle/>
          <a:p>
            <a:fld id="{BBAF18D3-0DB2-447A-A651-8F8F5B59E7A0}" type="slidenum">
              <a:rPr lang="en-CA" smtClean="0"/>
              <a:t>32</a:t>
            </a:fld>
            <a:endParaRPr lang="en-CA" dirty="0"/>
          </a:p>
        </p:txBody>
      </p:sp>
      <p:sp>
        <p:nvSpPr>
          <p:cNvPr id="16" name="TextBox 15">
            <a:extLst>
              <a:ext uri="{FF2B5EF4-FFF2-40B4-BE49-F238E27FC236}">
                <a16:creationId xmlns:a16="http://schemas.microsoft.com/office/drawing/2014/main" id="{23F093FB-0B72-4749-B6E0-9B2D736726BD}"/>
              </a:ext>
            </a:extLst>
          </p:cNvPr>
          <p:cNvSpPr txBox="1"/>
          <p:nvPr/>
        </p:nvSpPr>
        <p:spPr>
          <a:xfrm>
            <a:off x="697230" y="5453506"/>
            <a:ext cx="6092190" cy="923330"/>
          </a:xfrm>
          <a:prstGeom prst="rect">
            <a:avLst/>
          </a:prstGeom>
          <a:noFill/>
        </p:spPr>
        <p:txBody>
          <a:bodyPr wrap="square">
            <a:spAutoFit/>
          </a:bodyPr>
          <a:lstStyle/>
          <a:p>
            <a:r>
              <a:rPr lang="en-CA" dirty="0">
                <a:latin typeface="Consolas" panose="020B0609020204030204" pitchFamily="49" charset="0"/>
              </a:rPr>
              <a:t>July 4 2020       March 14 2022</a:t>
            </a:r>
          </a:p>
          <a:p>
            <a:r>
              <a:rPr lang="fr-FR" dirty="0">
                <a:latin typeface="Consolas" panose="020B0609020204030204" pitchFamily="49" charset="0"/>
              </a:rPr>
              <a:t>Satellite image Maxar Technologies v/AP</a:t>
            </a:r>
            <a:endParaRPr lang="en-CA" dirty="0">
              <a:latin typeface="Consolas" panose="020B0609020204030204" pitchFamily="49" charset="0"/>
            </a:endParaRPr>
          </a:p>
          <a:p>
            <a:r>
              <a:rPr lang="en-CA" dirty="0">
                <a:latin typeface="Consolas" panose="020B0609020204030204" pitchFamily="49" charset="0"/>
              </a:rPr>
              <a:t>Mariupol Drama Theater, Mariupol Ukraine</a:t>
            </a:r>
          </a:p>
        </p:txBody>
      </p:sp>
    </p:spTree>
    <p:extLst>
      <p:ext uri="{BB962C8B-B14F-4D97-AF65-F5344CB8AC3E}">
        <p14:creationId xmlns:p14="http://schemas.microsoft.com/office/powerpoint/2010/main" val="282265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3144-E405-4363-B02B-C354AC664BBD}"/>
              </a:ext>
            </a:extLst>
          </p:cNvPr>
          <p:cNvSpPr>
            <a:spLocks noGrp="1"/>
          </p:cNvSpPr>
          <p:nvPr>
            <p:ph type="title"/>
          </p:nvPr>
        </p:nvSpPr>
        <p:spPr/>
        <p:txBody>
          <a:bodyPr/>
          <a:lstStyle/>
          <a:p>
            <a:r>
              <a:rPr lang="en-US" dirty="0"/>
              <a:t>Philosophically</a:t>
            </a:r>
            <a:endParaRPr lang="en-CA" dirty="0"/>
          </a:p>
        </p:txBody>
      </p:sp>
      <p:sp>
        <p:nvSpPr>
          <p:cNvPr id="3" name="Content Placeholder 2">
            <a:extLst>
              <a:ext uri="{FF2B5EF4-FFF2-40B4-BE49-F238E27FC236}">
                <a16:creationId xmlns:a16="http://schemas.microsoft.com/office/drawing/2014/main" id="{9E94CA2B-867E-44E9-86E7-739B5455619B}"/>
              </a:ext>
            </a:extLst>
          </p:cNvPr>
          <p:cNvSpPr>
            <a:spLocks noGrp="1"/>
          </p:cNvSpPr>
          <p:nvPr>
            <p:ph sz="half" idx="1"/>
          </p:nvPr>
        </p:nvSpPr>
        <p:spPr>
          <a:xfrm>
            <a:off x="312420" y="1690688"/>
            <a:ext cx="4476750" cy="4782184"/>
          </a:xfrm>
        </p:spPr>
        <p:txBody>
          <a:bodyPr>
            <a:normAutofit/>
          </a:bodyPr>
          <a:lstStyle/>
          <a:p>
            <a:r>
              <a:rPr lang="en-US" dirty="0"/>
              <a:t>Ontologically benign (what is) </a:t>
            </a:r>
          </a:p>
          <a:p>
            <a:pPr lvl="1"/>
            <a:r>
              <a:rPr lang="en-US" dirty="0"/>
              <a:t>Neutral technical things</a:t>
            </a:r>
          </a:p>
          <a:p>
            <a:pPr lvl="1"/>
            <a:r>
              <a:rPr lang="en-US" dirty="0"/>
              <a:t>Pre-analytical</a:t>
            </a:r>
          </a:p>
          <a:p>
            <a:pPr lvl="1"/>
            <a:r>
              <a:rPr lang="en-US" dirty="0"/>
              <a:t>Pre-factual</a:t>
            </a:r>
          </a:p>
          <a:p>
            <a:pPr lvl="1"/>
            <a:r>
              <a:rPr lang="en-US" dirty="0"/>
              <a:t>Objective realist view</a:t>
            </a:r>
          </a:p>
          <a:p>
            <a:pPr lvl="1"/>
            <a:r>
              <a:rPr lang="en-US" dirty="0"/>
              <a:t>Mechanical objectivity</a:t>
            </a:r>
          </a:p>
          <a:p>
            <a:pPr lvl="1"/>
            <a:r>
              <a:rPr lang="en-US" dirty="0"/>
              <a:t>Science has no politics</a:t>
            </a:r>
          </a:p>
          <a:p>
            <a:endParaRPr lang="en-CA" dirty="0"/>
          </a:p>
        </p:txBody>
      </p:sp>
      <p:sp>
        <p:nvSpPr>
          <p:cNvPr id="5" name="Footer Placeholder 4">
            <a:extLst>
              <a:ext uri="{FF2B5EF4-FFF2-40B4-BE49-F238E27FC236}">
                <a16:creationId xmlns:a16="http://schemas.microsoft.com/office/drawing/2014/main" id="{7E6CEDF0-66BE-4C7F-8254-C4ABEAED9EE7}"/>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a:extLst>
              <a:ext uri="{FF2B5EF4-FFF2-40B4-BE49-F238E27FC236}">
                <a16:creationId xmlns:a16="http://schemas.microsoft.com/office/drawing/2014/main" id="{BC138CF0-18AB-4EBF-A212-72F76CB68CA0}"/>
              </a:ext>
            </a:extLst>
          </p:cNvPr>
          <p:cNvSpPr>
            <a:spLocks noGrp="1"/>
          </p:cNvSpPr>
          <p:nvPr>
            <p:ph type="sldNum" sz="quarter" idx="12"/>
          </p:nvPr>
        </p:nvSpPr>
        <p:spPr/>
        <p:txBody>
          <a:bodyPr/>
          <a:lstStyle/>
          <a:p>
            <a:fld id="{BBAF18D3-0DB2-447A-A651-8F8F5B59E7A0}" type="slidenum">
              <a:rPr lang="en-CA" smtClean="0"/>
              <a:t>33</a:t>
            </a:fld>
            <a:endParaRPr lang="en-CA" dirty="0"/>
          </a:p>
        </p:txBody>
      </p:sp>
      <p:sp>
        <p:nvSpPr>
          <p:cNvPr id="10" name="Content Placeholder 2">
            <a:extLst>
              <a:ext uri="{FF2B5EF4-FFF2-40B4-BE49-F238E27FC236}">
                <a16:creationId xmlns:a16="http://schemas.microsoft.com/office/drawing/2014/main" id="{545C4800-A0F9-40D5-8A21-1CD670E829BD}"/>
              </a:ext>
            </a:extLst>
          </p:cNvPr>
          <p:cNvSpPr txBox="1">
            <a:spLocks/>
          </p:cNvSpPr>
          <p:nvPr/>
        </p:nvSpPr>
        <p:spPr>
          <a:xfrm>
            <a:off x="7821387" y="1535944"/>
            <a:ext cx="4476750" cy="505916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onsolas" panose="020B0609020204030204" pitchFamily="49" charset="0"/>
              </a:rPr>
              <a:t>Epistemological units (how we know)</a:t>
            </a:r>
          </a:p>
          <a:p>
            <a:pPr lvl="1"/>
            <a:r>
              <a:rPr lang="en-US" dirty="0">
                <a:latin typeface="Consolas" panose="020B0609020204030204" pitchFamily="49" charset="0"/>
              </a:rPr>
              <a:t>Data produce the world</a:t>
            </a:r>
          </a:p>
          <a:p>
            <a:pPr lvl="1"/>
            <a:r>
              <a:rPr lang="en-US" dirty="0">
                <a:latin typeface="Consolas" panose="020B0609020204030204" pitchFamily="49" charset="0"/>
              </a:rPr>
              <a:t>Data are more than representations</a:t>
            </a:r>
          </a:p>
          <a:p>
            <a:pPr lvl="1"/>
            <a:r>
              <a:rPr lang="en-US" dirty="0">
                <a:latin typeface="Consolas" panose="020B0609020204030204" pitchFamily="49" charset="0"/>
              </a:rPr>
              <a:t>Not independent of thought systems</a:t>
            </a:r>
          </a:p>
          <a:p>
            <a:pPr lvl="1"/>
            <a:r>
              <a:rPr lang="en-US" dirty="0">
                <a:latin typeface="Consolas" panose="020B0609020204030204" pitchFamily="49" charset="0"/>
              </a:rPr>
              <a:t>Data are social and material</a:t>
            </a:r>
          </a:p>
          <a:p>
            <a:pPr lvl="1"/>
            <a:r>
              <a:rPr lang="en-US" dirty="0">
                <a:latin typeface="Consolas" panose="020B0609020204030204" pitchFamily="49" charset="0"/>
              </a:rPr>
              <a:t>We make the world to enable data to flourish</a:t>
            </a:r>
          </a:p>
          <a:p>
            <a:pPr lvl="1"/>
            <a:r>
              <a:rPr lang="en-US" dirty="0">
                <a:latin typeface="Consolas" panose="020B0609020204030204" pitchFamily="49" charset="0"/>
              </a:rPr>
              <a:t>Component of the real and producer of the real</a:t>
            </a:r>
          </a:p>
          <a:p>
            <a:endParaRPr lang="en-CA" dirty="0"/>
          </a:p>
        </p:txBody>
      </p:sp>
      <p:pic>
        <p:nvPicPr>
          <p:cNvPr id="12" name="Picture 11" descr="Text&#10;&#10;Description automatically generated with medium confidence">
            <a:extLst>
              <a:ext uri="{FF2B5EF4-FFF2-40B4-BE49-F238E27FC236}">
                <a16:creationId xmlns:a16="http://schemas.microsoft.com/office/drawing/2014/main" id="{E5E75581-76A1-4EE2-9CF4-D73957086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70" y="1736408"/>
            <a:ext cx="3048264" cy="4304149"/>
          </a:xfrm>
          <a:prstGeom prst="rect">
            <a:avLst/>
          </a:prstGeom>
        </p:spPr>
      </p:pic>
    </p:spTree>
    <p:extLst>
      <p:ext uri="{BB962C8B-B14F-4D97-AF65-F5344CB8AC3E}">
        <p14:creationId xmlns:p14="http://schemas.microsoft.com/office/powerpoint/2010/main" val="2202980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82DA-E6CD-4041-A240-97AA9CEAA3DB}"/>
              </a:ext>
            </a:extLst>
          </p:cNvPr>
          <p:cNvSpPr>
            <a:spLocks noGrp="1"/>
          </p:cNvSpPr>
          <p:nvPr>
            <p:ph type="title"/>
          </p:nvPr>
        </p:nvSpPr>
        <p:spPr/>
        <p:txBody>
          <a:bodyPr/>
          <a:lstStyle/>
          <a:p>
            <a:r>
              <a:rPr lang="en-US" dirty="0"/>
              <a:t>Social Shaping Thesis</a:t>
            </a:r>
            <a:endParaRPr lang="en-CA" dirty="0"/>
          </a:p>
        </p:txBody>
      </p:sp>
      <p:sp>
        <p:nvSpPr>
          <p:cNvPr id="5" name="Footer Placeholder 4">
            <a:extLst>
              <a:ext uri="{FF2B5EF4-FFF2-40B4-BE49-F238E27FC236}">
                <a16:creationId xmlns:a16="http://schemas.microsoft.com/office/drawing/2014/main" id="{2952A92B-C5A0-451E-AA87-D6AF9FD858BF}"/>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6" name="Slide Number Placeholder 5">
            <a:extLst>
              <a:ext uri="{FF2B5EF4-FFF2-40B4-BE49-F238E27FC236}">
                <a16:creationId xmlns:a16="http://schemas.microsoft.com/office/drawing/2014/main" id="{0906C88A-D9F9-4096-8313-57FBDEF2A913}"/>
              </a:ext>
            </a:extLst>
          </p:cNvPr>
          <p:cNvSpPr>
            <a:spLocks noGrp="1"/>
          </p:cNvSpPr>
          <p:nvPr>
            <p:ph type="sldNum" sz="quarter" idx="12"/>
          </p:nvPr>
        </p:nvSpPr>
        <p:spPr/>
        <p:txBody>
          <a:bodyPr/>
          <a:lstStyle/>
          <a:p>
            <a:fld id="{BBAF18D3-0DB2-447A-A651-8F8F5B59E7A0}" type="slidenum">
              <a:rPr lang="en-CA" smtClean="0"/>
              <a:t>34</a:t>
            </a:fld>
            <a:endParaRPr lang="en-CA" dirty="0"/>
          </a:p>
        </p:txBody>
      </p:sp>
      <p:pic>
        <p:nvPicPr>
          <p:cNvPr id="7" name="Google Shape;277;p23">
            <a:extLst>
              <a:ext uri="{FF2B5EF4-FFF2-40B4-BE49-F238E27FC236}">
                <a16:creationId xmlns:a16="http://schemas.microsoft.com/office/drawing/2014/main" id="{77C90C75-91FE-4865-BA51-98D64B6DD5CD}"/>
              </a:ext>
            </a:extLst>
          </p:cNvPr>
          <p:cNvPicPr preferRelativeResize="0">
            <a:picLocks/>
          </p:cNvPicPr>
          <p:nvPr/>
        </p:nvPicPr>
        <p:blipFill rotWithShape="1">
          <a:blip r:embed="rId2">
            <a:alphaModFix/>
          </a:blip>
          <a:srcRect/>
          <a:stretch/>
        </p:blipFill>
        <p:spPr>
          <a:xfrm>
            <a:off x="1447180" y="1475215"/>
            <a:ext cx="9597467" cy="4536082"/>
          </a:xfrm>
          <a:prstGeom prst="rect">
            <a:avLst/>
          </a:prstGeom>
          <a:solidFill>
            <a:schemeClr val="lt1"/>
          </a:solidFill>
          <a:ln>
            <a:noFill/>
          </a:ln>
        </p:spPr>
      </p:pic>
      <p:sp>
        <p:nvSpPr>
          <p:cNvPr id="8" name="TextBox 7">
            <a:extLst>
              <a:ext uri="{FF2B5EF4-FFF2-40B4-BE49-F238E27FC236}">
                <a16:creationId xmlns:a16="http://schemas.microsoft.com/office/drawing/2014/main" id="{B1C40D4F-C235-4E2E-8E87-65052B853059}"/>
              </a:ext>
            </a:extLst>
          </p:cNvPr>
          <p:cNvSpPr txBox="1"/>
          <p:nvPr/>
        </p:nvSpPr>
        <p:spPr>
          <a:xfrm>
            <a:off x="9213697" y="6011297"/>
            <a:ext cx="1830950" cy="369332"/>
          </a:xfrm>
          <a:prstGeom prst="rect">
            <a:avLst/>
          </a:prstGeom>
          <a:noFill/>
        </p:spPr>
        <p:txBody>
          <a:bodyPr wrap="none" rtlCol="0">
            <a:spAutoFit/>
          </a:bodyPr>
          <a:lstStyle/>
          <a:p>
            <a:r>
              <a:rPr lang="en-US" i="1" dirty="0">
                <a:latin typeface="Consolas" panose="020B0609020204030204" pitchFamily="49" charset="0"/>
              </a:rPr>
              <a:t>Kitchin, 2012</a:t>
            </a:r>
            <a:endParaRPr lang="en-CA" i="1" dirty="0">
              <a:latin typeface="Consolas" panose="020B0609020204030204" pitchFamily="49" charset="0"/>
            </a:endParaRPr>
          </a:p>
        </p:txBody>
      </p:sp>
    </p:spTree>
    <p:extLst>
      <p:ext uri="{BB962C8B-B14F-4D97-AF65-F5344CB8AC3E}">
        <p14:creationId xmlns:p14="http://schemas.microsoft.com/office/powerpoint/2010/main" val="3322190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6D31-4817-48FF-877D-2F1D16E5B57C}"/>
              </a:ext>
            </a:extLst>
          </p:cNvPr>
          <p:cNvSpPr>
            <a:spLocks noGrp="1"/>
          </p:cNvSpPr>
          <p:nvPr>
            <p:ph type="title"/>
          </p:nvPr>
        </p:nvSpPr>
        <p:spPr>
          <a:xfrm>
            <a:off x="838200" y="224411"/>
            <a:ext cx="11026140" cy="1325563"/>
          </a:xfrm>
        </p:spPr>
        <p:txBody>
          <a:bodyPr/>
          <a:lstStyle/>
          <a:p>
            <a:r>
              <a:rPr lang="en-US" dirty="0"/>
              <a:t>Social &amp; Technological </a:t>
            </a:r>
            <a:br>
              <a:rPr lang="en-US" dirty="0"/>
            </a:br>
            <a:r>
              <a:rPr lang="en-US" dirty="0"/>
              <a:t>Data Assemblage</a:t>
            </a:r>
            <a:endParaRPr lang="en-CA" dirty="0"/>
          </a:p>
        </p:txBody>
      </p:sp>
      <p:sp>
        <p:nvSpPr>
          <p:cNvPr id="3" name="Footer Placeholder 2">
            <a:extLst>
              <a:ext uri="{FF2B5EF4-FFF2-40B4-BE49-F238E27FC236}">
                <a16:creationId xmlns:a16="http://schemas.microsoft.com/office/drawing/2014/main" id="{3DAA53CE-9FF5-473E-BCAA-548301F14D49}"/>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4" name="Slide Number Placeholder 3">
            <a:extLst>
              <a:ext uri="{FF2B5EF4-FFF2-40B4-BE49-F238E27FC236}">
                <a16:creationId xmlns:a16="http://schemas.microsoft.com/office/drawing/2014/main" id="{DE02B101-CD48-4CD0-809A-EE5614BF296B}"/>
              </a:ext>
            </a:extLst>
          </p:cNvPr>
          <p:cNvSpPr>
            <a:spLocks noGrp="1"/>
          </p:cNvSpPr>
          <p:nvPr>
            <p:ph type="sldNum" sz="quarter" idx="12"/>
          </p:nvPr>
        </p:nvSpPr>
        <p:spPr/>
        <p:txBody>
          <a:bodyPr/>
          <a:lstStyle/>
          <a:p>
            <a:fld id="{BBAF18D3-0DB2-447A-A651-8F8F5B59E7A0}" type="slidenum">
              <a:rPr lang="en-CA" smtClean="0"/>
              <a:t>35</a:t>
            </a:fld>
            <a:endParaRPr lang="en-CA" dirty="0"/>
          </a:p>
        </p:txBody>
      </p:sp>
      <p:pic>
        <p:nvPicPr>
          <p:cNvPr id="33" name="Picture 32">
            <a:extLst>
              <a:ext uri="{FF2B5EF4-FFF2-40B4-BE49-F238E27FC236}">
                <a16:creationId xmlns:a16="http://schemas.microsoft.com/office/drawing/2014/main" id="{5464DFD9-8566-44B7-98FE-B1C6E95CE1B1}"/>
              </a:ext>
            </a:extLst>
          </p:cNvPr>
          <p:cNvPicPr>
            <a:picLocks noChangeAspect="1"/>
          </p:cNvPicPr>
          <p:nvPr/>
        </p:nvPicPr>
        <p:blipFill>
          <a:blip r:embed="rId3"/>
          <a:stretch>
            <a:fillRect/>
          </a:stretch>
        </p:blipFill>
        <p:spPr>
          <a:xfrm>
            <a:off x="502919" y="1450596"/>
            <a:ext cx="8707589" cy="4869832"/>
          </a:xfrm>
          <a:prstGeom prst="rect">
            <a:avLst/>
          </a:prstGeom>
        </p:spPr>
      </p:pic>
      <p:pic>
        <p:nvPicPr>
          <p:cNvPr id="1026" name="Picture 2" descr="The Future of Open Data">
            <a:extLst>
              <a:ext uri="{FF2B5EF4-FFF2-40B4-BE49-F238E27FC236}">
                <a16:creationId xmlns:a16="http://schemas.microsoft.com/office/drawing/2014/main" id="{87640BA9-B912-4913-920D-A0A76AEB3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1339" y="1450596"/>
            <a:ext cx="2266332" cy="34073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7C54AA-C895-44B5-81F6-65BCA8142E19}"/>
              </a:ext>
            </a:extLst>
          </p:cNvPr>
          <p:cNvSpPr txBox="1"/>
          <p:nvPr/>
        </p:nvSpPr>
        <p:spPr>
          <a:xfrm>
            <a:off x="9287124" y="5153641"/>
            <a:ext cx="2814762" cy="1200329"/>
          </a:xfrm>
          <a:prstGeom prst="rect">
            <a:avLst/>
          </a:prstGeom>
          <a:noFill/>
        </p:spPr>
        <p:txBody>
          <a:bodyPr wrap="square">
            <a:spAutoFit/>
          </a:bodyPr>
          <a:lstStyle/>
          <a:p>
            <a:pPr algn="ctr"/>
            <a:r>
              <a:rPr lang="en-CA" dirty="0">
                <a:latin typeface="Consolas" panose="020B0609020204030204" pitchFamily="49" charset="0"/>
              </a:rPr>
              <a:t>Lauriault, T. P. Looking Back Toward A “Smarter” Open Data Future</a:t>
            </a:r>
          </a:p>
        </p:txBody>
      </p:sp>
    </p:spTree>
    <p:extLst>
      <p:ext uri="{BB962C8B-B14F-4D97-AF65-F5344CB8AC3E}">
        <p14:creationId xmlns:p14="http://schemas.microsoft.com/office/powerpoint/2010/main" val="3877399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Trebuchet MS"/>
              <a:buNone/>
            </a:pPr>
            <a:r>
              <a:rPr lang="en-US" dirty="0"/>
              <a:t>Philosophy of Science</a:t>
            </a:r>
            <a:endParaRPr dirty="0"/>
          </a:p>
        </p:txBody>
      </p:sp>
      <p:sp>
        <p:nvSpPr>
          <p:cNvPr id="335" name="Google Shape;335;p2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Tracey P. Lauriault, AI4DH, Lecce Italy, 24 May 2022</a:t>
            </a:r>
            <a:endParaRPr dirty="0"/>
          </a:p>
        </p:txBody>
      </p:sp>
      <p:sp>
        <p:nvSpPr>
          <p:cNvPr id="10" name="Slide Number Placeholder 3">
            <a:extLst>
              <a:ext uri="{FF2B5EF4-FFF2-40B4-BE49-F238E27FC236}">
                <a16:creationId xmlns:a16="http://schemas.microsoft.com/office/drawing/2014/main" id="{2C5D1E1A-AB06-480B-8652-2E4E549014B3}"/>
              </a:ext>
            </a:extLst>
          </p:cNvPr>
          <p:cNvSpPr>
            <a:spLocks noGrp="1"/>
          </p:cNvSpPr>
          <p:nvPr>
            <p:ph type="sldNum" sz="quarter" idx="12"/>
          </p:nvPr>
        </p:nvSpPr>
        <p:spPr/>
        <p:txBody>
          <a:bodyPr/>
          <a:lstStyle/>
          <a:p>
            <a:fld id="{BBAF18D3-0DB2-447A-A651-8F8F5B59E7A0}" type="slidenum">
              <a:rPr lang="en-CA" smtClean="0"/>
              <a:t>36</a:t>
            </a:fld>
            <a:endParaRPr lang="en-CA" dirty="0"/>
          </a:p>
        </p:txBody>
      </p:sp>
      <p:pic>
        <p:nvPicPr>
          <p:cNvPr id="336" name="Google Shape;336;p26" descr="An Introduction to Probability and Inductive Logic book by ..."/>
          <p:cNvPicPr preferRelativeResize="0"/>
          <p:nvPr/>
        </p:nvPicPr>
        <p:blipFill rotWithShape="1">
          <a:blip r:embed="rId3">
            <a:alphaModFix/>
          </a:blip>
          <a:srcRect/>
          <a:stretch/>
        </p:blipFill>
        <p:spPr>
          <a:xfrm>
            <a:off x="648314" y="2077227"/>
            <a:ext cx="2667000" cy="3810000"/>
          </a:xfrm>
          <a:prstGeom prst="rect">
            <a:avLst/>
          </a:prstGeom>
          <a:noFill/>
          <a:ln w="209550" cap="flat" cmpd="sng">
            <a:noFill/>
            <a:prstDash val="solid"/>
            <a:round/>
            <a:headEnd type="none" w="sm" len="sm"/>
            <a:tailEnd type="none" w="sm" len="sm"/>
          </a:ln>
        </p:spPr>
      </p:pic>
      <p:pic>
        <p:nvPicPr>
          <p:cNvPr id="337" name="Google Shape;337;p26" descr="The Emergence of Probability ISBN 9780521866552 PDF epub ..."/>
          <p:cNvPicPr preferRelativeResize="0"/>
          <p:nvPr/>
        </p:nvPicPr>
        <p:blipFill rotWithShape="1">
          <a:blip r:embed="rId4">
            <a:alphaModFix/>
          </a:blip>
          <a:srcRect/>
          <a:stretch/>
        </p:blipFill>
        <p:spPr>
          <a:xfrm>
            <a:off x="3634430" y="2077227"/>
            <a:ext cx="2536254" cy="3797878"/>
          </a:xfrm>
          <a:prstGeom prst="rect">
            <a:avLst/>
          </a:prstGeom>
          <a:noFill/>
          <a:ln>
            <a:noFill/>
          </a:ln>
        </p:spPr>
      </p:pic>
      <p:pic>
        <p:nvPicPr>
          <p:cNvPr id="338" name="Google Shape;338;p26" descr="http://www.otimages.com/Bookcover/8849/9780521388849.jpg"/>
          <p:cNvPicPr preferRelativeResize="0"/>
          <p:nvPr/>
        </p:nvPicPr>
        <p:blipFill rotWithShape="1">
          <a:blip r:embed="rId5">
            <a:alphaModFix/>
          </a:blip>
          <a:srcRect/>
          <a:stretch/>
        </p:blipFill>
        <p:spPr>
          <a:xfrm>
            <a:off x="6489800" y="2052983"/>
            <a:ext cx="2438400" cy="3810000"/>
          </a:xfrm>
          <a:prstGeom prst="rect">
            <a:avLst/>
          </a:prstGeom>
          <a:noFill/>
          <a:ln>
            <a:noFill/>
          </a:ln>
        </p:spPr>
      </p:pic>
      <p:pic>
        <p:nvPicPr>
          <p:cNvPr id="339" name="Google Shape;339;p26" descr="https://images.betterworldbooks.com/067/The-Social-Construction-of-What-Hacking-Ian-9780674812000.jpg"/>
          <p:cNvPicPr preferRelativeResize="0"/>
          <p:nvPr/>
        </p:nvPicPr>
        <p:blipFill rotWithShape="1">
          <a:blip r:embed="rId6">
            <a:alphaModFix/>
          </a:blip>
          <a:srcRect/>
          <a:stretch/>
        </p:blipFill>
        <p:spPr>
          <a:xfrm>
            <a:off x="9247316" y="2065105"/>
            <a:ext cx="2562225" cy="3810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Trebuchet MS"/>
              <a:buNone/>
            </a:pPr>
            <a:r>
              <a:rPr lang="en-US" dirty="0"/>
              <a:t>Dynamic Nominalism</a:t>
            </a:r>
            <a:endParaRPr dirty="0"/>
          </a:p>
        </p:txBody>
      </p:sp>
      <p:pic>
        <p:nvPicPr>
          <p:cNvPr id="346" name="Google Shape;346;p27"/>
          <p:cNvPicPr preferRelativeResize="0">
            <a:picLocks noGrp="1"/>
          </p:cNvPicPr>
          <p:nvPr>
            <p:ph idx="1"/>
          </p:nvPr>
        </p:nvPicPr>
        <p:blipFill rotWithShape="1">
          <a:blip r:embed="rId3">
            <a:alphaModFix/>
          </a:blip>
          <a:stretch/>
        </p:blipFill>
        <p:spPr>
          <a:xfrm>
            <a:off x="1028700" y="1405890"/>
            <a:ext cx="9822073" cy="4771073"/>
          </a:xfrm>
          <a:prstGeom prst="rect">
            <a:avLst/>
          </a:prstGeom>
          <a:noFill/>
          <a:ln>
            <a:noFill/>
          </a:ln>
        </p:spPr>
      </p:pic>
      <p:sp>
        <p:nvSpPr>
          <p:cNvPr id="5" name="Google Shape;335;p26">
            <a:extLst>
              <a:ext uri="{FF2B5EF4-FFF2-40B4-BE49-F238E27FC236}">
                <a16:creationId xmlns:a16="http://schemas.microsoft.com/office/drawing/2014/main" id="{709F0A8C-BCC1-4215-8B6B-C464BD6AF574}"/>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Tracey P. Lauriault, AI4DH, Lecce Italy, 24 May 2022</a:t>
            </a:r>
            <a:endParaRPr dirty="0"/>
          </a:p>
        </p:txBody>
      </p:sp>
      <p:sp>
        <p:nvSpPr>
          <p:cNvPr id="4" name="Slide Number Placeholder 3">
            <a:extLst>
              <a:ext uri="{FF2B5EF4-FFF2-40B4-BE49-F238E27FC236}">
                <a16:creationId xmlns:a16="http://schemas.microsoft.com/office/drawing/2014/main" id="{DA0664C0-7334-4675-8FEF-8C90E67DF735}"/>
              </a:ext>
            </a:extLst>
          </p:cNvPr>
          <p:cNvSpPr>
            <a:spLocks noGrp="1"/>
          </p:cNvSpPr>
          <p:nvPr>
            <p:ph type="sldNum" sz="quarter" idx="12"/>
          </p:nvPr>
        </p:nvSpPr>
        <p:spPr/>
        <p:txBody>
          <a:bodyPr/>
          <a:lstStyle/>
          <a:p>
            <a:fld id="{BBAF18D3-0DB2-447A-A651-8F8F5B59E7A0}" type="slidenum">
              <a:rPr lang="en-CA" smtClean="0"/>
              <a:t>37</a:t>
            </a:fld>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Trebuchet MS"/>
              <a:buNone/>
            </a:pPr>
            <a:r>
              <a:rPr lang="en-US" dirty="0"/>
              <a:t>Bias &amp; Black Box</a:t>
            </a:r>
            <a:endParaRPr dirty="0"/>
          </a:p>
        </p:txBody>
      </p:sp>
      <p:sp>
        <p:nvSpPr>
          <p:cNvPr id="385" name="Google Shape;385;p3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US" dirty="0"/>
              <a:t>Social Bias </a:t>
            </a:r>
            <a:endParaRPr dirty="0"/>
          </a:p>
          <a:p>
            <a:pPr marL="685800" lvl="1" indent="-228600" algn="l" rtl="0">
              <a:lnSpc>
                <a:spcPct val="90000"/>
              </a:lnSpc>
              <a:spcBef>
                <a:spcPts val="500"/>
              </a:spcBef>
              <a:spcAft>
                <a:spcPts val="0"/>
              </a:spcAft>
              <a:buClr>
                <a:srgbClr val="1F3864"/>
              </a:buClr>
              <a:buSzPts val="2400"/>
              <a:buChar char="•"/>
            </a:pPr>
            <a:r>
              <a:rPr lang="en-US" dirty="0"/>
              <a:t>Judgement based on prejudice / pre-conceived notions, lack of context in interpreting the facts</a:t>
            </a:r>
            <a:endParaRPr dirty="0"/>
          </a:p>
          <a:p>
            <a:pPr marL="228600" lvl="0" indent="-228600" algn="l" rtl="0">
              <a:lnSpc>
                <a:spcPct val="90000"/>
              </a:lnSpc>
              <a:spcBef>
                <a:spcPts val="1000"/>
              </a:spcBef>
              <a:spcAft>
                <a:spcPts val="0"/>
              </a:spcAft>
              <a:buClr>
                <a:srgbClr val="1F3864"/>
              </a:buClr>
              <a:buSzPts val="2800"/>
              <a:buChar char="•"/>
            </a:pPr>
            <a:r>
              <a:rPr lang="en-US" dirty="0"/>
              <a:t>Technical bias </a:t>
            </a:r>
            <a:endParaRPr dirty="0"/>
          </a:p>
          <a:p>
            <a:pPr marL="685800" lvl="1" indent="-228600" algn="l" rtl="0">
              <a:lnSpc>
                <a:spcPct val="90000"/>
              </a:lnSpc>
              <a:spcBef>
                <a:spcPts val="500"/>
              </a:spcBef>
              <a:spcAft>
                <a:spcPts val="0"/>
              </a:spcAft>
              <a:buClr>
                <a:srgbClr val="1F3864"/>
              </a:buClr>
              <a:buSzPts val="2400"/>
              <a:buChar char="•"/>
            </a:pPr>
            <a:r>
              <a:rPr lang="en-US" dirty="0"/>
              <a:t>Over sampling of a population</a:t>
            </a:r>
            <a:endParaRPr dirty="0"/>
          </a:p>
          <a:p>
            <a:pPr marL="685800" lvl="1" indent="-228600" algn="l" rtl="0">
              <a:lnSpc>
                <a:spcPct val="90000"/>
              </a:lnSpc>
              <a:spcBef>
                <a:spcPts val="500"/>
              </a:spcBef>
              <a:spcAft>
                <a:spcPts val="0"/>
              </a:spcAft>
              <a:buClr>
                <a:srgbClr val="1F3864"/>
              </a:buClr>
              <a:buSzPts val="2400"/>
              <a:buChar char="•"/>
            </a:pPr>
            <a:r>
              <a:rPr lang="en-US" dirty="0"/>
              <a:t>Spatial &amp; temporal &amp; scale</a:t>
            </a:r>
            <a:endParaRPr dirty="0"/>
          </a:p>
          <a:p>
            <a:pPr marL="228600" lvl="0" indent="-228600" algn="l" rtl="0">
              <a:lnSpc>
                <a:spcPct val="90000"/>
              </a:lnSpc>
              <a:spcBef>
                <a:spcPts val="1000"/>
              </a:spcBef>
              <a:spcAft>
                <a:spcPts val="0"/>
              </a:spcAft>
              <a:buClr>
                <a:srgbClr val="1F3864"/>
              </a:buClr>
              <a:buSzPts val="2800"/>
              <a:buChar char="•"/>
            </a:pPr>
            <a:r>
              <a:rPr lang="en-US" dirty="0"/>
              <a:t>Structural Bias </a:t>
            </a:r>
            <a:endParaRPr dirty="0"/>
          </a:p>
          <a:p>
            <a:pPr marL="685800" lvl="1" indent="-228600" algn="l" rtl="0">
              <a:lnSpc>
                <a:spcPct val="90000"/>
              </a:lnSpc>
              <a:spcBef>
                <a:spcPts val="500"/>
              </a:spcBef>
              <a:spcAft>
                <a:spcPts val="0"/>
              </a:spcAft>
              <a:buClr>
                <a:srgbClr val="1F3864"/>
              </a:buClr>
              <a:buSzPts val="2400"/>
              <a:buChar char="•"/>
            </a:pPr>
            <a:r>
              <a:rPr lang="en-US" dirty="0"/>
              <a:t>Social 1</a:t>
            </a:r>
            <a:r>
              <a:rPr lang="en-US" baseline="30000" dirty="0"/>
              <a:t>st</a:t>
            </a:r>
            <a:r>
              <a:rPr lang="en-US" dirty="0"/>
              <a:t> &amp; technical is 2</a:t>
            </a:r>
            <a:r>
              <a:rPr lang="en-US" baseline="30000" dirty="0"/>
              <a:t>nd</a:t>
            </a:r>
            <a:r>
              <a:rPr lang="en-US" dirty="0"/>
              <a:t> </a:t>
            </a:r>
            <a:endParaRPr dirty="0"/>
          </a:p>
          <a:p>
            <a:pPr marL="685800" lvl="1" indent="-228600" algn="l" rtl="0">
              <a:lnSpc>
                <a:spcPct val="90000"/>
              </a:lnSpc>
              <a:spcBef>
                <a:spcPts val="500"/>
              </a:spcBef>
              <a:spcAft>
                <a:spcPts val="0"/>
              </a:spcAft>
              <a:buClr>
                <a:srgbClr val="1F3864"/>
              </a:buClr>
              <a:buSzPts val="2400"/>
              <a:buChar char="•"/>
            </a:pPr>
            <a:r>
              <a:rPr lang="en-US" dirty="0"/>
              <a:t>Socio-technical form of bias</a:t>
            </a:r>
            <a:endParaRPr dirty="0"/>
          </a:p>
        </p:txBody>
      </p:sp>
      <p:sp>
        <p:nvSpPr>
          <p:cNvPr id="7" name="Google Shape;335;p26">
            <a:extLst>
              <a:ext uri="{FF2B5EF4-FFF2-40B4-BE49-F238E27FC236}">
                <a16:creationId xmlns:a16="http://schemas.microsoft.com/office/drawing/2014/main" id="{4B3E12C0-D0BC-4177-801E-9FB0DC687C3B}"/>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Tracey P. Lauriault, AI4DH, Lecce Italy, 24 May 2022</a:t>
            </a:r>
            <a:endParaRPr dirty="0"/>
          </a:p>
        </p:txBody>
      </p:sp>
      <p:sp>
        <p:nvSpPr>
          <p:cNvPr id="6" name="Slide Number Placeholder 3">
            <a:extLst>
              <a:ext uri="{FF2B5EF4-FFF2-40B4-BE49-F238E27FC236}">
                <a16:creationId xmlns:a16="http://schemas.microsoft.com/office/drawing/2014/main" id="{A4518AB0-7B27-464A-81E6-1CB25E2B7A18}"/>
              </a:ext>
            </a:extLst>
          </p:cNvPr>
          <p:cNvSpPr>
            <a:spLocks noGrp="1"/>
          </p:cNvSpPr>
          <p:nvPr>
            <p:ph type="sldNum" sz="quarter" idx="12"/>
          </p:nvPr>
        </p:nvSpPr>
        <p:spPr/>
        <p:txBody>
          <a:bodyPr/>
          <a:lstStyle/>
          <a:p>
            <a:fld id="{BBAF18D3-0DB2-447A-A651-8F8F5B59E7A0}" type="slidenum">
              <a:rPr lang="en-CA" smtClean="0"/>
              <a:t>38</a:t>
            </a:fld>
            <a:endParaRPr lang="en-CA" dirty="0"/>
          </a:p>
        </p:txBody>
      </p:sp>
      <p:pic>
        <p:nvPicPr>
          <p:cNvPr id="387" name="Google Shape;387;p33"/>
          <p:cNvPicPr preferRelativeResize="0"/>
          <p:nvPr/>
        </p:nvPicPr>
        <p:blipFill rotWithShape="1">
          <a:blip r:embed="rId3">
            <a:alphaModFix/>
          </a:blip>
          <a:srcRect/>
          <a:stretch/>
        </p:blipFill>
        <p:spPr>
          <a:xfrm>
            <a:off x="6926581" y="3429000"/>
            <a:ext cx="4629150" cy="24917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1"/>
          <p:cNvSpPr txBox="1">
            <a:spLocks noGrp="1"/>
          </p:cNvSpPr>
          <p:nvPr>
            <p:ph type="title"/>
          </p:nvPr>
        </p:nvSpPr>
        <p:spPr>
          <a:prstGeom prst="rect">
            <a:avLst/>
          </a:prstGeom>
          <a:solidFill>
            <a:schemeClr val="lt1">
              <a:alpha val="64705"/>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Trebuchet MS"/>
              <a:buNone/>
            </a:pPr>
            <a:r>
              <a:rPr lang="en-US" dirty="0"/>
              <a:t>AI &amp; Classification</a:t>
            </a:r>
            <a:endParaRPr dirty="0"/>
          </a:p>
        </p:txBody>
      </p:sp>
      <p:sp>
        <p:nvSpPr>
          <p:cNvPr id="8" name="Google Shape;335;p26">
            <a:extLst>
              <a:ext uri="{FF2B5EF4-FFF2-40B4-BE49-F238E27FC236}">
                <a16:creationId xmlns:a16="http://schemas.microsoft.com/office/drawing/2014/main" id="{0E7B1211-27D6-4133-B2D7-44FE9565B97B}"/>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Tracey P. Lauriault, AI4DH, Lecce Italy, 24 May 2022</a:t>
            </a:r>
            <a:endParaRPr dirty="0"/>
          </a:p>
        </p:txBody>
      </p:sp>
      <p:sp>
        <p:nvSpPr>
          <p:cNvPr id="7" name="Slide Number Placeholder 3">
            <a:extLst>
              <a:ext uri="{FF2B5EF4-FFF2-40B4-BE49-F238E27FC236}">
                <a16:creationId xmlns:a16="http://schemas.microsoft.com/office/drawing/2014/main" id="{56D7A46A-3530-4993-8007-4E08A10EC081}"/>
              </a:ext>
            </a:extLst>
          </p:cNvPr>
          <p:cNvSpPr>
            <a:spLocks noGrp="1"/>
          </p:cNvSpPr>
          <p:nvPr>
            <p:ph type="sldNum" sz="quarter" idx="12"/>
          </p:nvPr>
        </p:nvSpPr>
        <p:spPr/>
        <p:txBody>
          <a:bodyPr/>
          <a:lstStyle/>
          <a:p>
            <a:fld id="{BBAF18D3-0DB2-447A-A651-8F8F5B59E7A0}" type="slidenum">
              <a:rPr lang="en-CA" smtClean="0"/>
              <a:t>39</a:t>
            </a:fld>
            <a:endParaRPr lang="en-CA" dirty="0"/>
          </a:p>
        </p:txBody>
      </p:sp>
      <p:pic>
        <p:nvPicPr>
          <p:cNvPr id="450" name="Google Shape;450;p41" descr="Upcoming Author Visits Â· MPL"/>
          <p:cNvPicPr preferRelativeResize="0"/>
          <p:nvPr/>
        </p:nvPicPr>
        <p:blipFill rotWithShape="1">
          <a:blip r:embed="rId3">
            <a:alphaModFix/>
          </a:blip>
          <a:srcRect/>
          <a:stretch/>
        </p:blipFill>
        <p:spPr>
          <a:xfrm>
            <a:off x="1285216" y="1594470"/>
            <a:ext cx="2638514" cy="4267787"/>
          </a:xfrm>
          <a:prstGeom prst="rect">
            <a:avLst/>
          </a:prstGeom>
          <a:noFill/>
          <a:ln w="69850" cap="flat" cmpd="sng">
            <a:solidFill>
              <a:schemeClr val="lt1"/>
            </a:solidFill>
            <a:prstDash val="solid"/>
            <a:round/>
            <a:headEnd type="none" w="sm" len="sm"/>
            <a:tailEnd type="none" w="sm" len="sm"/>
          </a:ln>
        </p:spPr>
      </p:pic>
      <p:pic>
        <p:nvPicPr>
          <p:cNvPr id="451" name="Google Shape;451;p41" descr="https://images-na.ssl-images-amazon.com/images/I/51pxbIv3v9L._SX322_BO1,204,203,200_.jpg"/>
          <p:cNvPicPr preferRelativeResize="0"/>
          <p:nvPr/>
        </p:nvPicPr>
        <p:blipFill rotWithShape="1">
          <a:blip r:embed="rId4">
            <a:alphaModFix/>
          </a:blip>
          <a:srcRect/>
          <a:stretch/>
        </p:blipFill>
        <p:spPr>
          <a:xfrm>
            <a:off x="4929112" y="1594470"/>
            <a:ext cx="2581924" cy="4267787"/>
          </a:xfrm>
          <a:prstGeom prst="rect">
            <a:avLst/>
          </a:prstGeom>
          <a:noFill/>
          <a:ln>
            <a:noFill/>
          </a:ln>
        </p:spPr>
      </p:pic>
      <p:pic>
        <p:nvPicPr>
          <p:cNvPr id="452" name="Google Shape;452;p41" descr="https://images-na.ssl-images-amazon.com/images/I/51mr9HIsA4L._SX331_BO1,204,203,200_.jpg"/>
          <p:cNvPicPr preferRelativeResize="0"/>
          <p:nvPr/>
        </p:nvPicPr>
        <p:blipFill rotWithShape="1">
          <a:blip r:embed="rId5">
            <a:alphaModFix/>
          </a:blip>
          <a:srcRect/>
          <a:stretch/>
        </p:blipFill>
        <p:spPr>
          <a:xfrm>
            <a:off x="8564577" y="1594470"/>
            <a:ext cx="2654502" cy="42691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17049-43E5-35F6-DE21-57FE667503A4}"/>
              </a:ext>
            </a:extLst>
          </p:cNvPr>
          <p:cNvSpPr>
            <a:spLocks noGrp="1"/>
          </p:cNvSpPr>
          <p:nvPr>
            <p:ph type="title"/>
          </p:nvPr>
        </p:nvSpPr>
        <p:spPr>
          <a:xfrm>
            <a:off x="2582591" y="1709738"/>
            <a:ext cx="10515600" cy="2852737"/>
          </a:xfrm>
        </p:spPr>
        <p:txBody>
          <a:bodyPr/>
          <a:lstStyle/>
          <a:p>
            <a:r>
              <a:rPr lang="en-US" dirty="0"/>
              <a:t>I Trust AI</a:t>
            </a:r>
            <a:endParaRPr lang="en-CA" dirty="0"/>
          </a:p>
        </p:txBody>
      </p:sp>
      <p:sp>
        <p:nvSpPr>
          <p:cNvPr id="7" name="Text Placeholder 6">
            <a:extLst>
              <a:ext uri="{FF2B5EF4-FFF2-40B4-BE49-F238E27FC236}">
                <a16:creationId xmlns:a16="http://schemas.microsoft.com/office/drawing/2014/main" id="{A6281412-717E-56B3-F2E2-CF83727F6628}"/>
              </a:ext>
            </a:extLst>
          </p:cNvPr>
          <p:cNvSpPr>
            <a:spLocks noGrp="1"/>
          </p:cNvSpPr>
          <p:nvPr>
            <p:ph type="body" idx="1"/>
          </p:nvPr>
        </p:nvSpPr>
        <p:spPr>
          <a:xfrm>
            <a:off x="2582591" y="4589463"/>
            <a:ext cx="10515600" cy="1500187"/>
          </a:xfrm>
        </p:spPr>
        <p:txBody>
          <a:bodyPr/>
          <a:lstStyle/>
          <a:p>
            <a:r>
              <a:rPr lang="en-US" sz="2400" dirty="0">
                <a:hlinkClick r:id="rId2"/>
              </a:rPr>
              <a:t>https://interparestrustai.org/trust</a:t>
            </a:r>
            <a:r>
              <a:rPr lang="en-US" sz="2400" dirty="0"/>
              <a:t>, </a:t>
            </a:r>
            <a:r>
              <a:rPr lang="en-CA" dirty="0"/>
              <a:t>@itrustai</a:t>
            </a:r>
          </a:p>
        </p:txBody>
      </p:sp>
      <p:sp>
        <p:nvSpPr>
          <p:cNvPr id="4" name="Footer Placeholder 3">
            <a:extLst>
              <a:ext uri="{FF2B5EF4-FFF2-40B4-BE49-F238E27FC236}">
                <a16:creationId xmlns:a16="http://schemas.microsoft.com/office/drawing/2014/main" id="{F1C09417-2E05-6C1D-251A-ECF9BB0B46CF}"/>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C6E265FF-A57B-04DE-6943-904C67F902F2}"/>
              </a:ext>
            </a:extLst>
          </p:cNvPr>
          <p:cNvSpPr>
            <a:spLocks noGrp="1"/>
          </p:cNvSpPr>
          <p:nvPr>
            <p:ph type="sldNum" sz="quarter" idx="12"/>
          </p:nvPr>
        </p:nvSpPr>
        <p:spPr/>
        <p:txBody>
          <a:bodyPr/>
          <a:lstStyle/>
          <a:p>
            <a:fld id="{BBAF18D3-0DB2-447A-A651-8F8F5B59E7A0}" type="slidenum">
              <a:rPr lang="en-CA" smtClean="0"/>
              <a:t>4</a:t>
            </a:fld>
            <a:endParaRPr lang="en-CA" dirty="0"/>
          </a:p>
        </p:txBody>
      </p:sp>
      <p:pic>
        <p:nvPicPr>
          <p:cNvPr id="8" name="Google Shape;11;p10">
            <a:extLst>
              <a:ext uri="{FF2B5EF4-FFF2-40B4-BE49-F238E27FC236}">
                <a16:creationId xmlns:a16="http://schemas.microsoft.com/office/drawing/2014/main" id="{5D230943-CC48-8354-254E-0D002E8131EA}"/>
              </a:ext>
            </a:extLst>
          </p:cNvPr>
          <p:cNvPicPr preferRelativeResize="0"/>
          <p:nvPr/>
        </p:nvPicPr>
        <p:blipFill rotWithShape="1">
          <a:blip r:embed="rId3">
            <a:alphaModFix/>
          </a:blip>
          <a:srcRect/>
          <a:stretch/>
        </p:blipFill>
        <p:spPr>
          <a:xfrm>
            <a:off x="813167" y="3684143"/>
            <a:ext cx="1769424" cy="1464119"/>
          </a:xfrm>
          <a:prstGeom prst="rect">
            <a:avLst/>
          </a:prstGeom>
          <a:solidFill>
            <a:schemeClr val="bg1"/>
          </a:solidFill>
          <a:ln>
            <a:noFill/>
          </a:ln>
        </p:spPr>
      </p:pic>
    </p:spTree>
    <p:extLst>
      <p:ext uri="{BB962C8B-B14F-4D97-AF65-F5344CB8AC3E}">
        <p14:creationId xmlns:p14="http://schemas.microsoft.com/office/powerpoint/2010/main" val="1289450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5731-F514-49EA-9A0A-E0AF574E3E18}"/>
              </a:ext>
            </a:extLst>
          </p:cNvPr>
          <p:cNvSpPr>
            <a:spLocks noGrp="1"/>
          </p:cNvSpPr>
          <p:nvPr>
            <p:ph type="title"/>
          </p:nvPr>
        </p:nvSpPr>
        <p:spPr/>
        <p:txBody>
          <a:bodyPr>
            <a:normAutofit/>
          </a:bodyPr>
          <a:lstStyle/>
          <a:p>
            <a:r>
              <a:rPr lang="en-CA" dirty="0"/>
              <a:t>Technological Citizenship</a:t>
            </a:r>
          </a:p>
        </p:txBody>
      </p:sp>
      <p:sp>
        <p:nvSpPr>
          <p:cNvPr id="3" name="Content Placeholder 2">
            <a:extLst>
              <a:ext uri="{FF2B5EF4-FFF2-40B4-BE49-F238E27FC236}">
                <a16:creationId xmlns:a16="http://schemas.microsoft.com/office/drawing/2014/main" id="{99F2A732-B610-4653-8AC2-A67F8CBB09B6}"/>
              </a:ext>
            </a:extLst>
          </p:cNvPr>
          <p:cNvSpPr>
            <a:spLocks noGrp="1"/>
          </p:cNvSpPr>
          <p:nvPr>
            <p:ph idx="1"/>
          </p:nvPr>
        </p:nvSpPr>
        <p:spPr>
          <a:xfrm>
            <a:off x="838200" y="1690688"/>
            <a:ext cx="7556500" cy="4351338"/>
          </a:xfrm>
        </p:spPr>
        <p:txBody>
          <a:bodyPr>
            <a:normAutofit fontScale="92500" lnSpcReduction="20000"/>
          </a:bodyPr>
          <a:lstStyle/>
          <a:p>
            <a:r>
              <a:rPr lang="en-CA" dirty="0"/>
              <a:t>We live in a technological society</a:t>
            </a:r>
          </a:p>
          <a:p>
            <a:r>
              <a:rPr lang="en-CA" dirty="0"/>
              <a:t>Decisions about technology are political</a:t>
            </a:r>
          </a:p>
          <a:p>
            <a:r>
              <a:rPr lang="en-CA" dirty="0"/>
              <a:t>We should not leave all technological decisions to the technocrats</a:t>
            </a:r>
          </a:p>
          <a:p>
            <a:r>
              <a:rPr lang="en-CA" dirty="0"/>
              <a:t>3 preconditions for technological citizenship</a:t>
            </a:r>
          </a:p>
          <a:p>
            <a:pPr lvl="1"/>
            <a:r>
              <a:rPr lang="en-CA" dirty="0"/>
              <a:t>Agency</a:t>
            </a:r>
          </a:p>
          <a:p>
            <a:pPr lvl="1"/>
            <a:r>
              <a:rPr lang="en-CA" dirty="0"/>
              <a:t>Capacity to act – power</a:t>
            </a:r>
          </a:p>
          <a:p>
            <a:pPr lvl="1"/>
            <a:r>
              <a:rPr lang="en-CA" dirty="0"/>
              <a:t>Knowledge</a:t>
            </a:r>
          </a:p>
          <a:p>
            <a:r>
              <a:rPr lang="en-CA" dirty="0"/>
              <a:t>Those who possess those preconditions have the responsibility to act and intervene in the technological society</a:t>
            </a:r>
          </a:p>
        </p:txBody>
      </p:sp>
      <p:sp>
        <p:nvSpPr>
          <p:cNvPr id="7" name="Footer Placeholder 2">
            <a:extLst>
              <a:ext uri="{FF2B5EF4-FFF2-40B4-BE49-F238E27FC236}">
                <a16:creationId xmlns:a16="http://schemas.microsoft.com/office/drawing/2014/main" id="{99DD61E5-9304-451E-9A17-8969103D8FC6}"/>
              </a:ext>
            </a:extLst>
          </p:cNvPr>
          <p:cNvSpPr>
            <a:spLocks noGrp="1"/>
          </p:cNvSpPr>
          <p:nvPr>
            <p:ph type="ftr" sz="quarter" idx="11"/>
          </p:nvPr>
        </p:nvSpPr>
        <p:spPr>
          <a:xfrm>
            <a:off x="4038600" y="6472872"/>
            <a:ext cx="4728210" cy="365125"/>
          </a:xfrm>
        </p:spPr>
        <p:txBody>
          <a:bodyPr/>
          <a:lstStyle/>
          <a:p>
            <a:r>
              <a:rPr lang="en-US" dirty="0"/>
              <a:t>Tracey P. Lauriault, AI4DH, Lecce Italy, 24 May 2022</a:t>
            </a:r>
            <a:endParaRPr lang="en-CA" dirty="0"/>
          </a:p>
        </p:txBody>
      </p:sp>
      <p:sp>
        <p:nvSpPr>
          <p:cNvPr id="8" name="Slide Number Placeholder 3">
            <a:extLst>
              <a:ext uri="{FF2B5EF4-FFF2-40B4-BE49-F238E27FC236}">
                <a16:creationId xmlns:a16="http://schemas.microsoft.com/office/drawing/2014/main" id="{63A4DDA1-1328-4FD2-8AB5-1535195D6DE7}"/>
              </a:ext>
            </a:extLst>
          </p:cNvPr>
          <p:cNvSpPr>
            <a:spLocks noGrp="1"/>
          </p:cNvSpPr>
          <p:nvPr>
            <p:ph type="sldNum" sz="quarter" idx="12"/>
          </p:nvPr>
        </p:nvSpPr>
        <p:spPr/>
        <p:txBody>
          <a:bodyPr/>
          <a:lstStyle/>
          <a:p>
            <a:fld id="{BBAF18D3-0DB2-447A-A651-8F8F5B59E7A0}" type="slidenum">
              <a:rPr lang="en-CA" smtClean="0"/>
              <a:t>40</a:t>
            </a:fld>
            <a:endParaRPr lang="en-CA" dirty="0"/>
          </a:p>
        </p:txBody>
      </p:sp>
      <p:sp>
        <p:nvSpPr>
          <p:cNvPr id="4" name="TextBox 3">
            <a:extLst>
              <a:ext uri="{FF2B5EF4-FFF2-40B4-BE49-F238E27FC236}">
                <a16:creationId xmlns:a16="http://schemas.microsoft.com/office/drawing/2014/main" id="{0B220614-182B-4FC0-9A52-2EBAB8AF7763}"/>
              </a:ext>
            </a:extLst>
          </p:cNvPr>
          <p:cNvSpPr txBox="1"/>
          <p:nvPr/>
        </p:nvSpPr>
        <p:spPr>
          <a:xfrm>
            <a:off x="5177272" y="5857360"/>
            <a:ext cx="2844048" cy="369332"/>
          </a:xfrm>
          <a:prstGeom prst="rect">
            <a:avLst/>
          </a:prstGeom>
          <a:noFill/>
        </p:spPr>
        <p:txBody>
          <a:bodyPr wrap="none" rtlCol="0">
            <a:spAutoFit/>
          </a:bodyPr>
          <a:lstStyle/>
          <a:p>
            <a:pPr algn="r"/>
            <a:r>
              <a:rPr lang="en-CA" i="1" dirty="0">
                <a:solidFill>
                  <a:schemeClr val="bg2">
                    <a:lumMod val="75000"/>
                  </a:schemeClr>
                </a:solidFill>
                <a:latin typeface="Consolas" panose="020B0609020204030204" pitchFamily="49" charset="0"/>
              </a:rPr>
              <a:t>Andrew Feenberg, 2011</a:t>
            </a:r>
          </a:p>
        </p:txBody>
      </p:sp>
      <p:pic>
        <p:nvPicPr>
          <p:cNvPr id="6" name="Picture 5">
            <a:extLst>
              <a:ext uri="{FF2B5EF4-FFF2-40B4-BE49-F238E27FC236}">
                <a16:creationId xmlns:a16="http://schemas.microsoft.com/office/drawing/2014/main" id="{D062F3CC-3132-4F8F-AE93-8F5C3A0D3760}"/>
              </a:ext>
            </a:extLst>
          </p:cNvPr>
          <p:cNvPicPr>
            <a:picLocks noChangeAspect="1"/>
          </p:cNvPicPr>
          <p:nvPr/>
        </p:nvPicPr>
        <p:blipFill>
          <a:blip r:embed="rId3"/>
          <a:stretch>
            <a:fillRect/>
          </a:stretch>
        </p:blipFill>
        <p:spPr>
          <a:xfrm>
            <a:off x="8140700" y="2059524"/>
            <a:ext cx="3761664" cy="3429000"/>
          </a:xfrm>
          <a:prstGeom prst="rect">
            <a:avLst/>
          </a:prstGeom>
          <a:ln>
            <a:solidFill>
              <a:schemeClr val="accent1"/>
            </a:solidFill>
          </a:ln>
        </p:spPr>
      </p:pic>
    </p:spTree>
    <p:extLst>
      <p:ext uri="{BB962C8B-B14F-4D97-AF65-F5344CB8AC3E}">
        <p14:creationId xmlns:p14="http://schemas.microsoft.com/office/powerpoint/2010/main" val="1766223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C4FE6-ACB9-472D-99F6-FE9EC94129D8}"/>
              </a:ext>
            </a:extLst>
          </p:cNvPr>
          <p:cNvSpPr>
            <a:spLocks noGrp="1"/>
          </p:cNvSpPr>
          <p:nvPr>
            <p:ph type="title"/>
          </p:nvPr>
        </p:nvSpPr>
        <p:spPr>
          <a:xfrm>
            <a:off x="838200" y="83770"/>
            <a:ext cx="10515600" cy="1325563"/>
          </a:xfrm>
        </p:spPr>
        <p:txBody>
          <a:bodyPr/>
          <a:lstStyle/>
          <a:p>
            <a:r>
              <a:rPr lang="en-US" dirty="0"/>
              <a:t>Data Activism</a:t>
            </a:r>
            <a:endParaRPr lang="en-CA" dirty="0"/>
          </a:p>
        </p:txBody>
      </p:sp>
      <p:sp>
        <p:nvSpPr>
          <p:cNvPr id="3" name="Footer Placeholder 2">
            <a:extLst>
              <a:ext uri="{FF2B5EF4-FFF2-40B4-BE49-F238E27FC236}">
                <a16:creationId xmlns:a16="http://schemas.microsoft.com/office/drawing/2014/main" id="{0FA9B2D9-CC54-4745-9F2E-3AB7C4EF66C9}"/>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4" name="Slide Number Placeholder 3">
            <a:extLst>
              <a:ext uri="{FF2B5EF4-FFF2-40B4-BE49-F238E27FC236}">
                <a16:creationId xmlns:a16="http://schemas.microsoft.com/office/drawing/2014/main" id="{C49376C2-282F-4695-A259-40EAC46B7D44}"/>
              </a:ext>
            </a:extLst>
          </p:cNvPr>
          <p:cNvSpPr>
            <a:spLocks noGrp="1"/>
          </p:cNvSpPr>
          <p:nvPr>
            <p:ph type="sldNum" sz="quarter" idx="12"/>
          </p:nvPr>
        </p:nvSpPr>
        <p:spPr/>
        <p:txBody>
          <a:bodyPr/>
          <a:lstStyle/>
          <a:p>
            <a:fld id="{BBAF18D3-0DB2-447A-A651-8F8F5B59E7A0}" type="slidenum">
              <a:rPr lang="en-CA" smtClean="0"/>
              <a:t>41</a:t>
            </a:fld>
            <a:endParaRPr lang="en-CA" dirty="0"/>
          </a:p>
        </p:txBody>
      </p:sp>
      <p:pic>
        <p:nvPicPr>
          <p:cNvPr id="6" name="Picture 5" descr="A picture containing text&#10;&#10;Description automatically generated">
            <a:extLst>
              <a:ext uri="{FF2B5EF4-FFF2-40B4-BE49-F238E27FC236}">
                <a16:creationId xmlns:a16="http://schemas.microsoft.com/office/drawing/2014/main" id="{F0BEA2A1-7861-491D-ACBC-0EB442FD8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644" y="1267921"/>
            <a:ext cx="2054135" cy="2556256"/>
          </a:xfrm>
          <a:prstGeom prst="rect">
            <a:avLst/>
          </a:prstGeom>
          <a:ln>
            <a:solidFill>
              <a:schemeClr val="accent1"/>
            </a:solidFill>
          </a:ln>
        </p:spPr>
      </p:pic>
      <p:pic>
        <p:nvPicPr>
          <p:cNvPr id="8" name="Picture 7">
            <a:extLst>
              <a:ext uri="{FF2B5EF4-FFF2-40B4-BE49-F238E27FC236}">
                <a16:creationId xmlns:a16="http://schemas.microsoft.com/office/drawing/2014/main" id="{48D16D13-0FC5-4736-B630-9100F1A71E13}"/>
              </a:ext>
            </a:extLst>
          </p:cNvPr>
          <p:cNvPicPr>
            <a:picLocks noChangeAspect="1"/>
          </p:cNvPicPr>
          <p:nvPr/>
        </p:nvPicPr>
        <p:blipFill>
          <a:blip r:embed="rId4"/>
          <a:stretch>
            <a:fillRect/>
          </a:stretch>
        </p:blipFill>
        <p:spPr>
          <a:xfrm>
            <a:off x="119812" y="4066226"/>
            <a:ext cx="2501694" cy="2230056"/>
          </a:xfrm>
          <a:prstGeom prst="rect">
            <a:avLst/>
          </a:prstGeom>
          <a:ln>
            <a:solidFill>
              <a:schemeClr val="accent1"/>
            </a:solidFill>
          </a:ln>
        </p:spPr>
      </p:pic>
      <p:pic>
        <p:nvPicPr>
          <p:cNvPr id="10" name="Picture 9">
            <a:extLst>
              <a:ext uri="{FF2B5EF4-FFF2-40B4-BE49-F238E27FC236}">
                <a16:creationId xmlns:a16="http://schemas.microsoft.com/office/drawing/2014/main" id="{316D9941-1930-4402-9A26-BBC53FF81A2C}"/>
              </a:ext>
            </a:extLst>
          </p:cNvPr>
          <p:cNvPicPr>
            <a:picLocks noChangeAspect="1"/>
          </p:cNvPicPr>
          <p:nvPr/>
        </p:nvPicPr>
        <p:blipFill>
          <a:blip r:embed="rId5"/>
          <a:stretch>
            <a:fillRect/>
          </a:stretch>
        </p:blipFill>
        <p:spPr>
          <a:xfrm>
            <a:off x="4167431" y="1168654"/>
            <a:ext cx="2515770" cy="2461079"/>
          </a:xfrm>
          <a:prstGeom prst="rect">
            <a:avLst/>
          </a:prstGeom>
          <a:ln>
            <a:solidFill>
              <a:schemeClr val="accent1"/>
            </a:solidFill>
          </a:ln>
        </p:spPr>
      </p:pic>
      <p:pic>
        <p:nvPicPr>
          <p:cNvPr id="12" name="Picture 11">
            <a:extLst>
              <a:ext uri="{FF2B5EF4-FFF2-40B4-BE49-F238E27FC236}">
                <a16:creationId xmlns:a16="http://schemas.microsoft.com/office/drawing/2014/main" id="{A6ECE630-091D-4E24-95A3-F029B768642A}"/>
              </a:ext>
            </a:extLst>
          </p:cNvPr>
          <p:cNvPicPr>
            <a:picLocks noChangeAspect="1"/>
          </p:cNvPicPr>
          <p:nvPr/>
        </p:nvPicPr>
        <p:blipFill>
          <a:blip r:embed="rId6"/>
          <a:stretch>
            <a:fillRect/>
          </a:stretch>
        </p:blipFill>
        <p:spPr>
          <a:xfrm>
            <a:off x="7265853" y="1073477"/>
            <a:ext cx="4670599" cy="2556256"/>
          </a:xfrm>
          <a:prstGeom prst="rect">
            <a:avLst/>
          </a:prstGeom>
          <a:ln>
            <a:solidFill>
              <a:schemeClr val="accent1"/>
            </a:solidFill>
          </a:ln>
        </p:spPr>
      </p:pic>
      <p:pic>
        <p:nvPicPr>
          <p:cNvPr id="14" name="Picture 13">
            <a:extLst>
              <a:ext uri="{FF2B5EF4-FFF2-40B4-BE49-F238E27FC236}">
                <a16:creationId xmlns:a16="http://schemas.microsoft.com/office/drawing/2014/main" id="{BC5755D8-18A3-4A0C-B9AA-29B4AAC56C6B}"/>
              </a:ext>
            </a:extLst>
          </p:cNvPr>
          <p:cNvPicPr>
            <a:picLocks noChangeAspect="1"/>
          </p:cNvPicPr>
          <p:nvPr/>
        </p:nvPicPr>
        <p:blipFill>
          <a:blip r:embed="rId7"/>
          <a:stretch>
            <a:fillRect/>
          </a:stretch>
        </p:blipFill>
        <p:spPr>
          <a:xfrm>
            <a:off x="2689633" y="3931833"/>
            <a:ext cx="4232037" cy="2364449"/>
          </a:xfrm>
          <a:prstGeom prst="rect">
            <a:avLst/>
          </a:prstGeom>
          <a:ln>
            <a:solidFill>
              <a:schemeClr val="accent1"/>
            </a:solidFill>
          </a:ln>
        </p:spPr>
      </p:pic>
      <p:pic>
        <p:nvPicPr>
          <p:cNvPr id="16" name="Picture 15">
            <a:extLst>
              <a:ext uri="{FF2B5EF4-FFF2-40B4-BE49-F238E27FC236}">
                <a16:creationId xmlns:a16="http://schemas.microsoft.com/office/drawing/2014/main" id="{BBE19E34-EDF1-4708-BB86-48F9E3873593}"/>
              </a:ext>
            </a:extLst>
          </p:cNvPr>
          <p:cNvPicPr>
            <a:picLocks noChangeAspect="1"/>
          </p:cNvPicPr>
          <p:nvPr/>
        </p:nvPicPr>
        <p:blipFill>
          <a:blip r:embed="rId8"/>
          <a:stretch>
            <a:fillRect/>
          </a:stretch>
        </p:blipFill>
        <p:spPr>
          <a:xfrm>
            <a:off x="6921670" y="4308032"/>
            <a:ext cx="5064468" cy="1835040"/>
          </a:xfrm>
          <a:prstGeom prst="rect">
            <a:avLst/>
          </a:prstGeom>
        </p:spPr>
      </p:pic>
      <p:sp>
        <p:nvSpPr>
          <p:cNvPr id="17" name="TextBox 16">
            <a:extLst>
              <a:ext uri="{FF2B5EF4-FFF2-40B4-BE49-F238E27FC236}">
                <a16:creationId xmlns:a16="http://schemas.microsoft.com/office/drawing/2014/main" id="{E380B259-B9FC-47C9-9AB1-86A076185E3A}"/>
              </a:ext>
            </a:extLst>
          </p:cNvPr>
          <p:cNvSpPr txBox="1"/>
          <p:nvPr/>
        </p:nvSpPr>
        <p:spPr>
          <a:xfrm>
            <a:off x="233910" y="1799030"/>
            <a:ext cx="1136749" cy="1200329"/>
          </a:xfrm>
          <a:prstGeom prst="rect">
            <a:avLst/>
          </a:prstGeom>
          <a:noFill/>
        </p:spPr>
        <p:txBody>
          <a:bodyPr wrap="square" rtlCol="0">
            <a:spAutoFit/>
          </a:bodyPr>
          <a:lstStyle/>
          <a:p>
            <a:pPr algn="r"/>
            <a:r>
              <a:rPr lang="en-US" dirty="0">
                <a:latin typeface="Consolas" panose="020B0609020204030204" pitchFamily="49" charset="0"/>
              </a:rPr>
              <a:t>Walking With Our Sisters</a:t>
            </a:r>
            <a:endParaRPr lang="en-CA" dirty="0">
              <a:latin typeface="Consolas" panose="020B0609020204030204" pitchFamily="49" charset="0"/>
            </a:endParaRPr>
          </a:p>
        </p:txBody>
      </p:sp>
    </p:spTree>
    <p:extLst>
      <p:ext uri="{BB962C8B-B14F-4D97-AF65-F5344CB8AC3E}">
        <p14:creationId xmlns:p14="http://schemas.microsoft.com/office/powerpoint/2010/main" val="1119066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DF6C26-6925-57C3-96AD-1389F3776BEC}"/>
              </a:ext>
            </a:extLst>
          </p:cNvPr>
          <p:cNvSpPr>
            <a:spLocks noGrp="1"/>
          </p:cNvSpPr>
          <p:nvPr>
            <p:ph type="title"/>
          </p:nvPr>
        </p:nvSpPr>
        <p:spPr/>
        <p:txBody>
          <a:bodyPr>
            <a:normAutofit/>
          </a:bodyPr>
          <a:lstStyle/>
          <a:p>
            <a:r>
              <a:rPr lang="en-US" dirty="0"/>
              <a:t>Is AI the answer to the preservation of trusted data for ever?</a:t>
            </a:r>
            <a:endParaRPr lang="en-CA" dirty="0"/>
          </a:p>
        </p:txBody>
      </p:sp>
      <p:sp>
        <p:nvSpPr>
          <p:cNvPr id="6" name="Text Placeholder 5">
            <a:extLst>
              <a:ext uri="{FF2B5EF4-FFF2-40B4-BE49-F238E27FC236}">
                <a16:creationId xmlns:a16="http://schemas.microsoft.com/office/drawing/2014/main" id="{DD735645-C4C0-3C90-2EFD-C9996D5B1131}"/>
              </a:ext>
            </a:extLst>
          </p:cNvPr>
          <p:cNvSpPr>
            <a:spLocks noGrp="1"/>
          </p:cNvSpPr>
          <p:nvPr>
            <p:ph type="body" idx="1"/>
          </p:nvPr>
        </p:nvSpPr>
        <p:spPr/>
        <p:txBody>
          <a:bodyPr/>
          <a:lstStyle/>
          <a:p>
            <a:endParaRPr lang="en-CA" dirty="0"/>
          </a:p>
        </p:txBody>
      </p:sp>
      <p:sp>
        <p:nvSpPr>
          <p:cNvPr id="3" name="Footer Placeholder 2">
            <a:extLst>
              <a:ext uri="{FF2B5EF4-FFF2-40B4-BE49-F238E27FC236}">
                <a16:creationId xmlns:a16="http://schemas.microsoft.com/office/drawing/2014/main" id="{E140EF3C-2840-168E-2062-E31A5ECA70C3}"/>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4" name="Slide Number Placeholder 3">
            <a:extLst>
              <a:ext uri="{FF2B5EF4-FFF2-40B4-BE49-F238E27FC236}">
                <a16:creationId xmlns:a16="http://schemas.microsoft.com/office/drawing/2014/main" id="{CB61901A-45E1-71F1-C31B-8620E26991BB}"/>
              </a:ext>
            </a:extLst>
          </p:cNvPr>
          <p:cNvSpPr>
            <a:spLocks noGrp="1"/>
          </p:cNvSpPr>
          <p:nvPr>
            <p:ph type="sldNum" sz="quarter" idx="12"/>
          </p:nvPr>
        </p:nvSpPr>
        <p:spPr/>
        <p:txBody>
          <a:bodyPr/>
          <a:lstStyle/>
          <a:p>
            <a:fld id="{BBAF18D3-0DB2-447A-A651-8F8F5B59E7A0}" type="slidenum">
              <a:rPr lang="en-CA" smtClean="0"/>
              <a:t>42</a:t>
            </a:fld>
            <a:endParaRPr lang="en-CA" dirty="0"/>
          </a:p>
        </p:txBody>
      </p:sp>
    </p:spTree>
    <p:extLst>
      <p:ext uri="{BB962C8B-B14F-4D97-AF65-F5344CB8AC3E}">
        <p14:creationId xmlns:p14="http://schemas.microsoft.com/office/powerpoint/2010/main" val="955038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4CB0B-D734-08E4-2B59-CB86D9A930D9}"/>
              </a:ext>
            </a:extLst>
          </p:cNvPr>
          <p:cNvSpPr>
            <a:spLocks noGrp="1"/>
          </p:cNvSpPr>
          <p:nvPr>
            <p:ph type="title"/>
          </p:nvPr>
        </p:nvSpPr>
        <p:spPr/>
        <p:txBody>
          <a:bodyPr/>
          <a:lstStyle/>
          <a:p>
            <a:r>
              <a:rPr lang="en-US" dirty="0"/>
              <a:t>Possibly!!</a:t>
            </a:r>
            <a:endParaRPr lang="en-CA" dirty="0"/>
          </a:p>
        </p:txBody>
      </p:sp>
      <p:sp>
        <p:nvSpPr>
          <p:cNvPr id="7" name="Content Placeholder 6">
            <a:extLst>
              <a:ext uri="{FF2B5EF4-FFF2-40B4-BE49-F238E27FC236}">
                <a16:creationId xmlns:a16="http://schemas.microsoft.com/office/drawing/2014/main" id="{0878F05A-8798-5914-F33F-C739DFAC551D}"/>
              </a:ext>
            </a:extLst>
          </p:cNvPr>
          <p:cNvSpPr>
            <a:spLocks noGrp="1"/>
          </p:cNvSpPr>
          <p:nvPr>
            <p:ph idx="1"/>
          </p:nvPr>
        </p:nvSpPr>
        <p:spPr/>
        <p:txBody>
          <a:bodyPr/>
          <a:lstStyle/>
          <a:p>
            <a:r>
              <a:rPr lang="en-US" dirty="0"/>
              <a:t>Technologically solutionist view</a:t>
            </a:r>
          </a:p>
          <a:p>
            <a:r>
              <a:rPr lang="en-US" dirty="0"/>
              <a:t>I Trust AI case studies and general studies will help us better understand </a:t>
            </a:r>
          </a:p>
          <a:p>
            <a:pPr lvl="1"/>
            <a:r>
              <a:rPr lang="en-US" dirty="0"/>
              <a:t>How AI/ML can be used in the archives</a:t>
            </a:r>
          </a:p>
          <a:p>
            <a:pPr lvl="1"/>
            <a:r>
              <a:rPr lang="en-US" dirty="0"/>
              <a:t>How AI/ML may automate preservation practices &amp; possibly create archival packages</a:t>
            </a:r>
          </a:p>
          <a:p>
            <a:pPr lvl="1"/>
            <a:r>
              <a:rPr lang="en-US" dirty="0"/>
              <a:t>How AI/ML and other automated processes can be preserved</a:t>
            </a:r>
          </a:p>
          <a:p>
            <a:r>
              <a:rPr lang="en-US" dirty="0"/>
              <a:t>If this means creating the twin of a twin in the CS04 example</a:t>
            </a:r>
          </a:p>
          <a:p>
            <a:endParaRPr lang="en-CA" dirty="0"/>
          </a:p>
        </p:txBody>
      </p:sp>
      <p:sp>
        <p:nvSpPr>
          <p:cNvPr id="4" name="Footer Placeholder 3">
            <a:extLst>
              <a:ext uri="{FF2B5EF4-FFF2-40B4-BE49-F238E27FC236}">
                <a16:creationId xmlns:a16="http://schemas.microsoft.com/office/drawing/2014/main" id="{F6EE7D60-9BC0-A349-2D68-3FB4A3371732}"/>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5552A5EE-7BF3-59F3-460A-440BE44F9701}"/>
              </a:ext>
            </a:extLst>
          </p:cNvPr>
          <p:cNvSpPr>
            <a:spLocks noGrp="1"/>
          </p:cNvSpPr>
          <p:nvPr>
            <p:ph type="sldNum" sz="quarter" idx="12"/>
          </p:nvPr>
        </p:nvSpPr>
        <p:spPr/>
        <p:txBody>
          <a:bodyPr/>
          <a:lstStyle/>
          <a:p>
            <a:fld id="{BBAF18D3-0DB2-447A-A651-8F8F5B59E7A0}" type="slidenum">
              <a:rPr lang="en-CA" smtClean="0"/>
              <a:t>43</a:t>
            </a:fld>
            <a:endParaRPr lang="en-CA" dirty="0"/>
          </a:p>
        </p:txBody>
      </p:sp>
    </p:spTree>
    <p:extLst>
      <p:ext uri="{BB962C8B-B14F-4D97-AF65-F5344CB8AC3E}">
        <p14:creationId xmlns:p14="http://schemas.microsoft.com/office/powerpoint/2010/main" val="2650510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A03027-D00E-AA08-6A6B-EA6494BB9C51}"/>
              </a:ext>
            </a:extLst>
          </p:cNvPr>
          <p:cNvSpPr>
            <a:spLocks noGrp="1"/>
          </p:cNvSpPr>
          <p:nvPr>
            <p:ph type="ctrTitle"/>
          </p:nvPr>
        </p:nvSpPr>
        <p:spPr/>
        <p:txBody>
          <a:bodyPr/>
          <a:lstStyle/>
          <a:p>
            <a:r>
              <a:rPr lang="en-US" dirty="0"/>
              <a:t>Q &amp; A</a:t>
            </a:r>
            <a:endParaRPr lang="en-CA" dirty="0"/>
          </a:p>
        </p:txBody>
      </p:sp>
      <p:sp>
        <p:nvSpPr>
          <p:cNvPr id="7" name="Subtitle 6">
            <a:extLst>
              <a:ext uri="{FF2B5EF4-FFF2-40B4-BE49-F238E27FC236}">
                <a16:creationId xmlns:a16="http://schemas.microsoft.com/office/drawing/2014/main" id="{6145CE36-7687-CD6B-199B-C46CEB650B4E}"/>
              </a:ext>
            </a:extLst>
          </p:cNvPr>
          <p:cNvSpPr>
            <a:spLocks noGrp="1"/>
          </p:cNvSpPr>
          <p:nvPr>
            <p:ph type="subTitle" idx="1"/>
          </p:nvPr>
        </p:nvSpPr>
        <p:spPr/>
        <p:txBody>
          <a:bodyPr/>
          <a:lstStyle/>
          <a:p>
            <a:r>
              <a:rPr lang="en-US" dirty="0">
                <a:hlinkClick r:id="rId2"/>
              </a:rPr>
              <a:t>Tracey.lauriault@carleton.ca</a:t>
            </a:r>
            <a:endParaRPr lang="en-US" dirty="0"/>
          </a:p>
          <a:p>
            <a:r>
              <a:rPr lang="en-US" dirty="0"/>
              <a:t>@TraceyLauriault</a:t>
            </a:r>
            <a:endParaRPr lang="en-CA" dirty="0"/>
          </a:p>
        </p:txBody>
      </p:sp>
      <p:sp>
        <p:nvSpPr>
          <p:cNvPr id="4" name="Footer Placeholder 3">
            <a:extLst>
              <a:ext uri="{FF2B5EF4-FFF2-40B4-BE49-F238E27FC236}">
                <a16:creationId xmlns:a16="http://schemas.microsoft.com/office/drawing/2014/main" id="{E60E0328-33D3-8BB5-61BA-F89B88867E98}"/>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D39F931E-16F9-B7C7-57A6-D557A288A108}"/>
              </a:ext>
            </a:extLst>
          </p:cNvPr>
          <p:cNvSpPr>
            <a:spLocks noGrp="1"/>
          </p:cNvSpPr>
          <p:nvPr>
            <p:ph type="sldNum" sz="quarter" idx="12"/>
          </p:nvPr>
        </p:nvSpPr>
        <p:spPr/>
        <p:txBody>
          <a:bodyPr/>
          <a:lstStyle/>
          <a:p>
            <a:fld id="{BBAF18D3-0DB2-447A-A651-8F8F5B59E7A0}" type="slidenum">
              <a:rPr lang="en-CA" smtClean="0"/>
              <a:t>44</a:t>
            </a:fld>
            <a:endParaRPr lang="en-CA" dirty="0"/>
          </a:p>
        </p:txBody>
      </p:sp>
    </p:spTree>
    <p:extLst>
      <p:ext uri="{BB962C8B-B14F-4D97-AF65-F5344CB8AC3E}">
        <p14:creationId xmlns:p14="http://schemas.microsoft.com/office/powerpoint/2010/main" val="309011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32B6-6608-0AC2-6677-52B6510FFC8B}"/>
              </a:ext>
            </a:extLst>
          </p:cNvPr>
          <p:cNvSpPr>
            <a:spLocks noGrp="1"/>
          </p:cNvSpPr>
          <p:nvPr>
            <p:ph type="title"/>
          </p:nvPr>
        </p:nvSpPr>
        <p:spPr>
          <a:xfrm>
            <a:off x="2467671" y="365123"/>
            <a:ext cx="9612350" cy="1325563"/>
          </a:xfrm>
        </p:spPr>
        <p:txBody>
          <a:bodyPr/>
          <a:lstStyle/>
          <a:p>
            <a:r>
              <a:rPr lang="en-CA" dirty="0"/>
              <a:t>The InterPARES mission </a:t>
            </a:r>
            <a:br>
              <a:rPr lang="en-CA" dirty="0"/>
            </a:br>
            <a:r>
              <a:rPr lang="en-CA" dirty="0"/>
              <a:t>(1998-2027)</a:t>
            </a:r>
          </a:p>
        </p:txBody>
      </p:sp>
      <p:sp>
        <p:nvSpPr>
          <p:cNvPr id="3" name="Content Placeholder 2">
            <a:extLst>
              <a:ext uri="{FF2B5EF4-FFF2-40B4-BE49-F238E27FC236}">
                <a16:creationId xmlns:a16="http://schemas.microsoft.com/office/drawing/2014/main" id="{FF942E16-588E-8025-1520-26CE6DD22D46}"/>
              </a:ext>
            </a:extLst>
          </p:cNvPr>
          <p:cNvSpPr>
            <a:spLocks noGrp="1"/>
          </p:cNvSpPr>
          <p:nvPr>
            <p:ph idx="1"/>
          </p:nvPr>
        </p:nvSpPr>
        <p:spPr/>
        <p:txBody>
          <a:bodyPr>
            <a:normAutofit fontScale="85000" lnSpcReduction="10000"/>
          </a:bodyPr>
          <a:lstStyle/>
          <a:p>
            <a:r>
              <a:rPr lang="en-US" dirty="0"/>
              <a:t>Luciana </a:t>
            </a:r>
            <a:r>
              <a:rPr lang="en-US" b="1" dirty="0"/>
              <a:t>Duranti</a:t>
            </a:r>
            <a:r>
              <a:rPr lang="en-US" dirty="0"/>
              <a:t> aimed build an international team of archival researchers where none existed before, and whose members, in turn, would build new research teams approaching new issues from multiple perspectives.</a:t>
            </a:r>
          </a:p>
          <a:p>
            <a:r>
              <a:rPr lang="en-US" dirty="0"/>
              <a:t>To clearly convey this message to all participants, </a:t>
            </a:r>
            <a:r>
              <a:rPr lang="en-US" b="1" dirty="0"/>
              <a:t>Duranti</a:t>
            </a:r>
            <a:r>
              <a:rPr lang="en-US" dirty="0"/>
              <a:t> called the project “inter pares” (Latin for “among peers”) and made this name into an acronym “International Research on Permanent Authentic Records in Electronic Systems.”</a:t>
            </a:r>
          </a:p>
          <a:p>
            <a:r>
              <a:rPr lang="en-US" dirty="0"/>
              <a:t>The name InterPARES has provided a</a:t>
            </a:r>
          </a:p>
          <a:p>
            <a:pPr lvl="1"/>
            <a:r>
              <a:rPr lang="en-US" dirty="0"/>
              <a:t>continuing identity to the project through its phases, an overarching ongoing idea, by conveying the spirit and ultimate goal of the research, and</a:t>
            </a:r>
          </a:p>
          <a:p>
            <a:pPr lvl="1"/>
            <a:r>
              <a:rPr lang="en-US" dirty="0"/>
              <a:t>a research identity to the people involved in the project, conveying their own purpose.</a:t>
            </a:r>
          </a:p>
          <a:p>
            <a:endParaRPr lang="en-CA" dirty="0"/>
          </a:p>
        </p:txBody>
      </p:sp>
      <p:sp>
        <p:nvSpPr>
          <p:cNvPr id="4" name="Footer Placeholder 3">
            <a:extLst>
              <a:ext uri="{FF2B5EF4-FFF2-40B4-BE49-F238E27FC236}">
                <a16:creationId xmlns:a16="http://schemas.microsoft.com/office/drawing/2014/main" id="{22AA9DB4-6128-0290-BF7D-3696179CC2C5}"/>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C2CF63C0-3A5E-B280-AAE7-978D24EB9769}"/>
              </a:ext>
            </a:extLst>
          </p:cNvPr>
          <p:cNvSpPr>
            <a:spLocks noGrp="1"/>
          </p:cNvSpPr>
          <p:nvPr>
            <p:ph type="sldNum" sz="quarter" idx="12"/>
          </p:nvPr>
        </p:nvSpPr>
        <p:spPr/>
        <p:txBody>
          <a:bodyPr/>
          <a:lstStyle/>
          <a:p>
            <a:fld id="{BBAF18D3-0DB2-447A-A651-8F8F5B59E7A0}" type="slidenum">
              <a:rPr lang="en-CA" smtClean="0"/>
              <a:t>5</a:t>
            </a:fld>
            <a:endParaRPr lang="en-CA" dirty="0"/>
          </a:p>
        </p:txBody>
      </p:sp>
      <p:pic>
        <p:nvPicPr>
          <p:cNvPr id="6" name="Google Shape;11;p10">
            <a:extLst>
              <a:ext uri="{FF2B5EF4-FFF2-40B4-BE49-F238E27FC236}">
                <a16:creationId xmlns:a16="http://schemas.microsoft.com/office/drawing/2014/main" id="{C97D3685-C760-8941-D7AD-2EA7C3C0C949}"/>
              </a:ext>
            </a:extLst>
          </p:cNvPr>
          <p:cNvPicPr preferRelativeResize="0"/>
          <p:nvPr/>
        </p:nvPicPr>
        <p:blipFill rotWithShape="1">
          <a:blip r:embed="rId2">
            <a:alphaModFix/>
          </a:blip>
          <a:srcRect/>
          <a:stretch/>
        </p:blipFill>
        <p:spPr>
          <a:xfrm>
            <a:off x="1150435" y="533799"/>
            <a:ext cx="1122138" cy="988209"/>
          </a:xfrm>
          <a:prstGeom prst="rect">
            <a:avLst/>
          </a:prstGeom>
          <a:solidFill>
            <a:schemeClr val="bg1"/>
          </a:solidFill>
          <a:ln>
            <a:noFill/>
          </a:ln>
        </p:spPr>
      </p:pic>
    </p:spTree>
    <p:extLst>
      <p:ext uri="{BB962C8B-B14F-4D97-AF65-F5344CB8AC3E}">
        <p14:creationId xmlns:p14="http://schemas.microsoft.com/office/powerpoint/2010/main" val="251450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E346-B3C8-3E44-8959-8BA6F5739AC8}"/>
              </a:ext>
            </a:extLst>
          </p:cNvPr>
          <p:cNvSpPr>
            <a:spLocks noGrp="1"/>
          </p:cNvSpPr>
          <p:nvPr>
            <p:ph type="title"/>
          </p:nvPr>
        </p:nvSpPr>
        <p:spPr>
          <a:xfrm>
            <a:off x="2577789" y="320675"/>
            <a:ext cx="10515600" cy="1325563"/>
          </a:xfrm>
        </p:spPr>
        <p:txBody>
          <a:bodyPr/>
          <a:lstStyle/>
          <a:p>
            <a:r>
              <a:rPr lang="en-US" dirty="0"/>
              <a:t>InterPARES Goal</a:t>
            </a:r>
            <a:endParaRPr lang="en-CA" dirty="0"/>
          </a:p>
        </p:txBody>
      </p:sp>
      <p:sp>
        <p:nvSpPr>
          <p:cNvPr id="3" name="Content Placeholder 2">
            <a:extLst>
              <a:ext uri="{FF2B5EF4-FFF2-40B4-BE49-F238E27FC236}">
                <a16:creationId xmlns:a16="http://schemas.microsoft.com/office/drawing/2014/main" id="{540C8DB7-E63F-6E46-00F0-30A5BE2451E4}"/>
              </a:ext>
            </a:extLst>
          </p:cNvPr>
          <p:cNvSpPr>
            <a:spLocks noGrp="1"/>
          </p:cNvSpPr>
          <p:nvPr>
            <p:ph idx="1"/>
          </p:nvPr>
        </p:nvSpPr>
        <p:spPr/>
        <p:txBody>
          <a:bodyPr>
            <a:normAutofit fontScale="92500" lnSpcReduction="10000"/>
          </a:bodyPr>
          <a:lstStyle/>
          <a:p>
            <a:r>
              <a:rPr lang="en-US" dirty="0"/>
              <a:t>To ensure that digital records are created accurate and reliable and preserved authentic regardless of place, technology, or length of time.</a:t>
            </a:r>
          </a:p>
          <a:p>
            <a:pPr lvl="1"/>
            <a:r>
              <a:rPr lang="en-US" dirty="0"/>
              <a:t>Each project built on the findings and products of the previous one. The difference among the projects is only the technology in which the records are created and/or maintained over time:</a:t>
            </a:r>
          </a:p>
          <a:p>
            <a:pPr lvl="2"/>
            <a:r>
              <a:rPr lang="en-US" dirty="0"/>
              <a:t>databases and office systems</a:t>
            </a:r>
          </a:p>
          <a:p>
            <a:pPr lvl="2"/>
            <a:r>
              <a:rPr lang="en-US" dirty="0"/>
              <a:t>interactive, dynamic and experiential systems</a:t>
            </a:r>
          </a:p>
          <a:p>
            <a:pPr lvl="2"/>
            <a:r>
              <a:rPr lang="en-US" dirty="0"/>
              <a:t>technologies requiring few resources</a:t>
            </a:r>
          </a:p>
          <a:p>
            <a:pPr lvl="2"/>
            <a:r>
              <a:rPr lang="en-US" dirty="0"/>
              <a:t>the cloud environment</a:t>
            </a:r>
          </a:p>
          <a:p>
            <a:r>
              <a:rPr lang="en-US" dirty="0"/>
              <a:t>The fundamental concepts and terminology were established at the outset and added to but not changed.</a:t>
            </a:r>
            <a:endParaRPr lang="en-CA" dirty="0"/>
          </a:p>
        </p:txBody>
      </p:sp>
      <p:sp>
        <p:nvSpPr>
          <p:cNvPr id="4" name="Footer Placeholder 3">
            <a:extLst>
              <a:ext uri="{FF2B5EF4-FFF2-40B4-BE49-F238E27FC236}">
                <a16:creationId xmlns:a16="http://schemas.microsoft.com/office/drawing/2014/main" id="{6AD44DCC-B001-B07A-CA63-23B12FE85A28}"/>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679A6A67-DC70-8904-83D2-45F404ABD4EC}"/>
              </a:ext>
            </a:extLst>
          </p:cNvPr>
          <p:cNvSpPr>
            <a:spLocks noGrp="1"/>
          </p:cNvSpPr>
          <p:nvPr>
            <p:ph type="sldNum" sz="quarter" idx="12"/>
          </p:nvPr>
        </p:nvSpPr>
        <p:spPr/>
        <p:txBody>
          <a:bodyPr/>
          <a:lstStyle/>
          <a:p>
            <a:fld id="{BBAF18D3-0DB2-447A-A651-8F8F5B59E7A0}" type="slidenum">
              <a:rPr lang="en-CA" smtClean="0"/>
              <a:t>6</a:t>
            </a:fld>
            <a:endParaRPr lang="en-CA" dirty="0"/>
          </a:p>
        </p:txBody>
      </p:sp>
      <p:pic>
        <p:nvPicPr>
          <p:cNvPr id="6" name="Google Shape;11;p10">
            <a:extLst>
              <a:ext uri="{FF2B5EF4-FFF2-40B4-BE49-F238E27FC236}">
                <a16:creationId xmlns:a16="http://schemas.microsoft.com/office/drawing/2014/main" id="{84F56C89-D6E7-EF7C-9E62-31350F3F36AF}"/>
              </a:ext>
            </a:extLst>
          </p:cNvPr>
          <p:cNvPicPr preferRelativeResize="0"/>
          <p:nvPr/>
        </p:nvPicPr>
        <p:blipFill rotWithShape="1">
          <a:blip r:embed="rId2">
            <a:alphaModFix/>
          </a:blip>
          <a:srcRect/>
          <a:stretch/>
        </p:blipFill>
        <p:spPr>
          <a:xfrm>
            <a:off x="1217341" y="489349"/>
            <a:ext cx="1122138" cy="988209"/>
          </a:xfrm>
          <a:prstGeom prst="rect">
            <a:avLst/>
          </a:prstGeom>
          <a:solidFill>
            <a:schemeClr val="bg1"/>
          </a:solidFill>
          <a:ln>
            <a:noFill/>
          </a:ln>
        </p:spPr>
      </p:pic>
    </p:spTree>
    <p:extLst>
      <p:ext uri="{BB962C8B-B14F-4D97-AF65-F5344CB8AC3E}">
        <p14:creationId xmlns:p14="http://schemas.microsoft.com/office/powerpoint/2010/main" val="1780382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B4AC7-503C-206E-8F23-8DAEB78F2C2F}"/>
              </a:ext>
            </a:extLst>
          </p:cNvPr>
          <p:cNvSpPr>
            <a:spLocks noGrp="1"/>
          </p:cNvSpPr>
          <p:nvPr>
            <p:ph type="title"/>
          </p:nvPr>
        </p:nvSpPr>
        <p:spPr>
          <a:xfrm>
            <a:off x="2232102" y="259975"/>
            <a:ext cx="10515600" cy="1325563"/>
          </a:xfrm>
        </p:spPr>
        <p:txBody>
          <a:bodyPr/>
          <a:lstStyle/>
          <a:p>
            <a:r>
              <a:rPr lang="en-US" dirty="0"/>
              <a:t>InterPARES Goals</a:t>
            </a:r>
            <a:endParaRPr lang="en-CA" dirty="0"/>
          </a:p>
        </p:txBody>
      </p:sp>
      <p:sp>
        <p:nvSpPr>
          <p:cNvPr id="3" name="Content Placeholder 2">
            <a:extLst>
              <a:ext uri="{FF2B5EF4-FFF2-40B4-BE49-F238E27FC236}">
                <a16:creationId xmlns:a16="http://schemas.microsoft.com/office/drawing/2014/main" id="{8E080332-A87E-7AF4-3338-8E5C7BEF79BD}"/>
              </a:ext>
            </a:extLst>
          </p:cNvPr>
          <p:cNvSpPr>
            <a:spLocks noGrp="1"/>
          </p:cNvSpPr>
          <p:nvPr>
            <p:ph idx="1"/>
          </p:nvPr>
        </p:nvSpPr>
        <p:spPr>
          <a:xfrm>
            <a:off x="838200" y="1699117"/>
            <a:ext cx="10515600" cy="4682700"/>
          </a:xfrm>
        </p:spPr>
        <p:txBody>
          <a:bodyPr>
            <a:normAutofit fontScale="70000" lnSpcReduction="20000"/>
          </a:bodyPr>
          <a:lstStyle/>
          <a:p>
            <a:r>
              <a:rPr lang="en-US" dirty="0"/>
              <a:t>InterPARES began with researchers from 12 countries, and, by the end of its 4th phase, it comprised almost 500 researchers from 42 countries. Its success is due to a few old principles that have guided us as a team:</a:t>
            </a:r>
          </a:p>
          <a:p>
            <a:endParaRPr lang="en-US" dirty="0"/>
          </a:p>
          <a:p>
            <a:pPr marL="0" indent="0" algn="ctr">
              <a:buNone/>
            </a:pPr>
            <a:r>
              <a:rPr lang="en-US" b="1" dirty="0"/>
              <a:t>“If you want to go fast, go alone. If you want to go far, go</a:t>
            </a:r>
          </a:p>
          <a:p>
            <a:pPr marL="0" indent="0" algn="ctr">
              <a:buNone/>
            </a:pPr>
            <a:r>
              <a:rPr lang="en-US" b="1" dirty="0"/>
              <a:t>together”</a:t>
            </a:r>
          </a:p>
          <a:p>
            <a:pPr marL="0" indent="0" algn="ctr">
              <a:buNone/>
            </a:pPr>
            <a:endParaRPr lang="en-US" b="1" dirty="0"/>
          </a:p>
          <a:p>
            <a:r>
              <a:rPr lang="en-US" dirty="0"/>
              <a:t>You will never have to convince your stakeholders to buy into your findings and products if they have contributed to developing them</a:t>
            </a:r>
          </a:p>
          <a:p>
            <a:endParaRPr lang="en-US" dirty="0"/>
          </a:p>
          <a:p>
            <a:pPr marL="0" indent="0" algn="ctr">
              <a:buNone/>
            </a:pPr>
            <a:r>
              <a:rPr lang="en-US" b="1" dirty="0"/>
              <a:t>An amazing amount of work can be accomplished if no one cares who gets the credit</a:t>
            </a:r>
          </a:p>
          <a:p>
            <a:pPr marL="0" indent="0" algn="ctr">
              <a:buNone/>
            </a:pPr>
            <a:endParaRPr lang="en-US" b="1" dirty="0"/>
          </a:p>
          <a:p>
            <a:r>
              <a:rPr lang="en-US" dirty="0"/>
              <a:t>The outcomes of the research belong to every researcher</a:t>
            </a:r>
            <a:endParaRPr lang="en-CA" dirty="0"/>
          </a:p>
        </p:txBody>
      </p:sp>
      <p:sp>
        <p:nvSpPr>
          <p:cNvPr id="4" name="Footer Placeholder 3">
            <a:extLst>
              <a:ext uri="{FF2B5EF4-FFF2-40B4-BE49-F238E27FC236}">
                <a16:creationId xmlns:a16="http://schemas.microsoft.com/office/drawing/2014/main" id="{937E2E0B-2593-D504-7C0C-DEA5988547D0}"/>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67B5E0FF-D3E9-440C-B951-BCC65CB2D818}"/>
              </a:ext>
            </a:extLst>
          </p:cNvPr>
          <p:cNvSpPr>
            <a:spLocks noGrp="1"/>
          </p:cNvSpPr>
          <p:nvPr>
            <p:ph type="sldNum" sz="quarter" idx="12"/>
          </p:nvPr>
        </p:nvSpPr>
        <p:spPr/>
        <p:txBody>
          <a:bodyPr/>
          <a:lstStyle/>
          <a:p>
            <a:fld id="{BBAF18D3-0DB2-447A-A651-8F8F5B59E7A0}" type="slidenum">
              <a:rPr lang="en-CA" smtClean="0"/>
              <a:t>7</a:t>
            </a:fld>
            <a:endParaRPr lang="en-CA" dirty="0"/>
          </a:p>
        </p:txBody>
      </p:sp>
      <p:pic>
        <p:nvPicPr>
          <p:cNvPr id="6" name="Google Shape;11;p10">
            <a:extLst>
              <a:ext uri="{FF2B5EF4-FFF2-40B4-BE49-F238E27FC236}">
                <a16:creationId xmlns:a16="http://schemas.microsoft.com/office/drawing/2014/main" id="{E26AF7D8-CBAA-06F1-DBFD-C46BEC461004}"/>
              </a:ext>
            </a:extLst>
          </p:cNvPr>
          <p:cNvPicPr preferRelativeResize="0"/>
          <p:nvPr/>
        </p:nvPicPr>
        <p:blipFill rotWithShape="1">
          <a:blip r:embed="rId2">
            <a:alphaModFix/>
          </a:blip>
          <a:srcRect/>
          <a:stretch/>
        </p:blipFill>
        <p:spPr>
          <a:xfrm>
            <a:off x="938562" y="428653"/>
            <a:ext cx="1122138" cy="988209"/>
          </a:xfrm>
          <a:prstGeom prst="rect">
            <a:avLst/>
          </a:prstGeom>
          <a:solidFill>
            <a:schemeClr val="bg1"/>
          </a:solidFill>
          <a:ln>
            <a:noFill/>
          </a:ln>
        </p:spPr>
      </p:pic>
    </p:spTree>
    <p:extLst>
      <p:ext uri="{BB962C8B-B14F-4D97-AF65-F5344CB8AC3E}">
        <p14:creationId xmlns:p14="http://schemas.microsoft.com/office/powerpoint/2010/main" val="413229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6170-F23C-B92A-A4FB-7DFF3A451B3F}"/>
              </a:ext>
            </a:extLst>
          </p:cNvPr>
          <p:cNvSpPr>
            <a:spLocks noGrp="1"/>
          </p:cNvSpPr>
          <p:nvPr>
            <p:ph type="title"/>
          </p:nvPr>
        </p:nvSpPr>
        <p:spPr>
          <a:xfrm>
            <a:off x="2600091" y="320675"/>
            <a:ext cx="10515600" cy="1325563"/>
          </a:xfrm>
        </p:spPr>
        <p:txBody>
          <a:bodyPr/>
          <a:lstStyle/>
          <a:p>
            <a:r>
              <a:rPr lang="en-US" dirty="0"/>
              <a:t>InterPARES Principles</a:t>
            </a:r>
            <a:endParaRPr lang="en-CA" dirty="0"/>
          </a:p>
        </p:txBody>
      </p:sp>
      <p:sp>
        <p:nvSpPr>
          <p:cNvPr id="3" name="Content Placeholder 2">
            <a:extLst>
              <a:ext uri="{FF2B5EF4-FFF2-40B4-BE49-F238E27FC236}">
                <a16:creationId xmlns:a16="http://schemas.microsoft.com/office/drawing/2014/main" id="{E555C65F-FF7A-4273-9189-F17388A2ED8C}"/>
              </a:ext>
            </a:extLst>
          </p:cNvPr>
          <p:cNvSpPr>
            <a:spLocks noGrp="1"/>
          </p:cNvSpPr>
          <p:nvPr>
            <p:ph idx="1"/>
          </p:nvPr>
        </p:nvSpPr>
        <p:spPr/>
        <p:txBody>
          <a:bodyPr>
            <a:normAutofit fontScale="85000" lnSpcReduction="10000"/>
          </a:bodyPr>
          <a:lstStyle/>
          <a:p>
            <a:r>
              <a:rPr lang="en-US" b="1" dirty="0"/>
              <a:t>Students are the greatest resource of any research project and will contribute to its continuity over the years</a:t>
            </a:r>
          </a:p>
          <a:p>
            <a:pPr lvl="1"/>
            <a:r>
              <a:rPr lang="en-US" dirty="0"/>
              <a:t>Graduate research assistants, once graduated and become either academics or professionals themselves, will continue with the project as co-investigators and bring with them their organizations</a:t>
            </a:r>
          </a:p>
          <a:p>
            <a:r>
              <a:rPr lang="en-US" b="1" dirty="0"/>
              <a:t>As archival science is both a pure science and an applied science, researchers must be both academics and professionals</a:t>
            </a:r>
          </a:p>
          <a:p>
            <a:pPr lvl="1"/>
            <a:r>
              <a:rPr lang="en-US" dirty="0"/>
              <a:t>multiple voices from multiple contexts for different purposes support each participant’s agenda</a:t>
            </a:r>
          </a:p>
          <a:p>
            <a:pPr lvl="1"/>
            <a:r>
              <a:rPr lang="en-US" dirty="0"/>
              <a:t>InterPARES does not address an audience; it incorporates the audience as researchers into the research project</a:t>
            </a:r>
          </a:p>
          <a:p>
            <a:r>
              <a:rPr lang="en-US" b="1" dirty="0"/>
              <a:t>Nothing helps creativity more than heated arguments</a:t>
            </a:r>
            <a:endParaRPr lang="en-CA" b="1" dirty="0"/>
          </a:p>
        </p:txBody>
      </p:sp>
      <p:sp>
        <p:nvSpPr>
          <p:cNvPr id="4" name="Footer Placeholder 3">
            <a:extLst>
              <a:ext uri="{FF2B5EF4-FFF2-40B4-BE49-F238E27FC236}">
                <a16:creationId xmlns:a16="http://schemas.microsoft.com/office/drawing/2014/main" id="{D08203AD-0A6D-4A43-36C2-7532ADC6483A}"/>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FF74A66F-B096-12DD-8C95-AAF598F545B2}"/>
              </a:ext>
            </a:extLst>
          </p:cNvPr>
          <p:cNvSpPr>
            <a:spLocks noGrp="1"/>
          </p:cNvSpPr>
          <p:nvPr>
            <p:ph type="sldNum" sz="quarter" idx="12"/>
          </p:nvPr>
        </p:nvSpPr>
        <p:spPr/>
        <p:txBody>
          <a:bodyPr/>
          <a:lstStyle/>
          <a:p>
            <a:fld id="{BBAF18D3-0DB2-447A-A651-8F8F5B59E7A0}" type="slidenum">
              <a:rPr lang="en-CA" smtClean="0"/>
              <a:t>8</a:t>
            </a:fld>
            <a:endParaRPr lang="en-CA" dirty="0"/>
          </a:p>
        </p:txBody>
      </p:sp>
      <p:pic>
        <p:nvPicPr>
          <p:cNvPr id="6" name="Google Shape;11;p10">
            <a:extLst>
              <a:ext uri="{FF2B5EF4-FFF2-40B4-BE49-F238E27FC236}">
                <a16:creationId xmlns:a16="http://schemas.microsoft.com/office/drawing/2014/main" id="{B13340F3-71C6-5DD2-0FDE-FA490E28A0D5}"/>
              </a:ext>
            </a:extLst>
          </p:cNvPr>
          <p:cNvPicPr preferRelativeResize="0"/>
          <p:nvPr/>
        </p:nvPicPr>
        <p:blipFill rotWithShape="1">
          <a:blip r:embed="rId2">
            <a:alphaModFix/>
          </a:blip>
          <a:srcRect/>
          <a:stretch/>
        </p:blipFill>
        <p:spPr>
          <a:xfrm>
            <a:off x="1239644" y="489351"/>
            <a:ext cx="1122138" cy="988209"/>
          </a:xfrm>
          <a:prstGeom prst="rect">
            <a:avLst/>
          </a:prstGeom>
          <a:solidFill>
            <a:schemeClr val="bg1"/>
          </a:solidFill>
          <a:ln>
            <a:noFill/>
          </a:ln>
        </p:spPr>
      </p:pic>
    </p:spTree>
    <p:extLst>
      <p:ext uri="{BB962C8B-B14F-4D97-AF65-F5344CB8AC3E}">
        <p14:creationId xmlns:p14="http://schemas.microsoft.com/office/powerpoint/2010/main" val="503310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048-5943-8F3D-3DFF-ABF6AA03EF64}"/>
              </a:ext>
            </a:extLst>
          </p:cNvPr>
          <p:cNvSpPr>
            <a:spLocks noGrp="1"/>
          </p:cNvSpPr>
          <p:nvPr>
            <p:ph type="title"/>
          </p:nvPr>
        </p:nvSpPr>
        <p:spPr>
          <a:xfrm>
            <a:off x="2544337" y="320675"/>
            <a:ext cx="10515600" cy="1325563"/>
          </a:xfrm>
        </p:spPr>
        <p:txBody>
          <a:bodyPr/>
          <a:lstStyle/>
          <a:p>
            <a:r>
              <a:rPr lang="en-US" b="1" dirty="0"/>
              <a:t>I</a:t>
            </a:r>
            <a:r>
              <a:rPr lang="en-US" dirty="0"/>
              <a:t>(terPARES) </a:t>
            </a:r>
            <a:r>
              <a:rPr lang="en-US" b="1" dirty="0"/>
              <a:t>Trust AI</a:t>
            </a:r>
            <a:endParaRPr lang="en-CA" b="1" dirty="0"/>
          </a:p>
        </p:txBody>
      </p:sp>
      <p:sp>
        <p:nvSpPr>
          <p:cNvPr id="3" name="Content Placeholder 2">
            <a:extLst>
              <a:ext uri="{FF2B5EF4-FFF2-40B4-BE49-F238E27FC236}">
                <a16:creationId xmlns:a16="http://schemas.microsoft.com/office/drawing/2014/main" id="{AED75315-0920-BF74-1AF2-D489A6CFB7E6}"/>
              </a:ext>
            </a:extLst>
          </p:cNvPr>
          <p:cNvSpPr>
            <a:spLocks noGrp="1"/>
          </p:cNvSpPr>
          <p:nvPr>
            <p:ph idx="1"/>
          </p:nvPr>
        </p:nvSpPr>
        <p:spPr/>
        <p:txBody>
          <a:bodyPr>
            <a:normAutofit lnSpcReduction="10000"/>
          </a:bodyPr>
          <a:lstStyle/>
          <a:p>
            <a:r>
              <a:rPr lang="en-US" dirty="0"/>
              <a:t>I Trust AI is the 5th phase of the InterPARES project, directed by </a:t>
            </a:r>
            <a:r>
              <a:rPr lang="en-US" b="1" dirty="0"/>
              <a:t>Luciana Duranti </a:t>
            </a:r>
            <a:r>
              <a:rPr lang="en-US" dirty="0"/>
              <a:t>and </a:t>
            </a:r>
            <a:r>
              <a:rPr lang="en-US" b="1" dirty="0"/>
              <a:t>Muhammad Abdul-Mageed</a:t>
            </a:r>
            <a:r>
              <a:rPr lang="en-US" dirty="0"/>
              <a:t> </a:t>
            </a:r>
          </a:p>
          <a:p>
            <a:r>
              <a:rPr lang="en-US" dirty="0"/>
              <a:t>Like the previous phases, I Trust AI focuses on</a:t>
            </a:r>
          </a:p>
          <a:p>
            <a:pPr lvl="1"/>
            <a:r>
              <a:rPr lang="en-US" dirty="0"/>
              <a:t>maintaining the trustworthiness of digital records over time, and on</a:t>
            </a:r>
          </a:p>
          <a:p>
            <a:pPr lvl="1"/>
            <a:r>
              <a:rPr lang="en-US" dirty="0"/>
              <a:t>digital means of trustworthy access to and preservation of records in all media and form.</a:t>
            </a:r>
          </a:p>
          <a:p>
            <a:r>
              <a:rPr lang="en-US" dirty="0"/>
              <a:t>I Trust AI, as the name says, focuses on the use of Artificial Intelligence for reaching those purposes.</a:t>
            </a:r>
            <a:endParaRPr lang="en-CA" dirty="0"/>
          </a:p>
        </p:txBody>
      </p:sp>
      <p:sp>
        <p:nvSpPr>
          <p:cNvPr id="4" name="Footer Placeholder 3">
            <a:extLst>
              <a:ext uri="{FF2B5EF4-FFF2-40B4-BE49-F238E27FC236}">
                <a16:creationId xmlns:a16="http://schemas.microsoft.com/office/drawing/2014/main" id="{3FA2770A-683C-6789-FE60-C854F10BD66B}"/>
              </a:ext>
            </a:extLst>
          </p:cNvPr>
          <p:cNvSpPr>
            <a:spLocks noGrp="1"/>
          </p:cNvSpPr>
          <p:nvPr>
            <p:ph type="ftr" sz="quarter" idx="11"/>
          </p:nvPr>
        </p:nvSpPr>
        <p:spPr/>
        <p:txBody>
          <a:bodyPr/>
          <a:lstStyle/>
          <a:p>
            <a:r>
              <a:rPr lang="en-US" dirty="0"/>
              <a:t>Tracey P. Lauriault, AI4DH, Lecce Italy, 24 May 2022</a:t>
            </a:r>
            <a:endParaRPr lang="en-CA" dirty="0"/>
          </a:p>
        </p:txBody>
      </p:sp>
      <p:sp>
        <p:nvSpPr>
          <p:cNvPr id="5" name="Slide Number Placeholder 4">
            <a:extLst>
              <a:ext uri="{FF2B5EF4-FFF2-40B4-BE49-F238E27FC236}">
                <a16:creationId xmlns:a16="http://schemas.microsoft.com/office/drawing/2014/main" id="{11CD1E9E-D488-DCFE-9922-0A3429543C93}"/>
              </a:ext>
            </a:extLst>
          </p:cNvPr>
          <p:cNvSpPr>
            <a:spLocks noGrp="1"/>
          </p:cNvSpPr>
          <p:nvPr>
            <p:ph type="sldNum" sz="quarter" idx="12"/>
          </p:nvPr>
        </p:nvSpPr>
        <p:spPr/>
        <p:txBody>
          <a:bodyPr/>
          <a:lstStyle/>
          <a:p>
            <a:fld id="{BBAF18D3-0DB2-447A-A651-8F8F5B59E7A0}" type="slidenum">
              <a:rPr lang="en-CA" smtClean="0"/>
              <a:t>9</a:t>
            </a:fld>
            <a:endParaRPr lang="en-CA" dirty="0"/>
          </a:p>
        </p:txBody>
      </p:sp>
      <p:pic>
        <p:nvPicPr>
          <p:cNvPr id="6" name="Google Shape;11;p10">
            <a:extLst>
              <a:ext uri="{FF2B5EF4-FFF2-40B4-BE49-F238E27FC236}">
                <a16:creationId xmlns:a16="http://schemas.microsoft.com/office/drawing/2014/main" id="{6B6DCA8E-97CB-A4C1-A0D9-1CA43EFB93A4}"/>
              </a:ext>
            </a:extLst>
          </p:cNvPr>
          <p:cNvPicPr preferRelativeResize="0"/>
          <p:nvPr/>
        </p:nvPicPr>
        <p:blipFill rotWithShape="1">
          <a:blip r:embed="rId2">
            <a:alphaModFix/>
          </a:blip>
          <a:srcRect/>
          <a:stretch/>
        </p:blipFill>
        <p:spPr>
          <a:xfrm>
            <a:off x="1228493" y="489351"/>
            <a:ext cx="1122138" cy="988209"/>
          </a:xfrm>
          <a:prstGeom prst="rect">
            <a:avLst/>
          </a:prstGeom>
          <a:solidFill>
            <a:schemeClr val="bg1"/>
          </a:solidFill>
          <a:ln>
            <a:noFill/>
          </a:ln>
        </p:spPr>
      </p:pic>
    </p:spTree>
    <p:extLst>
      <p:ext uri="{BB962C8B-B14F-4D97-AF65-F5344CB8AC3E}">
        <p14:creationId xmlns:p14="http://schemas.microsoft.com/office/powerpoint/2010/main" val="40159857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639</TotalTime>
  <Words>4833</Words>
  <Application>Microsoft Office PowerPoint</Application>
  <PresentationFormat>Widescreen</PresentationFormat>
  <Paragraphs>512</Paragraphs>
  <Slides>44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Consolas</vt:lpstr>
      <vt:lpstr>CTVSans-Regular</vt:lpstr>
      <vt:lpstr>Inter</vt:lpstr>
      <vt:lpstr>Symbol</vt:lpstr>
      <vt:lpstr>Times New Roman</vt:lpstr>
      <vt:lpstr>Trebuchet MS</vt:lpstr>
      <vt:lpstr>Office Theme</vt:lpstr>
      <vt:lpstr>Trusted Data for Ever: Is AI the Answer?</vt:lpstr>
      <vt:lpstr>Table of Contents</vt:lpstr>
      <vt:lpstr>  </vt:lpstr>
      <vt:lpstr>I Trust AI</vt:lpstr>
      <vt:lpstr>The InterPARES mission  (1998-2027)</vt:lpstr>
      <vt:lpstr>InterPARES Goal</vt:lpstr>
      <vt:lpstr>InterPARES Goals</vt:lpstr>
      <vt:lpstr>InterPARES Principles</vt:lpstr>
      <vt:lpstr>I(terPARES) Trust AI</vt:lpstr>
      <vt:lpstr>I Trust AI Research Objectives</vt:lpstr>
      <vt:lpstr>I Trust AI will</vt:lpstr>
      <vt:lpstr>Imagining Canada’s Digital Twin (ICDT)</vt:lpstr>
      <vt:lpstr>A digital twin is</vt:lpstr>
      <vt:lpstr>IMAGINING CANADA’S  DIGITAL TWIN (ICDT)</vt:lpstr>
      <vt:lpstr>Carleton Immersive  Media Studio (CIMS)</vt:lpstr>
      <vt:lpstr>ICDT Objectives</vt:lpstr>
      <vt:lpstr>Longterm Objectives</vt:lpstr>
      <vt:lpstr>Data Governance</vt:lpstr>
      <vt:lpstr> meets  </vt:lpstr>
      <vt:lpstr>Case study of the Carleton University Campus</vt:lpstr>
      <vt:lpstr>CS04 – Digital Twin</vt:lpstr>
      <vt:lpstr>Sample of ICDT Data &amp; Technology</vt:lpstr>
      <vt:lpstr>CS04 - Digital Twin</vt:lpstr>
      <vt:lpstr>CS04 - Objectives</vt:lpstr>
      <vt:lpstr>CS04 – Research Team</vt:lpstr>
      <vt:lpstr>A Critical Data Studies view of the Case Study</vt:lpstr>
      <vt:lpstr>Conceptualizing Data</vt:lpstr>
      <vt:lpstr>Framing Data</vt:lpstr>
      <vt:lpstr>Technically</vt:lpstr>
      <vt:lpstr>Ethically</vt:lpstr>
      <vt:lpstr>Political Economy</vt:lpstr>
      <vt:lpstr>Spatial / Temporal</vt:lpstr>
      <vt:lpstr>Philosophically</vt:lpstr>
      <vt:lpstr>Social Shaping Thesis</vt:lpstr>
      <vt:lpstr>Social &amp; Technological  Data Assemblage</vt:lpstr>
      <vt:lpstr>Philosophy of Science</vt:lpstr>
      <vt:lpstr>Dynamic Nominalism</vt:lpstr>
      <vt:lpstr>Bias &amp; Black Box</vt:lpstr>
      <vt:lpstr>AI &amp; Classification</vt:lpstr>
      <vt:lpstr>Technological Citizenship</vt:lpstr>
      <vt:lpstr>Data Activism</vt:lpstr>
      <vt:lpstr>Is AI the answer to the preservation of trusted data for ever?</vt:lpstr>
      <vt:lpstr>Possibly!!</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Sorting  things  out!</dc:title>
  <dc:creator>Tracey Lauriault</dc:creator>
  <cp:lastModifiedBy>Tracey Lauriault</cp:lastModifiedBy>
  <cp:revision>2</cp:revision>
  <dcterms:created xsi:type="dcterms:W3CDTF">2022-03-23T23:47:42Z</dcterms:created>
  <dcterms:modified xsi:type="dcterms:W3CDTF">2022-05-24T11:15:00Z</dcterms:modified>
</cp:coreProperties>
</file>