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27"/>
  </p:notesMasterIdLst>
  <p:sldIdLst>
    <p:sldId id="256" r:id="rId5"/>
    <p:sldId id="1105" r:id="rId6"/>
    <p:sldId id="1106" r:id="rId7"/>
    <p:sldId id="1104" r:id="rId8"/>
    <p:sldId id="1107" r:id="rId9"/>
    <p:sldId id="424" r:id="rId10"/>
    <p:sldId id="275" r:id="rId11"/>
    <p:sldId id="431" r:id="rId12"/>
    <p:sldId id="430" r:id="rId13"/>
    <p:sldId id="432" r:id="rId14"/>
    <p:sldId id="314" r:id="rId15"/>
    <p:sldId id="307" r:id="rId16"/>
    <p:sldId id="285" r:id="rId17"/>
    <p:sldId id="287" r:id="rId18"/>
    <p:sldId id="261" r:id="rId19"/>
    <p:sldId id="309" r:id="rId20"/>
    <p:sldId id="421" r:id="rId21"/>
    <p:sldId id="422" r:id="rId22"/>
    <p:sldId id="426" r:id="rId23"/>
    <p:sldId id="423" r:id="rId24"/>
    <p:sldId id="428" r:id="rId25"/>
    <p:sldId id="4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8BD"/>
    <a:srgbClr val="CE372F"/>
    <a:srgbClr val="C4CF43"/>
    <a:srgbClr val="821818"/>
    <a:srgbClr val="D7D8D6"/>
    <a:srgbClr val="1FC0DA"/>
    <a:srgbClr val="00757A"/>
    <a:srgbClr val="E4E1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12E237-61DD-4D35-AE2C-84D5DC3609FD}" v="60" dt="2022-07-28T06:21:00.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0" autoAdjust="0"/>
    <p:restoredTop sz="93501" autoAdjust="0"/>
  </p:normalViewPr>
  <p:slideViewPr>
    <p:cSldViewPr snapToGrid="0" snapToObjects="1">
      <p:cViewPr varScale="1">
        <p:scale>
          <a:sx n="57" d="100"/>
          <a:sy n="57" d="100"/>
        </p:scale>
        <p:origin x="8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Lauriault" userId="dae81d8f-f311-4f24-932b-a6c9c98196b4" providerId="ADAL" clId="{9512E237-61DD-4D35-AE2C-84D5DC3609FD}"/>
    <pc:docChg chg="undo custSel addSld delSld modSld sldOrd modMainMaster">
      <pc:chgData name="Tracey Lauriault" userId="dae81d8f-f311-4f24-932b-a6c9c98196b4" providerId="ADAL" clId="{9512E237-61DD-4D35-AE2C-84D5DC3609FD}" dt="2022-07-28T06:23:29.641" v="1472" actId="20577"/>
      <pc:docMkLst>
        <pc:docMk/>
      </pc:docMkLst>
      <pc:sldChg chg="modSp mod">
        <pc:chgData name="Tracey Lauriault" userId="dae81d8f-f311-4f24-932b-a6c9c98196b4" providerId="ADAL" clId="{9512E237-61DD-4D35-AE2C-84D5DC3609FD}" dt="2022-07-28T06:21:48.045" v="1461" actId="20577"/>
        <pc:sldMkLst>
          <pc:docMk/>
          <pc:sldMk cId="16976437" sldId="256"/>
        </pc:sldMkLst>
        <pc:spChg chg="mod">
          <ac:chgData name="Tracey Lauriault" userId="dae81d8f-f311-4f24-932b-a6c9c98196b4" providerId="ADAL" clId="{9512E237-61DD-4D35-AE2C-84D5DC3609FD}" dt="2022-07-28T06:21:48.045" v="1461" actId="20577"/>
          <ac:spMkLst>
            <pc:docMk/>
            <pc:sldMk cId="16976437" sldId="256"/>
            <ac:spMk id="3" creationId="{7E433FB0-2CBC-9140-A920-FD60B05849C4}"/>
          </ac:spMkLst>
        </pc:spChg>
      </pc:sldChg>
      <pc:sldChg chg="addSp delSp modSp add mod">
        <pc:chgData name="Tracey Lauriault" userId="dae81d8f-f311-4f24-932b-a6c9c98196b4" providerId="ADAL" clId="{9512E237-61DD-4D35-AE2C-84D5DC3609FD}" dt="2022-07-28T06:23:29.641" v="1472" actId="20577"/>
        <pc:sldMkLst>
          <pc:docMk/>
          <pc:sldMk cId="1828528893" sldId="261"/>
        </pc:sldMkLst>
        <pc:spChg chg="mod ord">
          <ac:chgData name="Tracey Lauriault" userId="dae81d8f-f311-4f24-932b-a6c9c98196b4" providerId="ADAL" clId="{9512E237-61DD-4D35-AE2C-84D5DC3609FD}" dt="2022-07-28T05:47:19.288" v="469" actId="11"/>
          <ac:spMkLst>
            <pc:docMk/>
            <pc:sldMk cId="1828528893" sldId="261"/>
            <ac:spMk id="3" creationId="{E34964A1-89CF-4760-BEE6-4118F3265EA4}"/>
          </ac:spMkLst>
        </pc:spChg>
        <pc:spChg chg="mod">
          <ac:chgData name="Tracey Lauriault" userId="dae81d8f-f311-4f24-932b-a6c9c98196b4" providerId="ADAL" clId="{9512E237-61DD-4D35-AE2C-84D5DC3609FD}" dt="2022-07-28T06:23:29.641" v="1472" actId="20577"/>
          <ac:spMkLst>
            <pc:docMk/>
            <pc:sldMk cId="1828528893" sldId="261"/>
            <ac:spMk id="6" creationId="{E23F8FCE-3722-4936-A466-39596693D834}"/>
          </ac:spMkLst>
        </pc:spChg>
        <pc:spChg chg="add mod">
          <ac:chgData name="Tracey Lauriault" userId="dae81d8f-f311-4f24-932b-a6c9c98196b4" providerId="ADAL" clId="{9512E237-61DD-4D35-AE2C-84D5DC3609FD}" dt="2022-07-28T05:51:28.910" v="533"/>
          <ac:spMkLst>
            <pc:docMk/>
            <pc:sldMk cId="1828528893" sldId="261"/>
            <ac:spMk id="9" creationId="{FC0AD292-2E91-D0CD-32DA-CB472AB98B72}"/>
          </ac:spMkLst>
        </pc:spChg>
        <pc:picChg chg="del">
          <ac:chgData name="Tracey Lauriault" userId="dae81d8f-f311-4f24-932b-a6c9c98196b4" providerId="ADAL" clId="{9512E237-61DD-4D35-AE2C-84D5DC3609FD}" dt="2022-07-28T05:47:54.577" v="471" actId="478"/>
          <ac:picMkLst>
            <pc:docMk/>
            <pc:sldMk cId="1828528893" sldId="261"/>
            <ac:picMk id="13" creationId="{775E33B3-EECC-45D5-ACFC-43AADA0849F5}"/>
          </ac:picMkLst>
        </pc:picChg>
      </pc:sldChg>
      <pc:sldChg chg="addSp modSp add mod">
        <pc:chgData name="Tracey Lauriault" userId="dae81d8f-f311-4f24-932b-a6c9c98196b4" providerId="ADAL" clId="{9512E237-61DD-4D35-AE2C-84D5DC3609FD}" dt="2022-07-28T05:50:52.678" v="525"/>
        <pc:sldMkLst>
          <pc:docMk/>
          <pc:sldMk cId="699635763" sldId="275"/>
        </pc:sldMkLst>
        <pc:spChg chg="mod">
          <ac:chgData name="Tracey Lauriault" userId="dae81d8f-f311-4f24-932b-a6c9c98196b4" providerId="ADAL" clId="{9512E237-61DD-4D35-AE2C-84D5DC3609FD}" dt="2022-07-28T05:31:16.184" v="278" actId="20577"/>
          <ac:spMkLst>
            <pc:docMk/>
            <pc:sldMk cId="699635763" sldId="275"/>
            <ac:spMk id="3" creationId="{E5BCC636-FEE0-4C57-B416-901A249175AC}"/>
          </ac:spMkLst>
        </pc:spChg>
        <pc:spChg chg="mod">
          <ac:chgData name="Tracey Lauriault" userId="dae81d8f-f311-4f24-932b-a6c9c98196b4" providerId="ADAL" clId="{9512E237-61DD-4D35-AE2C-84D5DC3609FD}" dt="2022-07-28T05:30:50.451" v="235" actId="14100"/>
          <ac:spMkLst>
            <pc:docMk/>
            <pc:sldMk cId="699635763" sldId="275"/>
            <ac:spMk id="9" creationId="{055DB634-8A3F-40DD-88F9-48EE51B2E85F}"/>
          </ac:spMkLst>
        </pc:spChg>
        <pc:spChg chg="add mod">
          <ac:chgData name="Tracey Lauriault" userId="dae81d8f-f311-4f24-932b-a6c9c98196b4" providerId="ADAL" clId="{9512E237-61DD-4D35-AE2C-84D5DC3609FD}" dt="2022-07-28T05:50:52.678" v="525"/>
          <ac:spMkLst>
            <pc:docMk/>
            <pc:sldMk cId="699635763" sldId="275"/>
            <ac:spMk id="10" creationId="{A45C15F6-E89E-C989-1DED-68DA6C8A4B0B}"/>
          </ac:spMkLst>
        </pc:spChg>
      </pc:sldChg>
      <pc:sldChg chg="addSp delSp modSp add mod modClrScheme chgLayout">
        <pc:chgData name="Tracey Lauriault" userId="dae81d8f-f311-4f24-932b-a6c9c98196b4" providerId="ADAL" clId="{9512E237-61DD-4D35-AE2C-84D5DC3609FD}" dt="2022-07-28T05:51:23.058" v="531"/>
        <pc:sldMkLst>
          <pc:docMk/>
          <pc:sldMk cId="1783254377" sldId="285"/>
        </pc:sldMkLst>
        <pc:spChg chg="mod">
          <ac:chgData name="Tracey Lauriault" userId="dae81d8f-f311-4f24-932b-a6c9c98196b4" providerId="ADAL" clId="{9512E237-61DD-4D35-AE2C-84D5DC3609FD}" dt="2022-07-28T05:40:17.597" v="424" actId="164"/>
          <ac:spMkLst>
            <pc:docMk/>
            <pc:sldMk cId="1783254377" sldId="285"/>
            <ac:spMk id="9" creationId="{EEDFB613-0A58-47E9-B750-77B3F9070AB2}"/>
          </ac:spMkLst>
        </pc:spChg>
        <pc:spChg chg="mod">
          <ac:chgData name="Tracey Lauriault" userId="dae81d8f-f311-4f24-932b-a6c9c98196b4" providerId="ADAL" clId="{9512E237-61DD-4D35-AE2C-84D5DC3609FD}" dt="2022-07-28T05:42:39.714" v="450" actId="164"/>
          <ac:spMkLst>
            <pc:docMk/>
            <pc:sldMk cId="1783254377" sldId="285"/>
            <ac:spMk id="13" creationId="{9872EA04-7283-4741-AEBC-B913CD966EE5}"/>
          </ac:spMkLst>
        </pc:spChg>
        <pc:spChg chg="mod">
          <ac:chgData name="Tracey Lauriault" userId="dae81d8f-f311-4f24-932b-a6c9c98196b4" providerId="ADAL" clId="{9512E237-61DD-4D35-AE2C-84D5DC3609FD}" dt="2022-07-28T05:40:33.060" v="427" actId="164"/>
          <ac:spMkLst>
            <pc:docMk/>
            <pc:sldMk cId="1783254377" sldId="285"/>
            <ac:spMk id="14" creationId="{D4984419-72AE-4322-A733-8584916C64D3}"/>
          </ac:spMkLst>
        </pc:spChg>
        <pc:spChg chg="mod">
          <ac:chgData name="Tracey Lauriault" userId="dae81d8f-f311-4f24-932b-a6c9c98196b4" providerId="ADAL" clId="{9512E237-61DD-4D35-AE2C-84D5DC3609FD}" dt="2022-07-28T05:39:52.439" v="406" actId="164"/>
          <ac:spMkLst>
            <pc:docMk/>
            <pc:sldMk cId="1783254377" sldId="285"/>
            <ac:spMk id="15" creationId="{A303C91C-57F8-4D41-85D4-753C483C8499}"/>
          </ac:spMkLst>
        </pc:spChg>
        <pc:spChg chg="mod">
          <ac:chgData name="Tracey Lauriault" userId="dae81d8f-f311-4f24-932b-a6c9c98196b4" providerId="ADAL" clId="{9512E237-61DD-4D35-AE2C-84D5DC3609FD}" dt="2022-07-28T05:40:50.903" v="428" actId="164"/>
          <ac:spMkLst>
            <pc:docMk/>
            <pc:sldMk cId="1783254377" sldId="285"/>
            <ac:spMk id="16" creationId="{79222238-A6FC-4CC7-B8E2-E3CD0C23FDDD}"/>
          </ac:spMkLst>
        </pc:spChg>
        <pc:spChg chg="mod">
          <ac:chgData name="Tracey Lauriault" userId="dae81d8f-f311-4f24-932b-a6c9c98196b4" providerId="ADAL" clId="{9512E237-61DD-4D35-AE2C-84D5DC3609FD}" dt="2022-07-28T05:40:33.060" v="427" actId="164"/>
          <ac:spMkLst>
            <pc:docMk/>
            <pc:sldMk cId="1783254377" sldId="285"/>
            <ac:spMk id="50" creationId="{2D19A92A-65D9-4CA9-A589-50C319DFABA9}"/>
          </ac:spMkLst>
        </pc:spChg>
        <pc:spChg chg="mod">
          <ac:chgData name="Tracey Lauriault" userId="dae81d8f-f311-4f24-932b-a6c9c98196b4" providerId="ADAL" clId="{9512E237-61DD-4D35-AE2C-84D5DC3609FD}" dt="2022-07-28T05:42:39.714" v="450" actId="164"/>
          <ac:spMkLst>
            <pc:docMk/>
            <pc:sldMk cId="1783254377" sldId="285"/>
            <ac:spMk id="51" creationId="{3C4BBC4B-E6A5-437D-8A37-8E367C6B62D0}"/>
          </ac:spMkLst>
        </pc:spChg>
        <pc:spChg chg="mod">
          <ac:chgData name="Tracey Lauriault" userId="dae81d8f-f311-4f24-932b-a6c9c98196b4" providerId="ADAL" clId="{9512E237-61DD-4D35-AE2C-84D5DC3609FD}" dt="2022-07-28T05:40:17.597" v="424" actId="164"/>
          <ac:spMkLst>
            <pc:docMk/>
            <pc:sldMk cId="1783254377" sldId="285"/>
            <ac:spMk id="52" creationId="{9FDF4185-72F6-4398-9F07-4CAC47AE0DA0}"/>
          </ac:spMkLst>
        </pc:spChg>
        <pc:spChg chg="mod">
          <ac:chgData name="Tracey Lauriault" userId="dae81d8f-f311-4f24-932b-a6c9c98196b4" providerId="ADAL" clId="{9512E237-61DD-4D35-AE2C-84D5DC3609FD}" dt="2022-07-28T05:39:52.439" v="406" actId="164"/>
          <ac:spMkLst>
            <pc:docMk/>
            <pc:sldMk cId="1783254377" sldId="285"/>
            <ac:spMk id="53" creationId="{609D97DA-6B6F-449A-8DBD-9E4591710973}"/>
          </ac:spMkLst>
        </pc:spChg>
        <pc:spChg chg="mod">
          <ac:chgData name="Tracey Lauriault" userId="dae81d8f-f311-4f24-932b-a6c9c98196b4" providerId="ADAL" clId="{9512E237-61DD-4D35-AE2C-84D5DC3609FD}" dt="2022-07-28T05:41:56.879" v="444" actId="1076"/>
          <ac:spMkLst>
            <pc:docMk/>
            <pc:sldMk cId="1783254377" sldId="285"/>
            <ac:spMk id="54" creationId="{37B19836-CB57-4E07-8588-444C0CCD398E}"/>
          </ac:spMkLst>
        </pc:spChg>
        <pc:spChg chg="mod">
          <ac:chgData name="Tracey Lauriault" userId="dae81d8f-f311-4f24-932b-a6c9c98196b4" providerId="ADAL" clId="{9512E237-61DD-4D35-AE2C-84D5DC3609FD}" dt="2022-07-28T05:41:42.225" v="441" actId="14100"/>
          <ac:spMkLst>
            <pc:docMk/>
            <pc:sldMk cId="1783254377" sldId="285"/>
            <ac:spMk id="55" creationId="{6CF8EC82-69AD-43CC-B3B7-221779F7F69B}"/>
          </ac:spMkLst>
        </pc:spChg>
        <pc:spChg chg="mod">
          <ac:chgData name="Tracey Lauriault" userId="dae81d8f-f311-4f24-932b-a6c9c98196b4" providerId="ADAL" clId="{9512E237-61DD-4D35-AE2C-84D5DC3609FD}" dt="2022-07-28T05:41:11.727" v="432" actId="164"/>
          <ac:spMkLst>
            <pc:docMk/>
            <pc:sldMk cId="1783254377" sldId="285"/>
            <ac:spMk id="56" creationId="{F39FF8D7-554C-4275-B13D-57E45FACB43D}"/>
          </ac:spMkLst>
        </pc:spChg>
        <pc:spChg chg="mod">
          <ac:chgData name="Tracey Lauriault" userId="dae81d8f-f311-4f24-932b-a6c9c98196b4" providerId="ADAL" clId="{9512E237-61DD-4D35-AE2C-84D5DC3609FD}" dt="2022-07-28T05:40:50.903" v="428" actId="164"/>
          <ac:spMkLst>
            <pc:docMk/>
            <pc:sldMk cId="1783254377" sldId="285"/>
            <ac:spMk id="57" creationId="{83C07E8E-CDEF-4543-A590-1B1456EDEEC7}"/>
          </ac:spMkLst>
        </pc:spChg>
        <pc:spChg chg="mod">
          <ac:chgData name="Tracey Lauriault" userId="dae81d8f-f311-4f24-932b-a6c9c98196b4" providerId="ADAL" clId="{9512E237-61DD-4D35-AE2C-84D5DC3609FD}" dt="2022-07-28T05:41:25.344" v="436" actId="1076"/>
          <ac:spMkLst>
            <pc:docMk/>
            <pc:sldMk cId="1783254377" sldId="285"/>
            <ac:spMk id="59" creationId="{8917C872-9C44-49E3-8B61-D904310BA4CB}"/>
          </ac:spMkLst>
        </pc:spChg>
        <pc:spChg chg="mod">
          <ac:chgData name="Tracey Lauriault" userId="dae81d8f-f311-4f24-932b-a6c9c98196b4" providerId="ADAL" clId="{9512E237-61DD-4D35-AE2C-84D5DC3609FD}" dt="2022-07-28T05:41:18.484" v="434" actId="1076"/>
          <ac:spMkLst>
            <pc:docMk/>
            <pc:sldMk cId="1783254377" sldId="285"/>
            <ac:spMk id="60" creationId="{8B924FE5-AA4E-4419-A5C4-7774B1B6CB68}"/>
          </ac:spMkLst>
        </pc:spChg>
        <pc:spChg chg="mod">
          <ac:chgData name="Tracey Lauriault" userId="dae81d8f-f311-4f24-932b-a6c9c98196b4" providerId="ADAL" clId="{9512E237-61DD-4D35-AE2C-84D5DC3609FD}" dt="2022-07-28T05:42:02.147" v="446" actId="1076"/>
          <ac:spMkLst>
            <pc:docMk/>
            <pc:sldMk cId="1783254377" sldId="285"/>
            <ac:spMk id="61" creationId="{FFDF5D5B-E730-4971-838D-F66E932BAAAF}"/>
          </ac:spMkLst>
        </pc:spChg>
        <pc:spChg chg="mod">
          <ac:chgData name="Tracey Lauriault" userId="dae81d8f-f311-4f24-932b-a6c9c98196b4" providerId="ADAL" clId="{9512E237-61DD-4D35-AE2C-84D5DC3609FD}" dt="2022-07-28T05:42:05.095" v="447" actId="14100"/>
          <ac:spMkLst>
            <pc:docMk/>
            <pc:sldMk cId="1783254377" sldId="285"/>
            <ac:spMk id="62" creationId="{9852FFEF-5F48-45C2-8DA3-FE7ED34AD518}"/>
          </ac:spMkLst>
        </pc:spChg>
        <pc:spChg chg="mod">
          <ac:chgData name="Tracey Lauriault" userId="dae81d8f-f311-4f24-932b-a6c9c98196b4" providerId="ADAL" clId="{9512E237-61DD-4D35-AE2C-84D5DC3609FD}" dt="2022-07-28T05:42:09.590" v="449" actId="1076"/>
          <ac:spMkLst>
            <pc:docMk/>
            <pc:sldMk cId="1783254377" sldId="285"/>
            <ac:spMk id="63" creationId="{40A64F82-1006-4534-8024-2BFD9C528893}"/>
          </ac:spMkLst>
        </pc:spChg>
        <pc:spChg chg="mod">
          <ac:chgData name="Tracey Lauriault" userId="dae81d8f-f311-4f24-932b-a6c9c98196b4" providerId="ADAL" clId="{9512E237-61DD-4D35-AE2C-84D5DC3609FD}" dt="2022-07-28T05:40:50.903" v="428" actId="164"/>
          <ac:spMkLst>
            <pc:docMk/>
            <pc:sldMk cId="1783254377" sldId="285"/>
            <ac:spMk id="64" creationId="{3144B8EF-D97A-4290-8C6B-E2A41A87DAED}"/>
          </ac:spMkLst>
        </pc:spChg>
        <pc:spChg chg="mod">
          <ac:chgData name="Tracey Lauriault" userId="dae81d8f-f311-4f24-932b-a6c9c98196b4" providerId="ADAL" clId="{9512E237-61DD-4D35-AE2C-84D5DC3609FD}" dt="2022-07-28T05:41:28.070" v="437" actId="1076"/>
          <ac:spMkLst>
            <pc:docMk/>
            <pc:sldMk cId="1783254377" sldId="285"/>
            <ac:spMk id="65" creationId="{08DE6209-47DA-4224-82BF-91864A54C625}"/>
          </ac:spMkLst>
        </pc:spChg>
        <pc:spChg chg="mod">
          <ac:chgData name="Tracey Lauriault" userId="dae81d8f-f311-4f24-932b-a6c9c98196b4" providerId="ADAL" clId="{9512E237-61DD-4D35-AE2C-84D5DC3609FD}" dt="2022-07-28T05:41:51.758" v="443" actId="1076"/>
          <ac:spMkLst>
            <pc:docMk/>
            <pc:sldMk cId="1783254377" sldId="285"/>
            <ac:spMk id="66" creationId="{4176C3A9-6A61-4034-BFCD-EF34469F7227}"/>
          </ac:spMkLst>
        </pc:spChg>
        <pc:spChg chg="add mod">
          <ac:chgData name="Tracey Lauriault" userId="dae81d8f-f311-4f24-932b-a6c9c98196b4" providerId="ADAL" clId="{9512E237-61DD-4D35-AE2C-84D5DC3609FD}" dt="2022-07-28T05:51:23.058" v="531"/>
          <ac:spMkLst>
            <pc:docMk/>
            <pc:sldMk cId="1783254377" sldId="285"/>
            <ac:spMk id="67" creationId="{B1D69EF5-86D4-E46E-F600-5DB61F73E360}"/>
          </ac:spMkLst>
        </pc:spChg>
        <pc:grpChg chg="add mod">
          <ac:chgData name="Tracey Lauriault" userId="dae81d8f-f311-4f24-932b-a6c9c98196b4" providerId="ADAL" clId="{9512E237-61DD-4D35-AE2C-84D5DC3609FD}" dt="2022-07-28T05:40:23.218" v="426" actId="1076"/>
          <ac:grpSpMkLst>
            <pc:docMk/>
            <pc:sldMk cId="1783254377" sldId="285"/>
            <ac:grpSpMk id="2" creationId="{19699987-6FC3-88A7-D977-F69E02F769EE}"/>
          </ac:grpSpMkLst>
        </pc:grpChg>
        <pc:grpChg chg="add mod">
          <ac:chgData name="Tracey Lauriault" userId="dae81d8f-f311-4f24-932b-a6c9c98196b4" providerId="ADAL" clId="{9512E237-61DD-4D35-AE2C-84D5DC3609FD}" dt="2022-07-28T05:40:20.260" v="425" actId="1076"/>
          <ac:grpSpMkLst>
            <pc:docMk/>
            <pc:sldMk cId="1783254377" sldId="285"/>
            <ac:grpSpMk id="3" creationId="{C740AB41-A54C-FE62-058D-437C8887CC6B}"/>
          </ac:grpSpMkLst>
        </pc:grpChg>
        <pc:grpChg chg="add mod">
          <ac:chgData name="Tracey Lauriault" userId="dae81d8f-f311-4f24-932b-a6c9c98196b4" providerId="ADAL" clId="{9512E237-61DD-4D35-AE2C-84D5DC3609FD}" dt="2022-07-28T05:40:33.060" v="427" actId="164"/>
          <ac:grpSpMkLst>
            <pc:docMk/>
            <pc:sldMk cId="1783254377" sldId="285"/>
            <ac:grpSpMk id="4" creationId="{8B89BE01-86FE-9C57-F094-19041DA9FB90}"/>
          </ac:grpSpMkLst>
        </pc:grpChg>
        <pc:grpChg chg="add mod">
          <ac:chgData name="Tracey Lauriault" userId="dae81d8f-f311-4f24-932b-a6c9c98196b4" providerId="ADAL" clId="{9512E237-61DD-4D35-AE2C-84D5DC3609FD}" dt="2022-07-28T05:41:11.727" v="432" actId="164"/>
          <ac:grpSpMkLst>
            <pc:docMk/>
            <pc:sldMk cId="1783254377" sldId="285"/>
            <ac:grpSpMk id="5" creationId="{B531A69C-664E-9246-DC03-00186F8CC6D0}"/>
          </ac:grpSpMkLst>
        </pc:grpChg>
        <pc:grpChg chg="add mod">
          <ac:chgData name="Tracey Lauriault" userId="dae81d8f-f311-4f24-932b-a6c9c98196b4" providerId="ADAL" clId="{9512E237-61DD-4D35-AE2C-84D5DC3609FD}" dt="2022-07-28T05:41:44.839" v="442" actId="14100"/>
          <ac:grpSpMkLst>
            <pc:docMk/>
            <pc:sldMk cId="1783254377" sldId="285"/>
            <ac:grpSpMk id="12" creationId="{ECB3FD81-B1F0-27D0-9734-C51D3F9F8852}"/>
          </ac:grpSpMkLst>
        </pc:grpChg>
        <pc:grpChg chg="add mod">
          <ac:chgData name="Tracey Lauriault" userId="dae81d8f-f311-4f24-932b-a6c9c98196b4" providerId="ADAL" clId="{9512E237-61DD-4D35-AE2C-84D5DC3609FD}" dt="2022-07-28T05:42:39.714" v="450" actId="164"/>
          <ac:grpSpMkLst>
            <pc:docMk/>
            <pc:sldMk cId="1783254377" sldId="285"/>
            <ac:grpSpMk id="20" creationId="{622F56C3-BC3D-F571-DB11-42989DEDBDEF}"/>
          </ac:grpSpMkLst>
        </pc:grpChg>
        <pc:picChg chg="del">
          <ac:chgData name="Tracey Lauriault" userId="dae81d8f-f311-4f24-932b-a6c9c98196b4" providerId="ADAL" clId="{9512E237-61DD-4D35-AE2C-84D5DC3609FD}" dt="2022-07-28T05:48:03.406" v="473" actId="478"/>
          <ac:picMkLst>
            <pc:docMk/>
            <pc:sldMk cId="1783254377" sldId="285"/>
            <ac:picMk id="17" creationId="{81CD7514-2903-4D40-B04B-781585822DBF}"/>
          </ac:picMkLst>
        </pc:picChg>
        <pc:picChg chg="mod">
          <ac:chgData name="Tracey Lauriault" userId="dae81d8f-f311-4f24-932b-a6c9c98196b4" providerId="ADAL" clId="{9512E237-61DD-4D35-AE2C-84D5DC3609FD}" dt="2022-07-28T05:39:52.439" v="406" actId="164"/>
          <ac:picMkLst>
            <pc:docMk/>
            <pc:sldMk cId="1783254377" sldId="285"/>
            <ac:picMk id="18" creationId="{69B2CD2B-EA01-4CCC-90F1-883B1C6596E4}"/>
          </ac:picMkLst>
        </pc:picChg>
        <pc:picChg chg="mod">
          <ac:chgData name="Tracey Lauriault" userId="dae81d8f-f311-4f24-932b-a6c9c98196b4" providerId="ADAL" clId="{9512E237-61DD-4D35-AE2C-84D5DC3609FD}" dt="2022-07-28T05:39:52.439" v="406" actId="164"/>
          <ac:picMkLst>
            <pc:docMk/>
            <pc:sldMk cId="1783254377" sldId="285"/>
            <ac:picMk id="19" creationId="{D29663AF-0240-4CC6-893B-8B5548297540}"/>
          </ac:picMkLst>
        </pc:picChg>
        <pc:picChg chg="mod">
          <ac:chgData name="Tracey Lauriault" userId="dae81d8f-f311-4f24-932b-a6c9c98196b4" providerId="ADAL" clId="{9512E237-61DD-4D35-AE2C-84D5DC3609FD}" dt="2022-07-28T05:40:33.060" v="427" actId="164"/>
          <ac:picMkLst>
            <pc:docMk/>
            <pc:sldMk cId="1783254377" sldId="285"/>
            <ac:picMk id="22" creationId="{A2470996-F772-4767-88A3-295F17F33C5A}"/>
          </ac:picMkLst>
        </pc:picChg>
        <pc:picChg chg="mod">
          <ac:chgData name="Tracey Lauriault" userId="dae81d8f-f311-4f24-932b-a6c9c98196b4" providerId="ADAL" clId="{9512E237-61DD-4D35-AE2C-84D5DC3609FD}" dt="2022-07-28T05:40:33.060" v="427" actId="164"/>
          <ac:picMkLst>
            <pc:docMk/>
            <pc:sldMk cId="1783254377" sldId="285"/>
            <ac:picMk id="23" creationId="{A96B1FDB-0E4C-45FD-A691-9C8D5A54DEF8}"/>
          </ac:picMkLst>
        </pc:picChg>
        <pc:picChg chg="mod">
          <ac:chgData name="Tracey Lauriault" userId="dae81d8f-f311-4f24-932b-a6c9c98196b4" providerId="ADAL" clId="{9512E237-61DD-4D35-AE2C-84D5DC3609FD}" dt="2022-07-28T05:40:17.597" v="424" actId="164"/>
          <ac:picMkLst>
            <pc:docMk/>
            <pc:sldMk cId="1783254377" sldId="285"/>
            <ac:picMk id="24" creationId="{7F6A05E8-7A4F-4140-83DE-D1706D809D6C}"/>
          </ac:picMkLst>
        </pc:picChg>
        <pc:picChg chg="mod">
          <ac:chgData name="Tracey Lauriault" userId="dae81d8f-f311-4f24-932b-a6c9c98196b4" providerId="ADAL" clId="{9512E237-61DD-4D35-AE2C-84D5DC3609FD}" dt="2022-07-28T05:40:17.597" v="424" actId="164"/>
          <ac:picMkLst>
            <pc:docMk/>
            <pc:sldMk cId="1783254377" sldId="285"/>
            <ac:picMk id="25" creationId="{D570A9E3-DE87-452F-B05C-AA29DFBC24F9}"/>
          </ac:picMkLst>
        </pc:picChg>
        <pc:picChg chg="mod">
          <ac:chgData name="Tracey Lauriault" userId="dae81d8f-f311-4f24-932b-a6c9c98196b4" providerId="ADAL" clId="{9512E237-61DD-4D35-AE2C-84D5DC3609FD}" dt="2022-07-28T05:40:17.597" v="424" actId="164"/>
          <ac:picMkLst>
            <pc:docMk/>
            <pc:sldMk cId="1783254377" sldId="285"/>
            <ac:picMk id="26" creationId="{B526E942-A7C9-45C1-8CEE-4173E61787B0}"/>
          </ac:picMkLst>
        </pc:picChg>
        <pc:picChg chg="mod">
          <ac:chgData name="Tracey Lauriault" userId="dae81d8f-f311-4f24-932b-a6c9c98196b4" providerId="ADAL" clId="{9512E237-61DD-4D35-AE2C-84D5DC3609FD}" dt="2022-07-28T05:40:17.597" v="424" actId="164"/>
          <ac:picMkLst>
            <pc:docMk/>
            <pc:sldMk cId="1783254377" sldId="285"/>
            <ac:picMk id="27" creationId="{E0145CCC-B34C-4F43-A2B3-840BD405182F}"/>
          </ac:picMkLst>
        </pc:picChg>
        <pc:picChg chg="mod">
          <ac:chgData name="Tracey Lauriault" userId="dae81d8f-f311-4f24-932b-a6c9c98196b4" providerId="ADAL" clId="{9512E237-61DD-4D35-AE2C-84D5DC3609FD}" dt="2022-07-28T05:40:17.597" v="424" actId="164"/>
          <ac:picMkLst>
            <pc:docMk/>
            <pc:sldMk cId="1783254377" sldId="285"/>
            <ac:picMk id="28" creationId="{1676D188-FC05-4A59-B18C-73D2CDC9CA62}"/>
          </ac:picMkLst>
        </pc:picChg>
        <pc:picChg chg="mod">
          <ac:chgData name="Tracey Lauriault" userId="dae81d8f-f311-4f24-932b-a6c9c98196b4" providerId="ADAL" clId="{9512E237-61DD-4D35-AE2C-84D5DC3609FD}" dt="2022-07-28T05:40:17.597" v="424" actId="164"/>
          <ac:picMkLst>
            <pc:docMk/>
            <pc:sldMk cId="1783254377" sldId="285"/>
            <ac:picMk id="29" creationId="{9CAFAF95-7B97-45FB-9494-7436EAA8F85D}"/>
          </ac:picMkLst>
        </pc:picChg>
        <pc:picChg chg="mod">
          <ac:chgData name="Tracey Lauriault" userId="dae81d8f-f311-4f24-932b-a6c9c98196b4" providerId="ADAL" clId="{9512E237-61DD-4D35-AE2C-84D5DC3609FD}" dt="2022-07-28T05:40:17.597" v="424" actId="164"/>
          <ac:picMkLst>
            <pc:docMk/>
            <pc:sldMk cId="1783254377" sldId="285"/>
            <ac:picMk id="30" creationId="{DC9AAF21-B50C-4B04-BA48-74D0FC4F10A1}"/>
          </ac:picMkLst>
        </pc:picChg>
        <pc:picChg chg="mod">
          <ac:chgData name="Tracey Lauriault" userId="dae81d8f-f311-4f24-932b-a6c9c98196b4" providerId="ADAL" clId="{9512E237-61DD-4D35-AE2C-84D5DC3609FD}" dt="2022-07-28T05:40:17.597" v="424" actId="164"/>
          <ac:picMkLst>
            <pc:docMk/>
            <pc:sldMk cId="1783254377" sldId="285"/>
            <ac:picMk id="31" creationId="{E278D114-1CF7-4891-90A8-E37E7D89AE06}"/>
          </ac:picMkLst>
        </pc:picChg>
        <pc:picChg chg="mod">
          <ac:chgData name="Tracey Lauriault" userId="dae81d8f-f311-4f24-932b-a6c9c98196b4" providerId="ADAL" clId="{9512E237-61DD-4D35-AE2C-84D5DC3609FD}" dt="2022-07-28T05:40:17.597" v="424" actId="164"/>
          <ac:picMkLst>
            <pc:docMk/>
            <pc:sldMk cId="1783254377" sldId="285"/>
            <ac:picMk id="32" creationId="{2D022BC2-500B-48D6-ADD1-E8C099C365B1}"/>
          </ac:picMkLst>
        </pc:picChg>
        <pc:picChg chg="mod">
          <ac:chgData name="Tracey Lauriault" userId="dae81d8f-f311-4f24-932b-a6c9c98196b4" providerId="ADAL" clId="{9512E237-61DD-4D35-AE2C-84D5DC3609FD}" dt="2022-07-28T05:42:39.714" v="450" actId="164"/>
          <ac:picMkLst>
            <pc:docMk/>
            <pc:sldMk cId="1783254377" sldId="285"/>
            <ac:picMk id="33" creationId="{B40256D4-C2A1-4EE5-86BD-74C700015B40}"/>
          </ac:picMkLst>
        </pc:picChg>
        <pc:picChg chg="mod">
          <ac:chgData name="Tracey Lauriault" userId="dae81d8f-f311-4f24-932b-a6c9c98196b4" providerId="ADAL" clId="{9512E237-61DD-4D35-AE2C-84D5DC3609FD}" dt="2022-07-28T05:42:39.714" v="450" actId="164"/>
          <ac:picMkLst>
            <pc:docMk/>
            <pc:sldMk cId="1783254377" sldId="285"/>
            <ac:picMk id="34" creationId="{6613A471-8259-467D-B065-C8596F86408B}"/>
          </ac:picMkLst>
        </pc:picChg>
        <pc:picChg chg="mod">
          <ac:chgData name="Tracey Lauriault" userId="dae81d8f-f311-4f24-932b-a6c9c98196b4" providerId="ADAL" clId="{9512E237-61DD-4D35-AE2C-84D5DC3609FD}" dt="2022-07-28T05:42:39.714" v="450" actId="164"/>
          <ac:picMkLst>
            <pc:docMk/>
            <pc:sldMk cId="1783254377" sldId="285"/>
            <ac:picMk id="35" creationId="{BD3E4667-E768-4E40-B1E1-910E3A422B80}"/>
          </ac:picMkLst>
        </pc:picChg>
        <pc:picChg chg="mod">
          <ac:chgData name="Tracey Lauriault" userId="dae81d8f-f311-4f24-932b-a6c9c98196b4" providerId="ADAL" clId="{9512E237-61DD-4D35-AE2C-84D5DC3609FD}" dt="2022-07-28T05:42:39.714" v="450" actId="164"/>
          <ac:picMkLst>
            <pc:docMk/>
            <pc:sldMk cId="1783254377" sldId="285"/>
            <ac:picMk id="36" creationId="{98A19DDE-1C51-4C06-B067-3CF63FF9D73C}"/>
          </ac:picMkLst>
        </pc:picChg>
        <pc:picChg chg="mod">
          <ac:chgData name="Tracey Lauriault" userId="dae81d8f-f311-4f24-932b-a6c9c98196b4" providerId="ADAL" clId="{9512E237-61DD-4D35-AE2C-84D5DC3609FD}" dt="2022-07-28T05:42:39.714" v="450" actId="164"/>
          <ac:picMkLst>
            <pc:docMk/>
            <pc:sldMk cId="1783254377" sldId="285"/>
            <ac:picMk id="37" creationId="{CCFAA747-6620-468D-820B-4996027A8566}"/>
          </ac:picMkLst>
        </pc:picChg>
        <pc:picChg chg="mod">
          <ac:chgData name="Tracey Lauriault" userId="dae81d8f-f311-4f24-932b-a6c9c98196b4" providerId="ADAL" clId="{9512E237-61DD-4D35-AE2C-84D5DC3609FD}" dt="2022-07-28T05:42:39.714" v="450" actId="164"/>
          <ac:picMkLst>
            <pc:docMk/>
            <pc:sldMk cId="1783254377" sldId="285"/>
            <ac:picMk id="38" creationId="{EE12A528-11C1-4A96-97D4-9B249CA1C66C}"/>
          </ac:picMkLst>
        </pc:picChg>
        <pc:picChg chg="mod">
          <ac:chgData name="Tracey Lauriault" userId="dae81d8f-f311-4f24-932b-a6c9c98196b4" providerId="ADAL" clId="{9512E237-61DD-4D35-AE2C-84D5DC3609FD}" dt="2022-07-28T05:42:39.714" v="450" actId="164"/>
          <ac:picMkLst>
            <pc:docMk/>
            <pc:sldMk cId="1783254377" sldId="285"/>
            <ac:picMk id="39" creationId="{D9E48E93-482A-41FC-9F79-888A1E9E859B}"/>
          </ac:picMkLst>
        </pc:picChg>
        <pc:picChg chg="mod">
          <ac:chgData name="Tracey Lauriault" userId="dae81d8f-f311-4f24-932b-a6c9c98196b4" providerId="ADAL" clId="{9512E237-61DD-4D35-AE2C-84D5DC3609FD}" dt="2022-07-28T05:42:39.714" v="450" actId="164"/>
          <ac:picMkLst>
            <pc:docMk/>
            <pc:sldMk cId="1783254377" sldId="285"/>
            <ac:picMk id="40" creationId="{7B101DAF-EA2F-48B1-9BF5-62CBC90F672E}"/>
          </ac:picMkLst>
        </pc:picChg>
        <pc:picChg chg="mod">
          <ac:chgData name="Tracey Lauriault" userId="dae81d8f-f311-4f24-932b-a6c9c98196b4" providerId="ADAL" clId="{9512E237-61DD-4D35-AE2C-84D5DC3609FD}" dt="2022-07-28T05:42:39.714" v="450" actId="164"/>
          <ac:picMkLst>
            <pc:docMk/>
            <pc:sldMk cId="1783254377" sldId="285"/>
            <ac:picMk id="41" creationId="{908CB048-3EE4-484B-8AA3-732664B1994C}"/>
          </ac:picMkLst>
        </pc:picChg>
        <pc:picChg chg="mod">
          <ac:chgData name="Tracey Lauriault" userId="dae81d8f-f311-4f24-932b-a6c9c98196b4" providerId="ADAL" clId="{9512E237-61DD-4D35-AE2C-84D5DC3609FD}" dt="2022-07-28T05:42:39.714" v="450" actId="164"/>
          <ac:picMkLst>
            <pc:docMk/>
            <pc:sldMk cId="1783254377" sldId="285"/>
            <ac:picMk id="42" creationId="{D620128B-08A8-4B1A-8099-AFED378D765F}"/>
          </ac:picMkLst>
        </pc:picChg>
        <pc:picChg chg="mod">
          <ac:chgData name="Tracey Lauriault" userId="dae81d8f-f311-4f24-932b-a6c9c98196b4" providerId="ADAL" clId="{9512E237-61DD-4D35-AE2C-84D5DC3609FD}" dt="2022-07-28T05:42:39.714" v="450" actId="164"/>
          <ac:picMkLst>
            <pc:docMk/>
            <pc:sldMk cId="1783254377" sldId="285"/>
            <ac:picMk id="43" creationId="{F70D95AC-2A3C-418F-A13A-167D45F2E478}"/>
          </ac:picMkLst>
        </pc:picChg>
        <pc:picChg chg="mod">
          <ac:chgData name="Tracey Lauriault" userId="dae81d8f-f311-4f24-932b-a6c9c98196b4" providerId="ADAL" clId="{9512E237-61DD-4D35-AE2C-84D5DC3609FD}" dt="2022-07-28T05:42:39.714" v="450" actId="164"/>
          <ac:picMkLst>
            <pc:docMk/>
            <pc:sldMk cId="1783254377" sldId="285"/>
            <ac:picMk id="44" creationId="{9D16B885-D6CD-4F32-BAB1-A28D72EB5833}"/>
          </ac:picMkLst>
        </pc:picChg>
        <pc:picChg chg="mod">
          <ac:chgData name="Tracey Lauriault" userId="dae81d8f-f311-4f24-932b-a6c9c98196b4" providerId="ADAL" clId="{9512E237-61DD-4D35-AE2C-84D5DC3609FD}" dt="2022-07-28T05:42:39.714" v="450" actId="164"/>
          <ac:picMkLst>
            <pc:docMk/>
            <pc:sldMk cId="1783254377" sldId="285"/>
            <ac:picMk id="45" creationId="{887C70D6-665F-4399-8264-9E04AC26BEF0}"/>
          </ac:picMkLst>
        </pc:picChg>
        <pc:picChg chg="mod">
          <ac:chgData name="Tracey Lauriault" userId="dae81d8f-f311-4f24-932b-a6c9c98196b4" providerId="ADAL" clId="{9512E237-61DD-4D35-AE2C-84D5DC3609FD}" dt="2022-07-28T05:42:39.714" v="450" actId="164"/>
          <ac:picMkLst>
            <pc:docMk/>
            <pc:sldMk cId="1783254377" sldId="285"/>
            <ac:picMk id="46" creationId="{00218F36-823F-4D75-9EAF-ED92A67A386B}"/>
          </ac:picMkLst>
        </pc:picChg>
        <pc:picChg chg="mod">
          <ac:chgData name="Tracey Lauriault" userId="dae81d8f-f311-4f24-932b-a6c9c98196b4" providerId="ADAL" clId="{9512E237-61DD-4D35-AE2C-84D5DC3609FD}" dt="2022-07-28T05:42:39.714" v="450" actId="164"/>
          <ac:picMkLst>
            <pc:docMk/>
            <pc:sldMk cId="1783254377" sldId="285"/>
            <ac:picMk id="47" creationId="{6084D2FA-3DBA-4C7F-AAE3-3CAE0AA1DD63}"/>
          </ac:picMkLst>
        </pc:picChg>
        <pc:picChg chg="mod">
          <ac:chgData name="Tracey Lauriault" userId="dae81d8f-f311-4f24-932b-a6c9c98196b4" providerId="ADAL" clId="{9512E237-61DD-4D35-AE2C-84D5DC3609FD}" dt="2022-07-28T05:42:39.714" v="450" actId="164"/>
          <ac:picMkLst>
            <pc:docMk/>
            <pc:sldMk cId="1783254377" sldId="285"/>
            <ac:picMk id="48" creationId="{4DB9529E-B3C5-47BF-901E-B97BD09AA656}"/>
          </ac:picMkLst>
        </pc:picChg>
      </pc:sldChg>
      <pc:sldChg chg="add del">
        <pc:chgData name="Tracey Lauriault" userId="dae81d8f-f311-4f24-932b-a6c9c98196b4" providerId="ADAL" clId="{9512E237-61DD-4D35-AE2C-84D5DC3609FD}" dt="2022-07-28T05:43:08.125" v="451" actId="47"/>
        <pc:sldMkLst>
          <pc:docMk/>
          <pc:sldMk cId="3552078536" sldId="286"/>
        </pc:sldMkLst>
      </pc:sldChg>
      <pc:sldChg chg="addSp delSp modSp add mod">
        <pc:chgData name="Tracey Lauriault" userId="dae81d8f-f311-4f24-932b-a6c9c98196b4" providerId="ADAL" clId="{9512E237-61DD-4D35-AE2C-84D5DC3609FD}" dt="2022-07-28T05:51:27.374" v="532"/>
        <pc:sldMkLst>
          <pc:docMk/>
          <pc:sldMk cId="722433894" sldId="287"/>
        </pc:sldMkLst>
        <pc:spChg chg="add mod">
          <ac:chgData name="Tracey Lauriault" userId="dae81d8f-f311-4f24-932b-a6c9c98196b4" providerId="ADAL" clId="{9512E237-61DD-4D35-AE2C-84D5DC3609FD}" dt="2022-07-28T05:51:27.374" v="532"/>
          <ac:spMkLst>
            <pc:docMk/>
            <pc:sldMk cId="722433894" sldId="287"/>
            <ac:spMk id="13" creationId="{C780809F-B5AE-239B-C57D-C2DBA75269C9}"/>
          </ac:spMkLst>
        </pc:spChg>
        <pc:picChg chg="del">
          <ac:chgData name="Tracey Lauriault" userId="dae81d8f-f311-4f24-932b-a6c9c98196b4" providerId="ADAL" clId="{9512E237-61DD-4D35-AE2C-84D5DC3609FD}" dt="2022-07-28T05:47:58.377" v="472" actId="478"/>
          <ac:picMkLst>
            <pc:docMk/>
            <pc:sldMk cId="722433894" sldId="287"/>
            <ac:picMk id="12" creationId="{773DAF6F-6F42-45B1-8ABC-666AAF5221E2}"/>
          </ac:picMkLst>
        </pc:picChg>
      </pc:sldChg>
      <pc:sldChg chg="addSp modSp add">
        <pc:chgData name="Tracey Lauriault" userId="dae81d8f-f311-4f24-932b-a6c9c98196b4" providerId="ADAL" clId="{9512E237-61DD-4D35-AE2C-84D5DC3609FD}" dt="2022-07-28T05:51:21.513" v="530"/>
        <pc:sldMkLst>
          <pc:docMk/>
          <pc:sldMk cId="400235210" sldId="307"/>
        </pc:sldMkLst>
        <pc:spChg chg="add mod">
          <ac:chgData name="Tracey Lauriault" userId="dae81d8f-f311-4f24-932b-a6c9c98196b4" providerId="ADAL" clId="{9512E237-61DD-4D35-AE2C-84D5DC3609FD}" dt="2022-07-28T05:51:21.513" v="530"/>
          <ac:spMkLst>
            <pc:docMk/>
            <pc:sldMk cId="400235210" sldId="307"/>
            <ac:spMk id="9" creationId="{9C2B715F-741E-796F-6F92-EB65B779C4D1}"/>
          </ac:spMkLst>
        </pc:spChg>
      </pc:sldChg>
      <pc:sldChg chg="addSp delSp modSp add mod">
        <pc:chgData name="Tracey Lauriault" userId="dae81d8f-f311-4f24-932b-a6c9c98196b4" providerId="ADAL" clId="{9512E237-61DD-4D35-AE2C-84D5DC3609FD}" dt="2022-07-28T05:51:35.699" v="535"/>
        <pc:sldMkLst>
          <pc:docMk/>
          <pc:sldMk cId="3575738717" sldId="309"/>
        </pc:sldMkLst>
        <pc:spChg chg="add mod">
          <ac:chgData name="Tracey Lauriault" userId="dae81d8f-f311-4f24-932b-a6c9c98196b4" providerId="ADAL" clId="{9512E237-61DD-4D35-AE2C-84D5DC3609FD}" dt="2022-07-28T05:51:35.699" v="535"/>
          <ac:spMkLst>
            <pc:docMk/>
            <pc:sldMk cId="3575738717" sldId="309"/>
            <ac:spMk id="15" creationId="{14175F98-4FFF-3DEC-5A4D-F6646301A108}"/>
          </ac:spMkLst>
        </pc:spChg>
        <pc:graphicFrameChg chg="mod modGraphic">
          <ac:chgData name="Tracey Lauriault" userId="dae81d8f-f311-4f24-932b-a6c9c98196b4" providerId="ADAL" clId="{9512E237-61DD-4D35-AE2C-84D5DC3609FD}" dt="2022-07-28T05:38:41.363" v="402" actId="1076"/>
          <ac:graphicFrameMkLst>
            <pc:docMk/>
            <pc:sldMk cId="3575738717" sldId="309"/>
            <ac:graphicFrameMk id="13" creationId="{1A4FAF71-BBA1-4E1D-9C61-5A462DE3AF90}"/>
          </ac:graphicFrameMkLst>
        </pc:graphicFrameChg>
        <pc:graphicFrameChg chg="mod modGraphic">
          <ac:chgData name="Tracey Lauriault" userId="dae81d8f-f311-4f24-932b-a6c9c98196b4" providerId="ADAL" clId="{9512E237-61DD-4D35-AE2C-84D5DC3609FD}" dt="2022-07-28T05:38:37.539" v="401" actId="1076"/>
          <ac:graphicFrameMkLst>
            <pc:docMk/>
            <pc:sldMk cId="3575738717" sldId="309"/>
            <ac:graphicFrameMk id="14" creationId="{9C74300E-DA4E-49A1-88A4-07AF65323B77}"/>
          </ac:graphicFrameMkLst>
        </pc:graphicFrameChg>
        <pc:graphicFrameChg chg="mod modGraphic">
          <ac:chgData name="Tracey Lauriault" userId="dae81d8f-f311-4f24-932b-a6c9c98196b4" providerId="ADAL" clId="{9512E237-61DD-4D35-AE2C-84D5DC3609FD}" dt="2022-07-28T05:38:32.402" v="400" actId="1076"/>
          <ac:graphicFrameMkLst>
            <pc:docMk/>
            <pc:sldMk cId="3575738717" sldId="309"/>
            <ac:graphicFrameMk id="16" creationId="{6C81CE0B-2DE0-4F2F-9FB3-E495AB98DCD7}"/>
          </ac:graphicFrameMkLst>
        </pc:graphicFrameChg>
        <pc:graphicFrameChg chg="mod modGraphic">
          <ac:chgData name="Tracey Lauriault" userId="dae81d8f-f311-4f24-932b-a6c9c98196b4" providerId="ADAL" clId="{9512E237-61DD-4D35-AE2C-84D5DC3609FD}" dt="2022-07-28T05:38:28.991" v="399" actId="1076"/>
          <ac:graphicFrameMkLst>
            <pc:docMk/>
            <pc:sldMk cId="3575738717" sldId="309"/>
            <ac:graphicFrameMk id="17" creationId="{9D166BBA-CE57-4D16-962F-02919FC6B3E5}"/>
          </ac:graphicFrameMkLst>
        </pc:graphicFrameChg>
        <pc:picChg chg="del">
          <ac:chgData name="Tracey Lauriault" userId="dae81d8f-f311-4f24-932b-a6c9c98196b4" providerId="ADAL" clId="{9512E237-61DD-4D35-AE2C-84D5DC3609FD}" dt="2022-07-28T05:47:50.522" v="470" actId="478"/>
          <ac:picMkLst>
            <pc:docMk/>
            <pc:sldMk cId="3575738717" sldId="309"/>
            <ac:picMk id="12" creationId="{711FF458-8E9D-479B-BEA4-2A7C31F98542}"/>
          </ac:picMkLst>
        </pc:picChg>
      </pc:sldChg>
      <pc:sldChg chg="modSp add del mod">
        <pc:chgData name="Tracey Lauriault" userId="dae81d8f-f311-4f24-932b-a6c9c98196b4" providerId="ADAL" clId="{9512E237-61DD-4D35-AE2C-84D5DC3609FD}" dt="2022-07-28T05:44:09.034" v="452" actId="47"/>
        <pc:sldMkLst>
          <pc:docMk/>
          <pc:sldMk cId="3452717488" sldId="311"/>
        </pc:sldMkLst>
        <pc:spChg chg="mod">
          <ac:chgData name="Tracey Lauriault" userId="dae81d8f-f311-4f24-932b-a6c9c98196b4" providerId="ADAL" clId="{9512E237-61DD-4D35-AE2C-84D5DC3609FD}" dt="2022-07-28T05:29:54.906" v="232" actId="27636"/>
          <ac:spMkLst>
            <pc:docMk/>
            <pc:sldMk cId="3452717488" sldId="311"/>
            <ac:spMk id="3" creationId="{E34964A1-89CF-4760-BEE6-4118F3265EA4}"/>
          </ac:spMkLst>
        </pc:spChg>
      </pc:sldChg>
      <pc:sldChg chg="add del">
        <pc:chgData name="Tracey Lauriault" userId="dae81d8f-f311-4f24-932b-a6c9c98196b4" providerId="ADAL" clId="{9512E237-61DD-4D35-AE2C-84D5DC3609FD}" dt="2022-07-28T05:44:15.857" v="453" actId="47"/>
        <pc:sldMkLst>
          <pc:docMk/>
          <pc:sldMk cId="361217461" sldId="312"/>
        </pc:sldMkLst>
      </pc:sldChg>
      <pc:sldChg chg="add del">
        <pc:chgData name="Tracey Lauriault" userId="dae81d8f-f311-4f24-932b-a6c9c98196b4" providerId="ADAL" clId="{9512E237-61DD-4D35-AE2C-84D5DC3609FD}" dt="2022-07-28T05:44:21.997" v="454" actId="47"/>
        <pc:sldMkLst>
          <pc:docMk/>
          <pc:sldMk cId="2479029257" sldId="313"/>
        </pc:sldMkLst>
      </pc:sldChg>
      <pc:sldChg chg="addSp delSp modSp add mod modClrScheme chgLayout">
        <pc:chgData name="Tracey Lauriault" userId="dae81d8f-f311-4f24-932b-a6c9c98196b4" providerId="ADAL" clId="{9512E237-61DD-4D35-AE2C-84D5DC3609FD}" dt="2022-07-28T06:17:25.188" v="1324" actId="1076"/>
        <pc:sldMkLst>
          <pc:docMk/>
          <pc:sldMk cId="1740587189" sldId="314"/>
        </pc:sldMkLst>
        <pc:spChg chg="mod ord">
          <ac:chgData name="Tracey Lauriault" userId="dae81d8f-f311-4f24-932b-a6c9c98196b4" providerId="ADAL" clId="{9512E237-61DD-4D35-AE2C-84D5DC3609FD}" dt="2022-07-28T06:17:25.188" v="1324" actId="1076"/>
          <ac:spMkLst>
            <pc:docMk/>
            <pc:sldMk cId="1740587189" sldId="314"/>
            <ac:spMk id="3" creationId="{E34964A1-89CF-4760-BEE6-4118F3265EA4}"/>
          </ac:spMkLst>
        </pc:spChg>
        <pc:spChg chg="add mod ord">
          <ac:chgData name="Tracey Lauriault" userId="dae81d8f-f311-4f24-932b-a6c9c98196b4" providerId="ADAL" clId="{9512E237-61DD-4D35-AE2C-84D5DC3609FD}" dt="2022-07-28T06:17:20.847" v="1323" actId="700"/>
          <ac:spMkLst>
            <pc:docMk/>
            <pc:sldMk cId="1740587189" sldId="314"/>
            <ac:spMk id="9" creationId="{1F047271-6C5C-B919-7D0B-4AFD575A1278}"/>
          </ac:spMkLst>
        </pc:spChg>
        <pc:picChg chg="del">
          <ac:chgData name="Tracey Lauriault" userId="dae81d8f-f311-4f24-932b-a6c9c98196b4" providerId="ADAL" clId="{9512E237-61DD-4D35-AE2C-84D5DC3609FD}" dt="2022-07-28T05:48:08.627" v="474" actId="478"/>
          <ac:picMkLst>
            <pc:docMk/>
            <pc:sldMk cId="1740587189" sldId="314"/>
            <ac:picMk id="13" creationId="{775E33B3-EECC-45D5-ACFC-43AADA0849F5}"/>
          </ac:picMkLst>
        </pc:picChg>
      </pc:sldChg>
      <pc:sldChg chg="addSp modSp add mod">
        <pc:chgData name="Tracey Lauriault" userId="dae81d8f-f311-4f24-932b-a6c9c98196b4" providerId="ADAL" clId="{9512E237-61DD-4D35-AE2C-84D5DC3609FD}" dt="2022-07-28T06:18:22.075" v="1351" actId="20577"/>
        <pc:sldMkLst>
          <pc:docMk/>
          <pc:sldMk cId="291508303" sldId="421"/>
        </pc:sldMkLst>
        <pc:spChg chg="mod">
          <ac:chgData name="Tracey Lauriault" userId="dae81d8f-f311-4f24-932b-a6c9c98196b4" providerId="ADAL" clId="{9512E237-61DD-4D35-AE2C-84D5DC3609FD}" dt="2022-07-28T06:18:22.075" v="1351" actId="20577"/>
          <ac:spMkLst>
            <pc:docMk/>
            <pc:sldMk cId="291508303" sldId="421"/>
            <ac:spMk id="2" creationId="{F43F67E6-C69E-47E6-B380-0567229E4657}"/>
          </ac:spMkLst>
        </pc:spChg>
        <pc:spChg chg="add mod">
          <ac:chgData name="Tracey Lauriault" userId="dae81d8f-f311-4f24-932b-a6c9c98196b4" providerId="ADAL" clId="{9512E237-61DD-4D35-AE2C-84D5DC3609FD}" dt="2022-07-28T05:51:30.984" v="534"/>
          <ac:spMkLst>
            <pc:docMk/>
            <pc:sldMk cId="291508303" sldId="421"/>
            <ac:spMk id="6" creationId="{9C7E5EE8-B622-49CA-1469-BE3A41D53D05}"/>
          </ac:spMkLst>
        </pc:spChg>
      </pc:sldChg>
      <pc:sldChg chg="modSp add del mod">
        <pc:chgData name="Tracey Lauriault" userId="dae81d8f-f311-4f24-932b-a6c9c98196b4" providerId="ADAL" clId="{9512E237-61DD-4D35-AE2C-84D5DC3609FD}" dt="2022-07-28T05:45:11.894" v="456" actId="2696"/>
        <pc:sldMkLst>
          <pc:docMk/>
          <pc:sldMk cId="2732116383" sldId="421"/>
        </pc:sldMkLst>
        <pc:spChg chg="mod">
          <ac:chgData name="Tracey Lauriault" userId="dae81d8f-f311-4f24-932b-a6c9c98196b4" providerId="ADAL" clId="{9512E237-61DD-4D35-AE2C-84D5DC3609FD}" dt="2022-07-28T05:15:59.756" v="43" actId="20577"/>
          <ac:spMkLst>
            <pc:docMk/>
            <pc:sldMk cId="2732116383" sldId="421"/>
            <ac:spMk id="3" creationId="{129294CA-D6C0-4639-B2C3-B6853168B0B9}"/>
          </ac:spMkLst>
        </pc:spChg>
      </pc:sldChg>
      <pc:sldChg chg="addSp delSp modSp add mod">
        <pc:chgData name="Tracey Lauriault" userId="dae81d8f-f311-4f24-932b-a6c9c98196b4" providerId="ADAL" clId="{9512E237-61DD-4D35-AE2C-84D5DC3609FD}" dt="2022-07-28T06:21:08.803" v="1448" actId="2"/>
        <pc:sldMkLst>
          <pc:docMk/>
          <pc:sldMk cId="961566794" sldId="422"/>
        </pc:sldMkLst>
        <pc:spChg chg="del">
          <ac:chgData name="Tracey Lauriault" userId="dae81d8f-f311-4f24-932b-a6c9c98196b4" providerId="ADAL" clId="{9512E237-61DD-4D35-AE2C-84D5DC3609FD}" dt="2022-07-28T06:18:34.058" v="1352" actId="478"/>
          <ac:spMkLst>
            <pc:docMk/>
            <pc:sldMk cId="961566794" sldId="422"/>
            <ac:spMk id="2" creationId="{46BF5DE3-8C97-4881-9700-5A244C911309}"/>
          </ac:spMkLst>
        </pc:spChg>
        <pc:spChg chg="add mod">
          <ac:chgData name="Tracey Lauriault" userId="dae81d8f-f311-4f24-932b-a6c9c98196b4" providerId="ADAL" clId="{9512E237-61DD-4D35-AE2C-84D5DC3609FD}" dt="2022-07-28T06:18:47.707" v="1355"/>
          <ac:spMkLst>
            <pc:docMk/>
            <pc:sldMk cId="961566794" sldId="422"/>
            <ac:spMk id="5" creationId="{A66FCA4F-5A31-3658-285F-BCB97E4DF060}"/>
          </ac:spMkLst>
        </pc:spChg>
        <pc:spChg chg="mod">
          <ac:chgData name="Tracey Lauriault" userId="dae81d8f-f311-4f24-932b-a6c9c98196b4" providerId="ADAL" clId="{9512E237-61DD-4D35-AE2C-84D5DC3609FD}" dt="2022-07-28T06:21:08.803" v="1448" actId="2"/>
          <ac:spMkLst>
            <pc:docMk/>
            <pc:sldMk cId="961566794" sldId="422"/>
            <ac:spMk id="6" creationId="{E8D56DBA-511E-4D9B-B998-D757F7A0F96C}"/>
          </ac:spMkLst>
        </pc:spChg>
        <pc:spChg chg="add del mod">
          <ac:chgData name="Tracey Lauriault" userId="dae81d8f-f311-4f24-932b-a6c9c98196b4" providerId="ADAL" clId="{9512E237-61DD-4D35-AE2C-84D5DC3609FD}" dt="2022-07-28T06:18:39.172" v="1354"/>
          <ac:spMkLst>
            <pc:docMk/>
            <pc:sldMk cId="961566794" sldId="422"/>
            <ac:spMk id="9" creationId="{AE4ED168-64DD-2347-368D-1F8ABA8262F1}"/>
          </ac:spMkLst>
        </pc:spChg>
      </pc:sldChg>
      <pc:sldChg chg="modSp add del mod">
        <pc:chgData name="Tracey Lauriault" userId="dae81d8f-f311-4f24-932b-a6c9c98196b4" providerId="ADAL" clId="{9512E237-61DD-4D35-AE2C-84D5DC3609FD}" dt="2022-07-28T05:45:11.894" v="456" actId="2696"/>
        <pc:sldMkLst>
          <pc:docMk/>
          <pc:sldMk cId="2738986201" sldId="422"/>
        </pc:sldMkLst>
        <pc:spChg chg="mod">
          <ac:chgData name="Tracey Lauriault" userId="dae81d8f-f311-4f24-932b-a6c9c98196b4" providerId="ADAL" clId="{9512E237-61DD-4D35-AE2C-84D5DC3609FD}" dt="2022-07-28T05:17:35.620" v="55" actId="20577"/>
          <ac:spMkLst>
            <pc:docMk/>
            <pc:sldMk cId="2738986201" sldId="422"/>
            <ac:spMk id="6" creationId="{E8D56DBA-511E-4D9B-B998-D757F7A0F96C}"/>
          </ac:spMkLst>
        </pc:spChg>
      </pc:sldChg>
      <pc:sldChg chg="modSp add mod">
        <pc:chgData name="Tracey Lauriault" userId="dae81d8f-f311-4f24-932b-a6c9c98196b4" providerId="ADAL" clId="{9512E237-61DD-4D35-AE2C-84D5DC3609FD}" dt="2022-07-28T06:19:10.617" v="1364" actId="20577"/>
        <pc:sldMkLst>
          <pc:docMk/>
          <pc:sldMk cId="2938381888" sldId="423"/>
        </pc:sldMkLst>
        <pc:spChg chg="mod">
          <ac:chgData name="Tracey Lauriault" userId="dae81d8f-f311-4f24-932b-a6c9c98196b4" providerId="ADAL" clId="{9512E237-61DD-4D35-AE2C-84D5DC3609FD}" dt="2022-07-28T06:19:10.617" v="1364" actId="20577"/>
          <ac:spMkLst>
            <pc:docMk/>
            <pc:sldMk cId="2938381888" sldId="423"/>
            <ac:spMk id="2" creationId="{C4D5A12B-1A8C-46F4-9DD8-285DF147D8F8}"/>
          </ac:spMkLst>
        </pc:spChg>
        <pc:spChg chg="mod">
          <ac:chgData name="Tracey Lauriault" userId="dae81d8f-f311-4f24-932b-a6c9c98196b4" providerId="ADAL" clId="{9512E237-61DD-4D35-AE2C-84D5DC3609FD}" dt="2022-07-28T05:20:57.201" v="73" actId="20577"/>
          <ac:spMkLst>
            <pc:docMk/>
            <pc:sldMk cId="2938381888" sldId="423"/>
            <ac:spMk id="3" creationId="{3264345F-DA8A-4BB8-99DA-B86B900E5973}"/>
          </ac:spMkLst>
        </pc:spChg>
      </pc:sldChg>
      <pc:sldChg chg="addSp delSp modSp mod ord">
        <pc:chgData name="Tracey Lauriault" userId="dae81d8f-f311-4f24-932b-a6c9c98196b4" providerId="ADAL" clId="{9512E237-61DD-4D35-AE2C-84D5DC3609FD}" dt="2022-07-28T06:22:39.237" v="1466" actId="20577"/>
        <pc:sldMkLst>
          <pc:docMk/>
          <pc:sldMk cId="338834570" sldId="424"/>
        </pc:sldMkLst>
        <pc:spChg chg="mod">
          <ac:chgData name="Tracey Lauriault" userId="dae81d8f-f311-4f24-932b-a6c9c98196b4" providerId="ADAL" clId="{9512E237-61DD-4D35-AE2C-84D5DC3609FD}" dt="2022-07-28T06:10:59.018" v="1170" actId="20577"/>
          <ac:spMkLst>
            <pc:docMk/>
            <pc:sldMk cId="338834570" sldId="424"/>
            <ac:spMk id="2" creationId="{E3DFEAB5-0F49-45B5-AECC-A2B35EFCDC6C}"/>
          </ac:spMkLst>
        </pc:spChg>
        <pc:spChg chg="mod">
          <ac:chgData name="Tracey Lauriault" userId="dae81d8f-f311-4f24-932b-a6c9c98196b4" providerId="ADAL" clId="{9512E237-61DD-4D35-AE2C-84D5DC3609FD}" dt="2022-07-28T06:22:39.237" v="1466" actId="20577"/>
          <ac:spMkLst>
            <pc:docMk/>
            <pc:sldMk cId="338834570" sldId="424"/>
            <ac:spMk id="3" creationId="{ED19DC6C-14EA-4646-92D2-0C8B231F8222}"/>
          </ac:spMkLst>
        </pc:spChg>
        <pc:spChg chg="add del mod">
          <ac:chgData name="Tracey Lauriault" userId="dae81d8f-f311-4f24-932b-a6c9c98196b4" providerId="ADAL" clId="{9512E237-61DD-4D35-AE2C-84D5DC3609FD}" dt="2022-07-28T06:13:54.863" v="1279"/>
          <ac:spMkLst>
            <pc:docMk/>
            <pc:sldMk cId="338834570" sldId="424"/>
            <ac:spMk id="5" creationId="{97B6AE98-CF9C-8B1D-3A83-E1603CBDF7A1}"/>
          </ac:spMkLst>
        </pc:spChg>
      </pc:sldChg>
      <pc:sldChg chg="modSp add del mod">
        <pc:chgData name="Tracey Lauriault" userId="dae81d8f-f311-4f24-932b-a6c9c98196b4" providerId="ADAL" clId="{9512E237-61DD-4D35-AE2C-84D5DC3609FD}" dt="2022-07-28T05:50:24.894" v="523" actId="47"/>
        <pc:sldMkLst>
          <pc:docMk/>
          <pc:sldMk cId="1292666580" sldId="425"/>
        </pc:sldMkLst>
        <pc:spChg chg="mod">
          <ac:chgData name="Tracey Lauriault" userId="dae81d8f-f311-4f24-932b-a6c9c98196b4" providerId="ADAL" clId="{9512E237-61DD-4D35-AE2C-84D5DC3609FD}" dt="2022-07-28T05:50:11.598" v="522" actId="20577"/>
          <ac:spMkLst>
            <pc:docMk/>
            <pc:sldMk cId="1292666580" sldId="425"/>
            <ac:spMk id="2" creationId="{F8FCE5AA-DDC0-43CF-B550-1B7006A0B996}"/>
          </ac:spMkLst>
        </pc:spChg>
        <pc:spChg chg="mod">
          <ac:chgData name="Tracey Lauriault" userId="dae81d8f-f311-4f24-932b-a6c9c98196b4" providerId="ADAL" clId="{9512E237-61DD-4D35-AE2C-84D5DC3609FD}" dt="2022-07-28T05:26:35.907" v="214" actId="27636"/>
          <ac:spMkLst>
            <pc:docMk/>
            <pc:sldMk cId="1292666580" sldId="425"/>
            <ac:spMk id="3" creationId="{B3304950-ABC1-4120-927F-88BD050EB3D5}"/>
          </ac:spMkLst>
        </pc:spChg>
      </pc:sldChg>
      <pc:sldChg chg="modSp add mod ord">
        <pc:chgData name="Tracey Lauriault" userId="dae81d8f-f311-4f24-932b-a6c9c98196b4" providerId="ADAL" clId="{9512E237-61DD-4D35-AE2C-84D5DC3609FD}" dt="2022-07-28T06:18:53.927" v="1356"/>
        <pc:sldMkLst>
          <pc:docMk/>
          <pc:sldMk cId="1572472457" sldId="426"/>
        </pc:sldMkLst>
        <pc:spChg chg="mod">
          <ac:chgData name="Tracey Lauriault" userId="dae81d8f-f311-4f24-932b-a6c9c98196b4" providerId="ADAL" clId="{9512E237-61DD-4D35-AE2C-84D5DC3609FD}" dt="2022-07-28T06:18:53.927" v="1356"/>
          <ac:spMkLst>
            <pc:docMk/>
            <pc:sldMk cId="1572472457" sldId="426"/>
            <ac:spMk id="2" creationId="{7DE6F7BD-B1A1-45A5-BC38-A45311965A7D}"/>
          </ac:spMkLst>
        </pc:spChg>
        <pc:spChg chg="mod">
          <ac:chgData name="Tracey Lauriault" userId="dae81d8f-f311-4f24-932b-a6c9c98196b4" providerId="ADAL" clId="{9512E237-61DD-4D35-AE2C-84D5DC3609FD}" dt="2022-07-28T05:49:43.644" v="491" actId="11"/>
          <ac:spMkLst>
            <pc:docMk/>
            <pc:sldMk cId="1572472457" sldId="426"/>
            <ac:spMk id="6" creationId="{77C29DF0-20E8-49C2-9169-B18A3A4E9F36}"/>
          </ac:spMkLst>
        </pc:spChg>
      </pc:sldChg>
      <pc:sldChg chg="addSp delSp modSp add del ord">
        <pc:chgData name="Tracey Lauriault" userId="dae81d8f-f311-4f24-932b-a6c9c98196b4" providerId="ADAL" clId="{9512E237-61DD-4D35-AE2C-84D5DC3609FD}" dt="2022-07-28T06:20:33.639" v="1447" actId="47"/>
        <pc:sldMkLst>
          <pc:docMk/>
          <pc:sldMk cId="733904504" sldId="427"/>
        </pc:sldMkLst>
        <pc:spChg chg="add del mod">
          <ac:chgData name="Tracey Lauriault" userId="dae81d8f-f311-4f24-932b-a6c9c98196b4" providerId="ADAL" clId="{9512E237-61DD-4D35-AE2C-84D5DC3609FD}" dt="2022-07-28T05:51:48.076" v="539"/>
          <ac:spMkLst>
            <pc:docMk/>
            <pc:sldMk cId="733904504" sldId="427"/>
            <ac:spMk id="5" creationId="{3F0486BA-79DE-750E-0019-3046EFE4E382}"/>
          </ac:spMkLst>
        </pc:spChg>
      </pc:sldChg>
      <pc:sldChg chg="addSp delSp modSp mod">
        <pc:chgData name="Tracey Lauriault" userId="dae81d8f-f311-4f24-932b-a6c9c98196b4" providerId="ADAL" clId="{9512E237-61DD-4D35-AE2C-84D5DC3609FD}" dt="2022-07-28T06:19:19.399" v="1377" actId="20577"/>
        <pc:sldMkLst>
          <pc:docMk/>
          <pc:sldMk cId="907259793" sldId="428"/>
        </pc:sldMkLst>
        <pc:spChg chg="mod">
          <ac:chgData name="Tracey Lauriault" userId="dae81d8f-f311-4f24-932b-a6c9c98196b4" providerId="ADAL" clId="{9512E237-61DD-4D35-AE2C-84D5DC3609FD}" dt="2022-07-28T06:19:19.399" v="1377" actId="20577"/>
          <ac:spMkLst>
            <pc:docMk/>
            <pc:sldMk cId="907259793" sldId="428"/>
            <ac:spMk id="2" creationId="{77EA81A5-7604-4884-8498-59B1896E1AF6}"/>
          </ac:spMkLst>
        </pc:spChg>
        <pc:spChg chg="mod">
          <ac:chgData name="Tracey Lauriault" userId="dae81d8f-f311-4f24-932b-a6c9c98196b4" providerId="ADAL" clId="{9512E237-61DD-4D35-AE2C-84D5DC3609FD}" dt="2022-07-28T05:27:51.124" v="230" actId="20577"/>
          <ac:spMkLst>
            <pc:docMk/>
            <pc:sldMk cId="907259793" sldId="428"/>
            <ac:spMk id="3" creationId="{7B936773-65ED-4548-A27D-A6A5EFBCC210}"/>
          </ac:spMkLst>
        </pc:spChg>
        <pc:spChg chg="add del mod">
          <ac:chgData name="Tracey Lauriault" userId="dae81d8f-f311-4f24-932b-a6c9c98196b4" providerId="ADAL" clId="{9512E237-61DD-4D35-AE2C-84D5DC3609FD}" dt="2022-07-28T05:51:43.815" v="537"/>
          <ac:spMkLst>
            <pc:docMk/>
            <pc:sldMk cId="907259793" sldId="428"/>
            <ac:spMk id="5" creationId="{E7BA10E8-7A2B-D734-5478-C86768EA47EA}"/>
          </ac:spMkLst>
        </pc:spChg>
      </pc:sldChg>
      <pc:sldChg chg="del">
        <pc:chgData name="Tracey Lauriault" userId="dae81d8f-f311-4f24-932b-a6c9c98196b4" providerId="ADAL" clId="{9512E237-61DD-4D35-AE2C-84D5DC3609FD}" dt="2022-07-28T05:50:37.147" v="524" actId="47"/>
        <pc:sldMkLst>
          <pc:docMk/>
          <pc:sldMk cId="1943022256" sldId="429"/>
        </pc:sldMkLst>
      </pc:sldChg>
      <pc:sldChg chg="addSp delSp modSp add mod modClrScheme chgLayout">
        <pc:chgData name="Tracey Lauriault" userId="dae81d8f-f311-4f24-932b-a6c9c98196b4" providerId="ADAL" clId="{9512E237-61DD-4D35-AE2C-84D5DC3609FD}" dt="2022-07-28T06:23:04.700" v="1469" actId="20577"/>
        <pc:sldMkLst>
          <pc:docMk/>
          <pc:sldMk cId="369852884" sldId="430"/>
        </pc:sldMkLst>
        <pc:spChg chg="mod ord">
          <ac:chgData name="Tracey Lauriault" userId="dae81d8f-f311-4f24-932b-a6c9c98196b4" providerId="ADAL" clId="{9512E237-61DD-4D35-AE2C-84D5DC3609FD}" dt="2022-07-28T06:23:04.700" v="1469" actId="20577"/>
          <ac:spMkLst>
            <pc:docMk/>
            <pc:sldMk cId="369852884" sldId="430"/>
            <ac:spMk id="3" creationId="{E34964A1-89CF-4760-BEE6-4118F3265EA4}"/>
          </ac:spMkLst>
        </pc:spChg>
        <pc:spChg chg="add mod ord">
          <ac:chgData name="Tracey Lauriault" userId="dae81d8f-f311-4f24-932b-a6c9c98196b4" providerId="ADAL" clId="{9512E237-61DD-4D35-AE2C-84D5DC3609FD}" dt="2022-07-28T06:17:04.092" v="1319" actId="700"/>
          <ac:spMkLst>
            <pc:docMk/>
            <pc:sldMk cId="369852884" sldId="430"/>
            <ac:spMk id="9" creationId="{710794CA-67F7-8428-2817-8AB967867742}"/>
          </ac:spMkLst>
        </pc:spChg>
        <pc:picChg chg="del">
          <ac:chgData name="Tracey Lauriault" userId="dae81d8f-f311-4f24-932b-a6c9c98196b4" providerId="ADAL" clId="{9512E237-61DD-4D35-AE2C-84D5DC3609FD}" dt="2022-07-28T05:48:16.575" v="476" actId="478"/>
          <ac:picMkLst>
            <pc:docMk/>
            <pc:sldMk cId="369852884" sldId="430"/>
            <ac:picMk id="12" creationId="{92DD1515-311D-41DE-98E0-03A688F1FCFC}"/>
          </ac:picMkLst>
        </pc:picChg>
      </pc:sldChg>
      <pc:sldChg chg="del">
        <pc:chgData name="Tracey Lauriault" userId="dae81d8f-f311-4f24-932b-a6c9c98196b4" providerId="ADAL" clId="{9512E237-61DD-4D35-AE2C-84D5DC3609FD}" dt="2022-07-28T05:13:46.108" v="14" actId="47"/>
        <pc:sldMkLst>
          <pc:docMk/>
          <pc:sldMk cId="519368763" sldId="430"/>
        </pc:sldMkLst>
      </pc:sldChg>
      <pc:sldChg chg="add del ord">
        <pc:chgData name="Tracey Lauriault" userId="dae81d8f-f311-4f24-932b-a6c9c98196b4" providerId="ADAL" clId="{9512E237-61DD-4D35-AE2C-84D5DC3609FD}" dt="2022-07-28T05:20:33.905" v="66" actId="47"/>
        <pc:sldMkLst>
          <pc:docMk/>
          <pc:sldMk cId="3706975466" sldId="430"/>
        </pc:sldMkLst>
      </pc:sldChg>
      <pc:sldChg chg="addSp delSp modSp add mod ord modClrScheme chgLayout">
        <pc:chgData name="Tracey Lauriault" userId="dae81d8f-f311-4f24-932b-a6c9c98196b4" providerId="ADAL" clId="{9512E237-61DD-4D35-AE2C-84D5DC3609FD}" dt="2022-07-28T06:16:58.616" v="1318" actId="1076"/>
        <pc:sldMkLst>
          <pc:docMk/>
          <pc:sldMk cId="2165677851" sldId="431"/>
        </pc:sldMkLst>
        <pc:spChg chg="mod ord">
          <ac:chgData name="Tracey Lauriault" userId="dae81d8f-f311-4f24-932b-a6c9c98196b4" providerId="ADAL" clId="{9512E237-61DD-4D35-AE2C-84D5DC3609FD}" dt="2022-07-28T06:16:58.616" v="1318" actId="1076"/>
          <ac:spMkLst>
            <pc:docMk/>
            <pc:sldMk cId="2165677851" sldId="431"/>
            <ac:spMk id="3" creationId="{E34964A1-89CF-4760-BEE6-4118F3265EA4}"/>
          </ac:spMkLst>
        </pc:spChg>
        <pc:spChg chg="add mod ord">
          <ac:chgData name="Tracey Lauriault" userId="dae81d8f-f311-4f24-932b-a6c9c98196b4" providerId="ADAL" clId="{9512E237-61DD-4D35-AE2C-84D5DC3609FD}" dt="2022-07-28T06:16:52.546" v="1317" actId="700"/>
          <ac:spMkLst>
            <pc:docMk/>
            <pc:sldMk cId="2165677851" sldId="431"/>
            <ac:spMk id="9" creationId="{BA7650A8-A7F1-722A-5AC5-F12A8083B63A}"/>
          </ac:spMkLst>
        </pc:spChg>
        <pc:picChg chg="del">
          <ac:chgData name="Tracey Lauriault" userId="dae81d8f-f311-4f24-932b-a6c9c98196b4" providerId="ADAL" clId="{9512E237-61DD-4D35-AE2C-84D5DC3609FD}" dt="2022-07-28T05:48:20.244" v="477" actId="478"/>
          <ac:picMkLst>
            <pc:docMk/>
            <pc:sldMk cId="2165677851" sldId="431"/>
            <ac:picMk id="13" creationId="{775E33B3-EECC-45D5-ACFC-43AADA0849F5}"/>
          </ac:picMkLst>
        </pc:picChg>
      </pc:sldChg>
      <pc:sldChg chg="delSp modSp add mod modClrScheme chgLayout">
        <pc:chgData name="Tracey Lauriault" userId="dae81d8f-f311-4f24-932b-a6c9c98196b4" providerId="ADAL" clId="{9512E237-61DD-4D35-AE2C-84D5DC3609FD}" dt="2022-07-28T06:17:16.373" v="1322" actId="1076"/>
        <pc:sldMkLst>
          <pc:docMk/>
          <pc:sldMk cId="2006506047" sldId="432"/>
        </pc:sldMkLst>
        <pc:spChg chg="mod ord">
          <ac:chgData name="Tracey Lauriault" userId="dae81d8f-f311-4f24-932b-a6c9c98196b4" providerId="ADAL" clId="{9512E237-61DD-4D35-AE2C-84D5DC3609FD}" dt="2022-07-28T06:17:16.373" v="1322" actId="1076"/>
          <ac:spMkLst>
            <pc:docMk/>
            <pc:sldMk cId="2006506047" sldId="432"/>
            <ac:spMk id="3" creationId="{E34964A1-89CF-4760-BEE6-4118F3265EA4}"/>
          </ac:spMkLst>
        </pc:spChg>
        <pc:picChg chg="del">
          <ac:chgData name="Tracey Lauriault" userId="dae81d8f-f311-4f24-932b-a6c9c98196b4" providerId="ADAL" clId="{9512E237-61DD-4D35-AE2C-84D5DC3609FD}" dt="2022-07-28T05:48:11.796" v="475" actId="478"/>
          <ac:picMkLst>
            <pc:docMk/>
            <pc:sldMk cId="2006506047" sldId="432"/>
            <ac:picMk id="13" creationId="{775E33B3-EECC-45D5-ACFC-43AADA0849F5}"/>
          </ac:picMkLst>
        </pc:picChg>
      </pc:sldChg>
      <pc:sldChg chg="modSp new mod">
        <pc:chgData name="Tracey Lauriault" userId="dae81d8f-f311-4f24-932b-a6c9c98196b4" providerId="ADAL" clId="{9512E237-61DD-4D35-AE2C-84D5DC3609FD}" dt="2022-07-28T06:20:27.367" v="1446" actId="20577"/>
        <pc:sldMkLst>
          <pc:docMk/>
          <pc:sldMk cId="2638776797" sldId="433"/>
        </pc:sldMkLst>
        <pc:spChg chg="mod">
          <ac:chgData name="Tracey Lauriault" userId="dae81d8f-f311-4f24-932b-a6c9c98196b4" providerId="ADAL" clId="{9512E237-61DD-4D35-AE2C-84D5DC3609FD}" dt="2022-07-28T05:53:06.209" v="590" actId="108"/>
          <ac:spMkLst>
            <pc:docMk/>
            <pc:sldMk cId="2638776797" sldId="433"/>
            <ac:spMk id="2" creationId="{976CA108-71C2-160A-AAA8-C0CBEB08549C}"/>
          </ac:spMkLst>
        </pc:spChg>
        <pc:spChg chg="mod">
          <ac:chgData name="Tracey Lauriault" userId="dae81d8f-f311-4f24-932b-a6c9c98196b4" providerId="ADAL" clId="{9512E237-61DD-4D35-AE2C-84D5DC3609FD}" dt="2022-07-28T06:20:27.367" v="1446" actId="20577"/>
          <ac:spMkLst>
            <pc:docMk/>
            <pc:sldMk cId="2638776797" sldId="433"/>
            <ac:spMk id="3" creationId="{83D5C267-A3F0-7140-951C-13804021AF02}"/>
          </ac:spMkLst>
        </pc:spChg>
      </pc:sldChg>
      <pc:sldChg chg="modSp add del mod">
        <pc:chgData name="Tracey Lauriault" userId="dae81d8f-f311-4f24-932b-a6c9c98196b4" providerId="ADAL" clId="{9512E237-61DD-4D35-AE2C-84D5DC3609FD}" dt="2022-07-28T06:12:47.972" v="1264" actId="47"/>
        <pc:sldMkLst>
          <pc:docMk/>
          <pc:sldMk cId="3868002073" sldId="1086"/>
        </pc:sldMkLst>
        <pc:spChg chg="mod">
          <ac:chgData name="Tracey Lauriault" userId="dae81d8f-f311-4f24-932b-a6c9c98196b4" providerId="ADAL" clId="{9512E237-61DD-4D35-AE2C-84D5DC3609FD}" dt="2022-07-28T06:12:36.560" v="1256"/>
          <ac:spMkLst>
            <pc:docMk/>
            <pc:sldMk cId="3868002073" sldId="1086"/>
            <ac:spMk id="4" creationId="{20AB1346-10B3-B498-2DCE-9F0700A311E6}"/>
          </ac:spMkLst>
        </pc:spChg>
        <pc:spChg chg="mod">
          <ac:chgData name="Tracey Lauriault" userId="dae81d8f-f311-4f24-932b-a6c9c98196b4" providerId="ADAL" clId="{9512E237-61DD-4D35-AE2C-84D5DC3609FD}" dt="2022-07-28T06:12:36.560" v="1256"/>
          <ac:spMkLst>
            <pc:docMk/>
            <pc:sldMk cId="3868002073" sldId="1086"/>
            <ac:spMk id="5" creationId="{671E510F-26FB-6A4E-BD2D-97C525EFCC88}"/>
          </ac:spMkLst>
        </pc:spChg>
        <pc:spChg chg="mod">
          <ac:chgData name="Tracey Lauriault" userId="dae81d8f-f311-4f24-932b-a6c9c98196b4" providerId="ADAL" clId="{9512E237-61DD-4D35-AE2C-84D5DC3609FD}" dt="2022-07-28T06:12:36.629" v="1257" actId="27636"/>
          <ac:spMkLst>
            <pc:docMk/>
            <pc:sldMk cId="3868002073" sldId="1086"/>
            <ac:spMk id="12" creationId="{2722F8DB-7CAF-FA39-2605-785B41D88FFB}"/>
          </ac:spMkLst>
        </pc:spChg>
      </pc:sldChg>
      <pc:sldChg chg="delSp modSp add del mod chgLayout">
        <pc:chgData name="Tracey Lauriault" userId="dae81d8f-f311-4f24-932b-a6c9c98196b4" providerId="ADAL" clId="{9512E237-61DD-4D35-AE2C-84D5DC3609FD}" dt="2022-07-28T06:13:23.140" v="1267" actId="47"/>
        <pc:sldMkLst>
          <pc:docMk/>
          <pc:sldMk cId="2514501817" sldId="1101"/>
        </pc:sldMkLst>
        <pc:spChg chg="mod ord">
          <ac:chgData name="Tracey Lauriault" userId="dae81d8f-f311-4f24-932b-a6c9c98196b4" providerId="ADAL" clId="{9512E237-61DD-4D35-AE2C-84D5DC3609FD}" dt="2022-07-28T06:07:11.427" v="1100" actId="1076"/>
          <ac:spMkLst>
            <pc:docMk/>
            <pc:sldMk cId="2514501817" sldId="1101"/>
            <ac:spMk id="2" creationId="{457832B6-6608-0AC2-6677-52B6510FFC8B}"/>
          </ac:spMkLst>
        </pc:spChg>
        <pc:spChg chg="mod ord">
          <ac:chgData name="Tracey Lauriault" userId="dae81d8f-f311-4f24-932b-a6c9c98196b4" providerId="ADAL" clId="{9512E237-61DD-4D35-AE2C-84D5DC3609FD}" dt="2022-07-28T06:12:36.690" v="1258" actId="27636"/>
          <ac:spMkLst>
            <pc:docMk/>
            <pc:sldMk cId="2514501817" sldId="1101"/>
            <ac:spMk id="3" creationId="{FF942E16-588E-8025-1520-26CE6DD22D46}"/>
          </ac:spMkLst>
        </pc:spChg>
        <pc:spChg chg="del mod ord">
          <ac:chgData name="Tracey Lauriault" userId="dae81d8f-f311-4f24-932b-a6c9c98196b4" providerId="ADAL" clId="{9512E237-61DD-4D35-AE2C-84D5DC3609FD}" dt="2022-07-28T06:12:36.560" v="1256"/>
          <ac:spMkLst>
            <pc:docMk/>
            <pc:sldMk cId="2514501817" sldId="1101"/>
            <ac:spMk id="4" creationId="{22AA9DB4-6128-0290-BF7D-3696179CC2C5}"/>
          </ac:spMkLst>
        </pc:spChg>
        <pc:spChg chg="del mod ord">
          <ac:chgData name="Tracey Lauriault" userId="dae81d8f-f311-4f24-932b-a6c9c98196b4" providerId="ADAL" clId="{9512E237-61DD-4D35-AE2C-84D5DC3609FD}" dt="2022-07-28T06:12:36.560" v="1256"/>
          <ac:spMkLst>
            <pc:docMk/>
            <pc:sldMk cId="2514501817" sldId="1101"/>
            <ac:spMk id="5" creationId="{C2CF63C0-3A5E-B280-AAE7-978D24EB9769}"/>
          </ac:spMkLst>
        </pc:spChg>
        <pc:picChg chg="del">
          <ac:chgData name="Tracey Lauriault" userId="dae81d8f-f311-4f24-932b-a6c9c98196b4" providerId="ADAL" clId="{9512E237-61DD-4D35-AE2C-84D5DC3609FD}" dt="2022-07-28T06:04:07.411" v="1072" actId="478"/>
          <ac:picMkLst>
            <pc:docMk/>
            <pc:sldMk cId="2514501817" sldId="1101"/>
            <ac:picMk id="6" creationId="{C97D3685-C760-8941-D7AD-2EA7C3C0C949}"/>
          </ac:picMkLst>
        </pc:picChg>
      </pc:sldChg>
      <pc:sldChg chg="delSp modSp add del mod chgLayout">
        <pc:chgData name="Tracey Lauriault" userId="dae81d8f-f311-4f24-932b-a6c9c98196b4" providerId="ADAL" clId="{9512E237-61DD-4D35-AE2C-84D5DC3609FD}" dt="2022-07-28T06:13:24.031" v="1268" actId="47"/>
        <pc:sldMkLst>
          <pc:docMk/>
          <pc:sldMk cId="1780382996" sldId="1102"/>
        </pc:sldMkLst>
        <pc:spChg chg="mod ord">
          <ac:chgData name="Tracey Lauriault" userId="dae81d8f-f311-4f24-932b-a6c9c98196b4" providerId="ADAL" clId="{9512E237-61DD-4D35-AE2C-84D5DC3609FD}" dt="2022-07-28T06:04:59.636" v="1081" actId="700"/>
          <ac:spMkLst>
            <pc:docMk/>
            <pc:sldMk cId="1780382996" sldId="1102"/>
            <ac:spMk id="2" creationId="{FE39E346-B3C8-3E44-8959-8BA6F5739AC8}"/>
          </ac:spMkLst>
        </pc:spChg>
        <pc:spChg chg="mod ord">
          <ac:chgData name="Tracey Lauriault" userId="dae81d8f-f311-4f24-932b-a6c9c98196b4" providerId="ADAL" clId="{9512E237-61DD-4D35-AE2C-84D5DC3609FD}" dt="2022-07-28T06:12:36.709" v="1259" actId="27636"/>
          <ac:spMkLst>
            <pc:docMk/>
            <pc:sldMk cId="1780382996" sldId="1102"/>
            <ac:spMk id="3" creationId="{540C8DB7-E63F-6E46-00F0-30A5BE2451E4}"/>
          </ac:spMkLst>
        </pc:spChg>
        <pc:spChg chg="del mod ord">
          <ac:chgData name="Tracey Lauriault" userId="dae81d8f-f311-4f24-932b-a6c9c98196b4" providerId="ADAL" clId="{9512E237-61DD-4D35-AE2C-84D5DC3609FD}" dt="2022-07-28T06:12:36.560" v="1256"/>
          <ac:spMkLst>
            <pc:docMk/>
            <pc:sldMk cId="1780382996" sldId="1102"/>
            <ac:spMk id="4" creationId="{6AD44DCC-B001-B07A-CA63-23B12FE85A28}"/>
          </ac:spMkLst>
        </pc:spChg>
        <pc:spChg chg="del mod ord">
          <ac:chgData name="Tracey Lauriault" userId="dae81d8f-f311-4f24-932b-a6c9c98196b4" providerId="ADAL" clId="{9512E237-61DD-4D35-AE2C-84D5DC3609FD}" dt="2022-07-28T06:12:36.560" v="1256"/>
          <ac:spMkLst>
            <pc:docMk/>
            <pc:sldMk cId="1780382996" sldId="1102"/>
            <ac:spMk id="5" creationId="{679A6A67-DC70-8904-83D2-45F404ABD4EC}"/>
          </ac:spMkLst>
        </pc:spChg>
        <pc:picChg chg="del">
          <ac:chgData name="Tracey Lauriault" userId="dae81d8f-f311-4f24-932b-a6c9c98196b4" providerId="ADAL" clId="{9512E237-61DD-4D35-AE2C-84D5DC3609FD}" dt="2022-07-28T06:04:56.891" v="1080" actId="478"/>
          <ac:picMkLst>
            <pc:docMk/>
            <pc:sldMk cId="1780382996" sldId="1102"/>
            <ac:picMk id="6" creationId="{84F56C89-D6E7-EF7C-9E62-31350F3F36AF}"/>
          </ac:picMkLst>
        </pc:picChg>
      </pc:sldChg>
      <pc:sldChg chg="delSp modSp add del mod chgLayout">
        <pc:chgData name="Tracey Lauriault" userId="dae81d8f-f311-4f24-932b-a6c9c98196b4" providerId="ADAL" clId="{9512E237-61DD-4D35-AE2C-84D5DC3609FD}" dt="2022-07-28T06:13:24.901" v="1269" actId="47"/>
        <pc:sldMkLst>
          <pc:docMk/>
          <pc:sldMk cId="4132296260" sldId="1103"/>
        </pc:sldMkLst>
        <pc:spChg chg="mod ord">
          <ac:chgData name="Tracey Lauriault" userId="dae81d8f-f311-4f24-932b-a6c9c98196b4" providerId="ADAL" clId="{9512E237-61DD-4D35-AE2C-84D5DC3609FD}" dt="2022-07-28T06:07:30.516" v="1102" actId="700"/>
          <ac:spMkLst>
            <pc:docMk/>
            <pc:sldMk cId="4132296260" sldId="1103"/>
            <ac:spMk id="2" creationId="{2D6B4AC7-503C-206E-8F23-8DAEB78F2C2F}"/>
          </ac:spMkLst>
        </pc:spChg>
        <pc:spChg chg="mod ord">
          <ac:chgData name="Tracey Lauriault" userId="dae81d8f-f311-4f24-932b-a6c9c98196b4" providerId="ADAL" clId="{9512E237-61DD-4D35-AE2C-84D5DC3609FD}" dt="2022-07-28T06:12:36.725" v="1260" actId="27636"/>
          <ac:spMkLst>
            <pc:docMk/>
            <pc:sldMk cId="4132296260" sldId="1103"/>
            <ac:spMk id="3" creationId="{8E080332-A87E-7AF4-3338-8E5C7BEF79BD}"/>
          </ac:spMkLst>
        </pc:spChg>
        <pc:spChg chg="del mod">
          <ac:chgData name="Tracey Lauriault" userId="dae81d8f-f311-4f24-932b-a6c9c98196b4" providerId="ADAL" clId="{9512E237-61DD-4D35-AE2C-84D5DC3609FD}" dt="2022-07-28T06:12:36.560" v="1256"/>
          <ac:spMkLst>
            <pc:docMk/>
            <pc:sldMk cId="4132296260" sldId="1103"/>
            <ac:spMk id="4" creationId="{937E2E0B-2593-D504-7C0C-DEA5988547D0}"/>
          </ac:spMkLst>
        </pc:spChg>
        <pc:spChg chg="del mod">
          <ac:chgData name="Tracey Lauriault" userId="dae81d8f-f311-4f24-932b-a6c9c98196b4" providerId="ADAL" clId="{9512E237-61DD-4D35-AE2C-84D5DC3609FD}" dt="2022-07-28T06:12:36.560" v="1256"/>
          <ac:spMkLst>
            <pc:docMk/>
            <pc:sldMk cId="4132296260" sldId="1103"/>
            <ac:spMk id="5" creationId="{67B5E0FF-D3E9-440C-B951-BCC65CB2D818}"/>
          </ac:spMkLst>
        </pc:spChg>
        <pc:picChg chg="del">
          <ac:chgData name="Tracey Lauriault" userId="dae81d8f-f311-4f24-932b-a6c9c98196b4" providerId="ADAL" clId="{9512E237-61DD-4D35-AE2C-84D5DC3609FD}" dt="2022-07-28T06:07:26.774" v="1101" actId="478"/>
          <ac:picMkLst>
            <pc:docMk/>
            <pc:sldMk cId="4132296260" sldId="1103"/>
            <ac:picMk id="6" creationId="{E26AF7D8-CBAA-06F1-DBFD-C46BEC461004}"/>
          </ac:picMkLst>
        </pc:picChg>
      </pc:sldChg>
      <pc:sldChg chg="addSp delSp modSp add mod ord chgLayout">
        <pc:chgData name="Tracey Lauriault" userId="dae81d8f-f311-4f24-932b-a6c9c98196b4" providerId="ADAL" clId="{9512E237-61DD-4D35-AE2C-84D5DC3609FD}" dt="2022-07-28T06:15:13.798" v="1293" actId="20577"/>
        <pc:sldMkLst>
          <pc:docMk/>
          <pc:sldMk cId="503310476" sldId="1104"/>
        </pc:sldMkLst>
        <pc:spChg chg="mod ord">
          <ac:chgData name="Tracey Lauriault" userId="dae81d8f-f311-4f24-932b-a6c9c98196b4" providerId="ADAL" clId="{9512E237-61DD-4D35-AE2C-84D5DC3609FD}" dt="2022-07-28T06:07:55.715" v="1103" actId="700"/>
          <ac:spMkLst>
            <pc:docMk/>
            <pc:sldMk cId="503310476" sldId="1104"/>
            <ac:spMk id="2" creationId="{7B646170-F23C-B92A-A4FB-7DFF3A451B3F}"/>
          </ac:spMkLst>
        </pc:spChg>
        <pc:spChg chg="mod ord">
          <ac:chgData name="Tracey Lauriault" userId="dae81d8f-f311-4f24-932b-a6c9c98196b4" providerId="ADAL" clId="{9512E237-61DD-4D35-AE2C-84D5DC3609FD}" dt="2022-07-28T06:15:13.798" v="1293" actId="20577"/>
          <ac:spMkLst>
            <pc:docMk/>
            <pc:sldMk cId="503310476" sldId="1104"/>
            <ac:spMk id="3" creationId="{E555C65F-FF7A-4273-9189-F17388A2ED8C}"/>
          </ac:spMkLst>
        </pc:spChg>
        <pc:spChg chg="del mod">
          <ac:chgData name="Tracey Lauriault" userId="dae81d8f-f311-4f24-932b-a6c9c98196b4" providerId="ADAL" clId="{9512E237-61DD-4D35-AE2C-84D5DC3609FD}" dt="2022-07-28T06:06:01.207" v="1092" actId="478"/>
          <ac:spMkLst>
            <pc:docMk/>
            <pc:sldMk cId="503310476" sldId="1104"/>
            <ac:spMk id="4" creationId="{D08203AD-0A6D-4A43-36C2-7532ADC6483A}"/>
          </ac:spMkLst>
        </pc:spChg>
        <pc:spChg chg="del mod">
          <ac:chgData name="Tracey Lauriault" userId="dae81d8f-f311-4f24-932b-a6c9c98196b4" providerId="ADAL" clId="{9512E237-61DD-4D35-AE2C-84D5DC3609FD}" dt="2022-07-28T06:05:55.952" v="1091" actId="478"/>
          <ac:spMkLst>
            <pc:docMk/>
            <pc:sldMk cId="503310476" sldId="1104"/>
            <ac:spMk id="5" creationId="{FF74A66F-B096-12DD-8C95-AAF598F545B2}"/>
          </ac:spMkLst>
        </pc:spChg>
        <pc:spChg chg="add mod">
          <ac:chgData name="Tracey Lauriault" userId="dae81d8f-f311-4f24-932b-a6c9c98196b4" providerId="ADAL" clId="{9512E237-61DD-4D35-AE2C-84D5DC3609FD}" dt="2022-07-28T06:13:42.314" v="1276"/>
          <ac:spMkLst>
            <pc:docMk/>
            <pc:sldMk cId="503310476" sldId="1104"/>
            <ac:spMk id="7" creationId="{DEC318A5-3A5D-9876-BAA0-849059E4E2B4}"/>
          </ac:spMkLst>
        </pc:spChg>
        <pc:picChg chg="del">
          <ac:chgData name="Tracey Lauriault" userId="dae81d8f-f311-4f24-932b-a6c9c98196b4" providerId="ADAL" clId="{9512E237-61DD-4D35-AE2C-84D5DC3609FD}" dt="2022-07-28T06:05:52.831" v="1090" actId="478"/>
          <ac:picMkLst>
            <pc:docMk/>
            <pc:sldMk cId="503310476" sldId="1104"/>
            <ac:picMk id="6" creationId="{B13340F3-71C6-5DD2-0FDE-FA490E28A0D5}"/>
          </ac:picMkLst>
        </pc:picChg>
      </pc:sldChg>
      <pc:sldChg chg="addSp delSp modSp add mod chgLayout">
        <pc:chgData name="Tracey Lauriault" userId="dae81d8f-f311-4f24-932b-a6c9c98196b4" providerId="ADAL" clId="{9512E237-61DD-4D35-AE2C-84D5DC3609FD}" dt="2022-07-28T06:14:31.519" v="1284" actId="1076"/>
        <pc:sldMkLst>
          <pc:docMk/>
          <pc:sldMk cId="4015985727" sldId="1105"/>
        </pc:sldMkLst>
        <pc:spChg chg="mod ord">
          <ac:chgData name="Tracey Lauriault" userId="dae81d8f-f311-4f24-932b-a6c9c98196b4" providerId="ADAL" clId="{9512E237-61DD-4D35-AE2C-84D5DC3609FD}" dt="2022-07-28T06:08:09.296" v="1105" actId="700"/>
          <ac:spMkLst>
            <pc:docMk/>
            <pc:sldMk cId="4015985727" sldId="1105"/>
            <ac:spMk id="2" creationId="{58389048-5943-8F3D-3DFF-ABF6AA03EF64}"/>
          </ac:spMkLst>
        </pc:spChg>
        <pc:spChg chg="mod ord">
          <ac:chgData name="Tracey Lauriault" userId="dae81d8f-f311-4f24-932b-a6c9c98196b4" providerId="ADAL" clId="{9512E237-61DD-4D35-AE2C-84D5DC3609FD}" dt="2022-07-28T06:08:31.921" v="1147" actId="113"/>
          <ac:spMkLst>
            <pc:docMk/>
            <pc:sldMk cId="4015985727" sldId="1105"/>
            <ac:spMk id="3" creationId="{AED75315-0920-BF74-1AF2-D489A6CFB7E6}"/>
          </ac:spMkLst>
        </pc:spChg>
        <pc:spChg chg="del mod">
          <ac:chgData name="Tracey Lauriault" userId="dae81d8f-f311-4f24-932b-a6c9c98196b4" providerId="ADAL" clId="{9512E237-61DD-4D35-AE2C-84D5DC3609FD}" dt="2022-07-28T06:06:15.110" v="1093" actId="478"/>
          <ac:spMkLst>
            <pc:docMk/>
            <pc:sldMk cId="4015985727" sldId="1105"/>
            <ac:spMk id="4" creationId="{3FA2770A-683C-6789-FE60-C854F10BD66B}"/>
          </ac:spMkLst>
        </pc:spChg>
        <pc:spChg chg="del mod">
          <ac:chgData name="Tracey Lauriault" userId="dae81d8f-f311-4f24-932b-a6c9c98196b4" providerId="ADAL" clId="{9512E237-61DD-4D35-AE2C-84D5DC3609FD}" dt="2022-07-28T06:06:18.263" v="1094" actId="478"/>
          <ac:spMkLst>
            <pc:docMk/>
            <pc:sldMk cId="4015985727" sldId="1105"/>
            <ac:spMk id="5" creationId="{11CD1E9E-D488-DCFE-9922-0A3429543C93}"/>
          </ac:spMkLst>
        </pc:spChg>
        <pc:spChg chg="add mod">
          <ac:chgData name="Tracey Lauriault" userId="dae81d8f-f311-4f24-932b-a6c9c98196b4" providerId="ADAL" clId="{9512E237-61DD-4D35-AE2C-84D5DC3609FD}" dt="2022-07-28T06:13:33.573" v="1274"/>
          <ac:spMkLst>
            <pc:docMk/>
            <pc:sldMk cId="4015985727" sldId="1105"/>
            <ac:spMk id="7" creationId="{3505E52E-B82B-61F1-75F8-A79CC4756262}"/>
          </ac:spMkLst>
        </pc:spChg>
        <pc:spChg chg="add mod">
          <ac:chgData name="Tracey Lauriault" userId="dae81d8f-f311-4f24-932b-a6c9c98196b4" providerId="ADAL" clId="{9512E237-61DD-4D35-AE2C-84D5DC3609FD}" dt="2022-07-28T06:14:31.519" v="1284" actId="1076"/>
          <ac:spMkLst>
            <pc:docMk/>
            <pc:sldMk cId="4015985727" sldId="1105"/>
            <ac:spMk id="9" creationId="{9DF6BAC5-EDE5-A4A0-3AA7-132924DB6557}"/>
          </ac:spMkLst>
        </pc:spChg>
        <pc:picChg chg="del">
          <ac:chgData name="Tracey Lauriault" userId="dae81d8f-f311-4f24-932b-a6c9c98196b4" providerId="ADAL" clId="{9512E237-61DD-4D35-AE2C-84D5DC3609FD}" dt="2022-07-28T06:08:05.979" v="1104" actId="478"/>
          <ac:picMkLst>
            <pc:docMk/>
            <pc:sldMk cId="4015985727" sldId="1105"/>
            <ac:picMk id="6" creationId="{6B6DCA8E-97CB-A4C1-A0D9-1CA43EFB93A4}"/>
          </ac:picMkLst>
        </pc:picChg>
      </pc:sldChg>
      <pc:sldChg chg="addSp delSp modSp add mod chgLayout">
        <pc:chgData name="Tracey Lauriault" userId="dae81d8f-f311-4f24-932b-a6c9c98196b4" providerId="ADAL" clId="{9512E237-61DD-4D35-AE2C-84D5DC3609FD}" dt="2022-07-28T06:13:38.339" v="1275"/>
        <pc:sldMkLst>
          <pc:docMk/>
          <pc:sldMk cId="2313501548" sldId="1106"/>
        </pc:sldMkLst>
        <pc:spChg chg="mod ord">
          <ac:chgData name="Tracey Lauriault" userId="dae81d8f-f311-4f24-932b-a6c9c98196b4" providerId="ADAL" clId="{9512E237-61DD-4D35-AE2C-84D5DC3609FD}" dt="2022-07-28T06:10:01.577" v="1154" actId="700"/>
          <ac:spMkLst>
            <pc:docMk/>
            <pc:sldMk cId="2313501548" sldId="1106"/>
            <ac:spMk id="2" creationId="{A15B33E4-11B9-74C7-021F-64F96E8B4DCE}"/>
          </ac:spMkLst>
        </pc:spChg>
        <pc:spChg chg="mod ord">
          <ac:chgData name="Tracey Lauriault" userId="dae81d8f-f311-4f24-932b-a6c9c98196b4" providerId="ADAL" clId="{9512E237-61DD-4D35-AE2C-84D5DC3609FD}" dt="2022-07-28T06:10:13.246" v="1155" actId="11"/>
          <ac:spMkLst>
            <pc:docMk/>
            <pc:sldMk cId="2313501548" sldId="1106"/>
            <ac:spMk id="3" creationId="{5FC3251E-1683-20C3-3EA3-EA228E77BF7A}"/>
          </ac:spMkLst>
        </pc:spChg>
        <pc:spChg chg="del mod">
          <ac:chgData name="Tracey Lauriault" userId="dae81d8f-f311-4f24-932b-a6c9c98196b4" providerId="ADAL" clId="{9512E237-61DD-4D35-AE2C-84D5DC3609FD}" dt="2022-07-28T06:06:22.311" v="1095" actId="478"/>
          <ac:spMkLst>
            <pc:docMk/>
            <pc:sldMk cId="2313501548" sldId="1106"/>
            <ac:spMk id="4" creationId="{C0AD9E20-A6F6-9B34-BB37-AD0977CCE35B}"/>
          </ac:spMkLst>
        </pc:spChg>
        <pc:spChg chg="del mod">
          <ac:chgData name="Tracey Lauriault" userId="dae81d8f-f311-4f24-932b-a6c9c98196b4" providerId="ADAL" clId="{9512E237-61DD-4D35-AE2C-84D5DC3609FD}" dt="2022-07-28T06:06:25.258" v="1096" actId="478"/>
          <ac:spMkLst>
            <pc:docMk/>
            <pc:sldMk cId="2313501548" sldId="1106"/>
            <ac:spMk id="5" creationId="{B8C24216-E3B0-E40A-C54D-2B19523DA9FC}"/>
          </ac:spMkLst>
        </pc:spChg>
        <pc:spChg chg="add mod">
          <ac:chgData name="Tracey Lauriault" userId="dae81d8f-f311-4f24-932b-a6c9c98196b4" providerId="ADAL" clId="{9512E237-61DD-4D35-AE2C-84D5DC3609FD}" dt="2022-07-28T06:13:38.339" v="1275"/>
          <ac:spMkLst>
            <pc:docMk/>
            <pc:sldMk cId="2313501548" sldId="1106"/>
            <ac:spMk id="7" creationId="{1D8B4306-FFE7-29CB-40F0-FD4F70D779E6}"/>
          </ac:spMkLst>
        </pc:spChg>
        <pc:picChg chg="del">
          <ac:chgData name="Tracey Lauriault" userId="dae81d8f-f311-4f24-932b-a6c9c98196b4" providerId="ADAL" clId="{9512E237-61DD-4D35-AE2C-84D5DC3609FD}" dt="2022-07-28T06:08:43.769" v="1148" actId="478"/>
          <ac:picMkLst>
            <pc:docMk/>
            <pc:sldMk cId="2313501548" sldId="1106"/>
            <ac:picMk id="6" creationId="{57B63639-1512-1DAA-1034-FD6D799DBCBD}"/>
          </ac:picMkLst>
        </pc:picChg>
      </pc:sldChg>
      <pc:sldChg chg="addSp delSp modSp add mod chgLayout">
        <pc:chgData name="Tracey Lauriault" userId="dae81d8f-f311-4f24-932b-a6c9c98196b4" providerId="ADAL" clId="{9512E237-61DD-4D35-AE2C-84D5DC3609FD}" dt="2022-07-28T06:13:47.294" v="1277"/>
        <pc:sldMkLst>
          <pc:docMk/>
          <pc:sldMk cId="1632125650" sldId="1107"/>
        </pc:sldMkLst>
        <pc:spChg chg="mod ord">
          <ac:chgData name="Tracey Lauriault" userId="dae81d8f-f311-4f24-932b-a6c9c98196b4" providerId="ADAL" clId="{9512E237-61DD-4D35-AE2C-84D5DC3609FD}" dt="2022-07-28T06:10:32.043" v="1157" actId="700"/>
          <ac:spMkLst>
            <pc:docMk/>
            <pc:sldMk cId="1632125650" sldId="1107"/>
            <ac:spMk id="2" creationId="{8CF3059D-0FEE-6119-0004-9B87F8849A5A}"/>
          </ac:spMkLst>
        </pc:spChg>
        <pc:spChg chg="mod ord">
          <ac:chgData name="Tracey Lauriault" userId="dae81d8f-f311-4f24-932b-a6c9c98196b4" providerId="ADAL" clId="{9512E237-61DD-4D35-AE2C-84D5DC3609FD}" dt="2022-07-28T06:10:32.043" v="1157" actId="700"/>
          <ac:spMkLst>
            <pc:docMk/>
            <pc:sldMk cId="1632125650" sldId="1107"/>
            <ac:spMk id="3" creationId="{9FF5BC4F-98F0-D8E2-815D-1AA214AF4EED}"/>
          </ac:spMkLst>
        </pc:spChg>
        <pc:spChg chg="del mod">
          <ac:chgData name="Tracey Lauriault" userId="dae81d8f-f311-4f24-932b-a6c9c98196b4" providerId="ADAL" clId="{9512E237-61DD-4D35-AE2C-84D5DC3609FD}" dt="2022-07-28T06:06:29.213" v="1097" actId="478"/>
          <ac:spMkLst>
            <pc:docMk/>
            <pc:sldMk cId="1632125650" sldId="1107"/>
            <ac:spMk id="4" creationId="{267F75FF-51F1-8183-4E7E-0FF4912CED46}"/>
          </ac:spMkLst>
        </pc:spChg>
        <pc:spChg chg="del mod">
          <ac:chgData name="Tracey Lauriault" userId="dae81d8f-f311-4f24-932b-a6c9c98196b4" providerId="ADAL" clId="{9512E237-61DD-4D35-AE2C-84D5DC3609FD}" dt="2022-07-28T06:06:31.419" v="1098" actId="478"/>
          <ac:spMkLst>
            <pc:docMk/>
            <pc:sldMk cId="1632125650" sldId="1107"/>
            <ac:spMk id="5" creationId="{28520ABD-8E5E-AFCD-3BFC-5B61CF65F6F4}"/>
          </ac:spMkLst>
        </pc:spChg>
        <pc:spChg chg="add mod">
          <ac:chgData name="Tracey Lauriault" userId="dae81d8f-f311-4f24-932b-a6c9c98196b4" providerId="ADAL" clId="{9512E237-61DD-4D35-AE2C-84D5DC3609FD}" dt="2022-07-28T06:13:47.294" v="1277"/>
          <ac:spMkLst>
            <pc:docMk/>
            <pc:sldMk cId="1632125650" sldId="1107"/>
            <ac:spMk id="7" creationId="{9B659A6B-CF00-DD09-C48A-8D742B1D9DE1}"/>
          </ac:spMkLst>
        </pc:spChg>
        <pc:picChg chg="del">
          <ac:chgData name="Tracey Lauriault" userId="dae81d8f-f311-4f24-932b-a6c9c98196b4" providerId="ADAL" clId="{9512E237-61DD-4D35-AE2C-84D5DC3609FD}" dt="2022-07-28T06:10:29.574" v="1156" actId="478"/>
          <ac:picMkLst>
            <pc:docMk/>
            <pc:sldMk cId="1632125650" sldId="1107"/>
            <ac:picMk id="6" creationId="{885597D2-507C-CEA2-B77F-496AA087FE52}"/>
          </ac:picMkLst>
        </pc:picChg>
      </pc:sldChg>
      <pc:sldChg chg="addSp delSp modSp add del mod">
        <pc:chgData name="Tracey Lauriault" userId="dae81d8f-f311-4f24-932b-a6c9c98196b4" providerId="ADAL" clId="{9512E237-61DD-4D35-AE2C-84D5DC3609FD}" dt="2022-07-28T06:21:57.288" v="1462" actId="47"/>
        <pc:sldMkLst>
          <pc:docMk/>
          <pc:sldMk cId="1289450552" sldId="1108"/>
        </pc:sldMkLst>
        <pc:spChg chg="del mod">
          <ac:chgData name="Tracey Lauriault" userId="dae81d8f-f311-4f24-932b-a6c9c98196b4" providerId="ADAL" clId="{9512E237-61DD-4D35-AE2C-84D5DC3609FD}" dt="2022-07-28T06:05:15.846" v="1082" actId="478"/>
          <ac:spMkLst>
            <pc:docMk/>
            <pc:sldMk cId="1289450552" sldId="1108"/>
            <ac:spMk id="4" creationId="{F1C09417-2E05-6C1D-251A-ECF9BB0B46CF}"/>
          </ac:spMkLst>
        </pc:spChg>
        <pc:spChg chg="del mod">
          <ac:chgData name="Tracey Lauriault" userId="dae81d8f-f311-4f24-932b-a6c9c98196b4" providerId="ADAL" clId="{9512E237-61DD-4D35-AE2C-84D5DC3609FD}" dt="2022-07-28T06:05:20.851" v="1083" actId="478"/>
          <ac:spMkLst>
            <pc:docMk/>
            <pc:sldMk cId="1289450552" sldId="1108"/>
            <ac:spMk id="5" creationId="{C6E265FF-A57B-04DE-6943-904C67F902F2}"/>
          </ac:spMkLst>
        </pc:spChg>
        <pc:spChg chg="mod">
          <ac:chgData name="Tracey Lauriault" userId="dae81d8f-f311-4f24-932b-a6c9c98196b4" providerId="ADAL" clId="{9512E237-61DD-4D35-AE2C-84D5DC3609FD}" dt="2022-07-28T06:04:03.569" v="1071" actId="1035"/>
          <ac:spMkLst>
            <pc:docMk/>
            <pc:sldMk cId="1289450552" sldId="1108"/>
            <ac:spMk id="6" creationId="{70E17049-43E5-35F6-DE21-57FE667503A4}"/>
          </ac:spMkLst>
        </pc:spChg>
        <pc:spChg chg="mod">
          <ac:chgData name="Tracey Lauriault" userId="dae81d8f-f311-4f24-932b-a6c9c98196b4" providerId="ADAL" clId="{9512E237-61DD-4D35-AE2C-84D5DC3609FD}" dt="2022-07-28T06:14:19.414" v="1282" actId="21"/>
          <ac:spMkLst>
            <pc:docMk/>
            <pc:sldMk cId="1289450552" sldId="1108"/>
            <ac:spMk id="7" creationId="{A6281412-717E-56B3-F2E2-CF83727F6628}"/>
          </ac:spMkLst>
        </pc:spChg>
        <pc:spChg chg="add mod">
          <ac:chgData name="Tracey Lauriault" userId="dae81d8f-f311-4f24-932b-a6c9c98196b4" providerId="ADAL" clId="{9512E237-61DD-4D35-AE2C-84D5DC3609FD}" dt="2022-07-28T06:13:07.492" v="1265"/>
          <ac:spMkLst>
            <pc:docMk/>
            <pc:sldMk cId="1289450552" sldId="1108"/>
            <ac:spMk id="9" creationId="{DFEEEB34-9E88-8F06-C7BF-F55723B45BD3}"/>
          </ac:spMkLst>
        </pc:spChg>
        <pc:picChg chg="mod">
          <ac:chgData name="Tracey Lauriault" userId="dae81d8f-f311-4f24-932b-a6c9c98196b4" providerId="ADAL" clId="{9512E237-61DD-4D35-AE2C-84D5DC3609FD}" dt="2022-07-28T06:04:03.569" v="1071" actId="1035"/>
          <ac:picMkLst>
            <pc:docMk/>
            <pc:sldMk cId="1289450552" sldId="1108"/>
            <ac:picMk id="8" creationId="{5D230943-CC48-8354-254E-0D002E8131EA}"/>
          </ac:picMkLst>
        </pc:picChg>
      </pc:sldChg>
      <pc:sldChg chg="modSp add del">
        <pc:chgData name="Tracey Lauriault" userId="dae81d8f-f311-4f24-932b-a6c9c98196b4" providerId="ADAL" clId="{9512E237-61DD-4D35-AE2C-84D5DC3609FD}" dt="2022-07-28T06:13:12.342" v="1266" actId="47"/>
        <pc:sldMkLst>
          <pc:docMk/>
          <pc:sldMk cId="4109595693" sldId="1109"/>
        </pc:sldMkLst>
        <pc:spChg chg="mod">
          <ac:chgData name="Tracey Lauriault" userId="dae81d8f-f311-4f24-932b-a6c9c98196b4" providerId="ADAL" clId="{9512E237-61DD-4D35-AE2C-84D5DC3609FD}" dt="2022-07-28T06:12:36.560" v="1256"/>
          <ac:spMkLst>
            <pc:docMk/>
            <pc:sldMk cId="4109595693" sldId="1109"/>
            <ac:spMk id="4" creationId="{F1C09417-2E05-6C1D-251A-ECF9BB0B46CF}"/>
          </ac:spMkLst>
        </pc:spChg>
        <pc:spChg chg="mod">
          <ac:chgData name="Tracey Lauriault" userId="dae81d8f-f311-4f24-932b-a6c9c98196b4" providerId="ADAL" clId="{9512E237-61DD-4D35-AE2C-84D5DC3609FD}" dt="2022-07-28T06:12:36.560" v="1256"/>
          <ac:spMkLst>
            <pc:docMk/>
            <pc:sldMk cId="4109595693" sldId="1109"/>
            <ac:spMk id="5" creationId="{C6E265FF-A57B-04DE-6943-904C67F902F2}"/>
          </ac:spMkLst>
        </pc:spChg>
      </pc:sldChg>
      <pc:sldChg chg="modSp add del mod">
        <pc:chgData name="Tracey Lauriault" userId="dae81d8f-f311-4f24-932b-a6c9c98196b4" providerId="ADAL" clId="{9512E237-61DD-4D35-AE2C-84D5DC3609FD}" dt="2022-07-28T06:13:25.646" v="1270" actId="47"/>
        <pc:sldMkLst>
          <pc:docMk/>
          <pc:sldMk cId="1219247982" sldId="1110"/>
        </pc:sldMkLst>
        <pc:spChg chg="mod">
          <ac:chgData name="Tracey Lauriault" userId="dae81d8f-f311-4f24-932b-a6c9c98196b4" providerId="ADAL" clId="{9512E237-61DD-4D35-AE2C-84D5DC3609FD}" dt="2022-07-28T06:12:36.745" v="1261" actId="27636"/>
          <ac:spMkLst>
            <pc:docMk/>
            <pc:sldMk cId="1219247982" sldId="1110"/>
            <ac:spMk id="3" creationId="{E555C65F-FF7A-4273-9189-F17388A2ED8C}"/>
          </ac:spMkLst>
        </pc:spChg>
        <pc:spChg chg="mod">
          <ac:chgData name="Tracey Lauriault" userId="dae81d8f-f311-4f24-932b-a6c9c98196b4" providerId="ADAL" clId="{9512E237-61DD-4D35-AE2C-84D5DC3609FD}" dt="2022-07-28T06:12:36.560" v="1256"/>
          <ac:spMkLst>
            <pc:docMk/>
            <pc:sldMk cId="1219247982" sldId="1110"/>
            <ac:spMk id="4" creationId="{D08203AD-0A6D-4A43-36C2-7532ADC6483A}"/>
          </ac:spMkLst>
        </pc:spChg>
        <pc:spChg chg="mod">
          <ac:chgData name="Tracey Lauriault" userId="dae81d8f-f311-4f24-932b-a6c9c98196b4" providerId="ADAL" clId="{9512E237-61DD-4D35-AE2C-84D5DC3609FD}" dt="2022-07-28T06:12:36.560" v="1256"/>
          <ac:spMkLst>
            <pc:docMk/>
            <pc:sldMk cId="1219247982" sldId="1110"/>
            <ac:spMk id="5" creationId="{FF74A66F-B096-12DD-8C95-AAF598F545B2}"/>
          </ac:spMkLst>
        </pc:spChg>
      </pc:sldChg>
      <pc:sldChg chg="modSp add del mod">
        <pc:chgData name="Tracey Lauriault" userId="dae81d8f-f311-4f24-932b-a6c9c98196b4" providerId="ADAL" clId="{9512E237-61DD-4D35-AE2C-84D5DC3609FD}" dt="2022-07-28T06:13:26.398" v="1271" actId="47"/>
        <pc:sldMkLst>
          <pc:docMk/>
          <pc:sldMk cId="552873904" sldId="1111"/>
        </pc:sldMkLst>
        <pc:spChg chg="mod">
          <ac:chgData name="Tracey Lauriault" userId="dae81d8f-f311-4f24-932b-a6c9c98196b4" providerId="ADAL" clId="{9512E237-61DD-4D35-AE2C-84D5DC3609FD}" dt="2022-07-28T06:12:36.764" v="1262" actId="27636"/>
          <ac:spMkLst>
            <pc:docMk/>
            <pc:sldMk cId="552873904" sldId="1111"/>
            <ac:spMk id="3" creationId="{AED75315-0920-BF74-1AF2-D489A6CFB7E6}"/>
          </ac:spMkLst>
        </pc:spChg>
        <pc:spChg chg="mod">
          <ac:chgData name="Tracey Lauriault" userId="dae81d8f-f311-4f24-932b-a6c9c98196b4" providerId="ADAL" clId="{9512E237-61DD-4D35-AE2C-84D5DC3609FD}" dt="2022-07-28T06:12:36.560" v="1256"/>
          <ac:spMkLst>
            <pc:docMk/>
            <pc:sldMk cId="552873904" sldId="1111"/>
            <ac:spMk id="4" creationId="{3FA2770A-683C-6789-FE60-C854F10BD66B}"/>
          </ac:spMkLst>
        </pc:spChg>
        <pc:spChg chg="mod">
          <ac:chgData name="Tracey Lauriault" userId="dae81d8f-f311-4f24-932b-a6c9c98196b4" providerId="ADAL" clId="{9512E237-61DD-4D35-AE2C-84D5DC3609FD}" dt="2022-07-28T06:12:36.560" v="1256"/>
          <ac:spMkLst>
            <pc:docMk/>
            <pc:sldMk cId="552873904" sldId="1111"/>
            <ac:spMk id="5" creationId="{11CD1E9E-D488-DCFE-9922-0A3429543C93}"/>
          </ac:spMkLst>
        </pc:spChg>
      </pc:sldChg>
      <pc:sldChg chg="modSp add del">
        <pc:chgData name="Tracey Lauriault" userId="dae81d8f-f311-4f24-932b-a6c9c98196b4" providerId="ADAL" clId="{9512E237-61DD-4D35-AE2C-84D5DC3609FD}" dt="2022-07-28T06:13:27.004" v="1272" actId="47"/>
        <pc:sldMkLst>
          <pc:docMk/>
          <pc:sldMk cId="3774362202" sldId="1112"/>
        </pc:sldMkLst>
        <pc:spChg chg="mod">
          <ac:chgData name="Tracey Lauriault" userId="dae81d8f-f311-4f24-932b-a6c9c98196b4" providerId="ADAL" clId="{9512E237-61DD-4D35-AE2C-84D5DC3609FD}" dt="2022-07-28T06:12:36.560" v="1256"/>
          <ac:spMkLst>
            <pc:docMk/>
            <pc:sldMk cId="3774362202" sldId="1112"/>
            <ac:spMk id="4" creationId="{C0AD9E20-A6F6-9B34-BB37-AD0977CCE35B}"/>
          </ac:spMkLst>
        </pc:spChg>
        <pc:spChg chg="mod">
          <ac:chgData name="Tracey Lauriault" userId="dae81d8f-f311-4f24-932b-a6c9c98196b4" providerId="ADAL" clId="{9512E237-61DD-4D35-AE2C-84D5DC3609FD}" dt="2022-07-28T06:12:36.560" v="1256"/>
          <ac:spMkLst>
            <pc:docMk/>
            <pc:sldMk cId="3774362202" sldId="1112"/>
            <ac:spMk id="5" creationId="{B8C24216-E3B0-E40A-C54D-2B19523DA9FC}"/>
          </ac:spMkLst>
        </pc:spChg>
      </pc:sldChg>
      <pc:sldChg chg="modSp add del mod">
        <pc:chgData name="Tracey Lauriault" userId="dae81d8f-f311-4f24-932b-a6c9c98196b4" providerId="ADAL" clId="{9512E237-61DD-4D35-AE2C-84D5DC3609FD}" dt="2022-07-28T06:13:27.686" v="1273" actId="47"/>
        <pc:sldMkLst>
          <pc:docMk/>
          <pc:sldMk cId="2055206446" sldId="1113"/>
        </pc:sldMkLst>
        <pc:spChg chg="mod">
          <ac:chgData name="Tracey Lauriault" userId="dae81d8f-f311-4f24-932b-a6c9c98196b4" providerId="ADAL" clId="{9512E237-61DD-4D35-AE2C-84D5DC3609FD}" dt="2022-07-28T06:12:36.788" v="1263" actId="27636"/>
          <ac:spMkLst>
            <pc:docMk/>
            <pc:sldMk cId="2055206446" sldId="1113"/>
            <ac:spMk id="3" creationId="{9FF5BC4F-98F0-D8E2-815D-1AA214AF4EED}"/>
          </ac:spMkLst>
        </pc:spChg>
        <pc:spChg chg="mod">
          <ac:chgData name="Tracey Lauriault" userId="dae81d8f-f311-4f24-932b-a6c9c98196b4" providerId="ADAL" clId="{9512E237-61DD-4D35-AE2C-84D5DC3609FD}" dt="2022-07-28T06:12:36.560" v="1256"/>
          <ac:spMkLst>
            <pc:docMk/>
            <pc:sldMk cId="2055206446" sldId="1113"/>
            <ac:spMk id="4" creationId="{267F75FF-51F1-8183-4E7E-0FF4912CED46}"/>
          </ac:spMkLst>
        </pc:spChg>
        <pc:spChg chg="mod">
          <ac:chgData name="Tracey Lauriault" userId="dae81d8f-f311-4f24-932b-a6c9c98196b4" providerId="ADAL" clId="{9512E237-61DD-4D35-AE2C-84D5DC3609FD}" dt="2022-07-28T06:12:36.560" v="1256"/>
          <ac:spMkLst>
            <pc:docMk/>
            <pc:sldMk cId="2055206446" sldId="1113"/>
            <ac:spMk id="5" creationId="{28520ABD-8E5E-AFCD-3BFC-5B61CF65F6F4}"/>
          </ac:spMkLst>
        </pc:spChg>
      </pc:sldChg>
      <pc:sldMasterChg chg="modSldLayout">
        <pc:chgData name="Tracey Lauriault" userId="dae81d8f-f311-4f24-932b-a6c9c98196b4" providerId="ADAL" clId="{9512E237-61DD-4D35-AE2C-84D5DC3609FD}" dt="2022-07-28T05:36:51.937" v="376"/>
        <pc:sldMasterMkLst>
          <pc:docMk/>
          <pc:sldMasterMk cId="4176491548" sldId="2147483684"/>
        </pc:sldMasterMkLst>
        <pc:sldLayoutChg chg="modSp mod">
          <pc:chgData name="Tracey Lauriault" userId="dae81d8f-f311-4f24-932b-a6c9c98196b4" providerId="ADAL" clId="{9512E237-61DD-4D35-AE2C-84D5DC3609FD}" dt="2022-07-28T05:36:10.882" v="371" actId="20577"/>
          <pc:sldLayoutMkLst>
            <pc:docMk/>
            <pc:sldMasterMk cId="4176491548" sldId="2147483684"/>
            <pc:sldLayoutMk cId="164213424" sldId="2147483685"/>
          </pc:sldLayoutMkLst>
          <pc:spChg chg="mod">
            <ac:chgData name="Tracey Lauriault" userId="dae81d8f-f311-4f24-932b-a6c9c98196b4" providerId="ADAL" clId="{9512E237-61DD-4D35-AE2C-84D5DC3609FD}" dt="2022-07-28T05:36:10.882" v="371" actId="20577"/>
            <ac:spMkLst>
              <pc:docMk/>
              <pc:sldMasterMk cId="4176491548" sldId="2147483684"/>
              <pc:sldLayoutMk cId="164213424" sldId="2147483685"/>
              <ac:spMk id="6" creationId="{33D36232-55BE-4040-9EB7-4F57DAAA9A2D}"/>
            </ac:spMkLst>
          </pc:spChg>
        </pc:sldLayoutChg>
        <pc:sldLayoutChg chg="modSp mod">
          <pc:chgData name="Tracey Lauriault" userId="dae81d8f-f311-4f24-932b-a6c9c98196b4" providerId="ADAL" clId="{9512E237-61DD-4D35-AE2C-84D5DC3609FD}" dt="2022-07-28T05:36:25.315" v="372"/>
          <pc:sldLayoutMkLst>
            <pc:docMk/>
            <pc:sldMasterMk cId="4176491548" sldId="2147483684"/>
            <pc:sldLayoutMk cId="3749375116" sldId="2147483686"/>
          </pc:sldLayoutMkLst>
          <pc:spChg chg="mod">
            <ac:chgData name="Tracey Lauriault" userId="dae81d8f-f311-4f24-932b-a6c9c98196b4" providerId="ADAL" clId="{9512E237-61DD-4D35-AE2C-84D5DC3609FD}" dt="2022-07-28T05:36:25.315" v="372"/>
            <ac:spMkLst>
              <pc:docMk/>
              <pc:sldMasterMk cId="4176491548" sldId="2147483684"/>
              <pc:sldLayoutMk cId="3749375116" sldId="2147483686"/>
              <ac:spMk id="10" creationId="{800CFA93-CE43-444D-AF2F-D459AB9FDB9B}"/>
            </ac:spMkLst>
          </pc:spChg>
        </pc:sldLayoutChg>
        <pc:sldLayoutChg chg="modSp mod">
          <pc:chgData name="Tracey Lauriault" userId="dae81d8f-f311-4f24-932b-a6c9c98196b4" providerId="ADAL" clId="{9512E237-61DD-4D35-AE2C-84D5DC3609FD}" dt="2022-07-28T05:36:34.131" v="373"/>
          <pc:sldLayoutMkLst>
            <pc:docMk/>
            <pc:sldMasterMk cId="4176491548" sldId="2147483684"/>
            <pc:sldLayoutMk cId="1452672437" sldId="2147483687"/>
          </pc:sldLayoutMkLst>
          <pc:spChg chg="mod">
            <ac:chgData name="Tracey Lauriault" userId="dae81d8f-f311-4f24-932b-a6c9c98196b4" providerId="ADAL" clId="{9512E237-61DD-4D35-AE2C-84D5DC3609FD}" dt="2022-07-28T05:36:34.131" v="373"/>
            <ac:spMkLst>
              <pc:docMk/>
              <pc:sldMasterMk cId="4176491548" sldId="2147483684"/>
              <pc:sldLayoutMk cId="1452672437" sldId="2147483687"/>
              <ac:spMk id="9" creationId="{47D92AB2-F962-4A4A-843F-A51B07787E2E}"/>
            </ac:spMkLst>
          </pc:spChg>
        </pc:sldLayoutChg>
        <pc:sldLayoutChg chg="modSp mod">
          <pc:chgData name="Tracey Lauriault" userId="dae81d8f-f311-4f24-932b-a6c9c98196b4" providerId="ADAL" clId="{9512E237-61DD-4D35-AE2C-84D5DC3609FD}" dt="2022-07-28T05:36:39.130" v="374"/>
          <pc:sldLayoutMkLst>
            <pc:docMk/>
            <pc:sldMasterMk cId="4176491548" sldId="2147483684"/>
            <pc:sldLayoutMk cId="22306447" sldId="2147483688"/>
          </pc:sldLayoutMkLst>
          <pc:spChg chg="mod">
            <ac:chgData name="Tracey Lauriault" userId="dae81d8f-f311-4f24-932b-a6c9c98196b4" providerId="ADAL" clId="{9512E237-61DD-4D35-AE2C-84D5DC3609FD}" dt="2022-07-28T05:36:39.130" v="374"/>
            <ac:spMkLst>
              <pc:docMk/>
              <pc:sldMasterMk cId="4176491548" sldId="2147483684"/>
              <pc:sldLayoutMk cId="22306447" sldId="2147483688"/>
              <ac:spMk id="15" creationId="{7A98D583-2DF9-4024-B851-7474730C1A6F}"/>
            </ac:spMkLst>
          </pc:spChg>
        </pc:sldLayoutChg>
        <pc:sldLayoutChg chg="modSp mod">
          <pc:chgData name="Tracey Lauriault" userId="dae81d8f-f311-4f24-932b-a6c9c98196b4" providerId="ADAL" clId="{9512E237-61DD-4D35-AE2C-84D5DC3609FD}" dt="2022-07-28T05:36:45.301" v="375"/>
          <pc:sldLayoutMkLst>
            <pc:docMk/>
            <pc:sldMasterMk cId="4176491548" sldId="2147483684"/>
            <pc:sldLayoutMk cId="3129215253" sldId="2147483689"/>
          </pc:sldLayoutMkLst>
          <pc:spChg chg="mod">
            <ac:chgData name="Tracey Lauriault" userId="dae81d8f-f311-4f24-932b-a6c9c98196b4" providerId="ADAL" clId="{9512E237-61DD-4D35-AE2C-84D5DC3609FD}" dt="2022-07-28T05:36:45.301" v="375"/>
            <ac:spMkLst>
              <pc:docMk/>
              <pc:sldMasterMk cId="4176491548" sldId="2147483684"/>
              <pc:sldLayoutMk cId="3129215253" sldId="2147483689"/>
              <ac:spMk id="17" creationId="{1E747B76-BDB3-4338-870E-5FF46417FD6F}"/>
            </ac:spMkLst>
          </pc:spChg>
        </pc:sldLayoutChg>
        <pc:sldLayoutChg chg="modSp mod">
          <pc:chgData name="Tracey Lauriault" userId="dae81d8f-f311-4f24-932b-a6c9c98196b4" providerId="ADAL" clId="{9512E237-61DD-4D35-AE2C-84D5DC3609FD}" dt="2022-07-28T05:36:51.937" v="376"/>
          <pc:sldLayoutMkLst>
            <pc:docMk/>
            <pc:sldMasterMk cId="4176491548" sldId="2147483684"/>
            <pc:sldLayoutMk cId="2547115754" sldId="2147483691"/>
          </pc:sldLayoutMkLst>
          <pc:spChg chg="mod">
            <ac:chgData name="Tracey Lauriault" userId="dae81d8f-f311-4f24-932b-a6c9c98196b4" providerId="ADAL" clId="{9512E237-61DD-4D35-AE2C-84D5DC3609FD}" dt="2022-07-28T05:36:51.937" v="376"/>
            <ac:spMkLst>
              <pc:docMk/>
              <pc:sldMasterMk cId="4176491548" sldId="2147483684"/>
              <pc:sldLayoutMk cId="2547115754" sldId="2147483691"/>
              <ac:spMk id="10" creationId="{269407EF-EB51-41B7-8F28-E422AF79196C}"/>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F59E4A-5A04-4147-83FB-C59B437264A0}" type="datetimeFigureOut">
              <a:rPr lang="en-US" smtClean="0"/>
              <a:t>7/28/2022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8598B-62ED-B649-A94F-6CE0ED1FC0B8}" type="slidenum">
              <a:rPr lang="en-US" smtClean="0"/>
              <a:t>‹#›</a:t>
            </a:fld>
            <a:endParaRPr lang="en-US" dirty="0"/>
          </a:p>
        </p:txBody>
      </p:sp>
    </p:spTree>
    <p:extLst>
      <p:ext uri="{BB962C8B-B14F-4D97-AF65-F5344CB8AC3E}">
        <p14:creationId xmlns:p14="http://schemas.microsoft.com/office/powerpoint/2010/main" val="177931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autodesk.com/research/projects/project-dasher" TargetMode="External"/><Relationship Id="rId13" Type="http://schemas.openxmlformats.org/officeDocument/2006/relationships/hyperlink" Target="https://osarch.org/" TargetMode="External"/><Relationship Id="rId18" Type="http://schemas.openxmlformats.org/officeDocument/2006/relationships/hyperlink" Target="https://www.protopie.io/adobexd" TargetMode="External"/><Relationship Id="rId26" Type="http://schemas.openxmlformats.org/officeDocument/2006/relationships/hyperlink" Target="https://www.microsoft.com/en-us/microsoft-365/excel" TargetMode="External"/><Relationship Id="rId3" Type="http://schemas.openxmlformats.org/officeDocument/2006/relationships/hyperlink" Target="https://www.oculus.com/rift/" TargetMode="External"/><Relationship Id="rId21" Type="http://schemas.openxmlformats.org/officeDocument/2006/relationships/hyperlink" Target="https://www.postgresql.org/" TargetMode="External"/><Relationship Id="rId7" Type="http://schemas.openxmlformats.org/officeDocument/2006/relationships/hyperlink" Target="https://dasher360.com/" TargetMode="External"/><Relationship Id="rId12" Type="http://schemas.openxmlformats.org/officeDocument/2006/relationships/hyperlink" Target="https://www.blender.org/" TargetMode="External"/><Relationship Id="rId17" Type="http://schemas.openxmlformats.org/officeDocument/2006/relationships/hyperlink" Target="https://www.adobe.com/ca/products/xd.html" TargetMode="External"/><Relationship Id="rId25" Type="http://schemas.openxmlformats.org/officeDocument/2006/relationships/hyperlink" Target="https://github.com/" TargetMode="External"/><Relationship Id="rId2" Type="http://schemas.openxmlformats.org/officeDocument/2006/relationships/slide" Target="../slides/slide13.xml"/><Relationship Id="rId16" Type="http://schemas.openxmlformats.org/officeDocument/2006/relationships/hyperlink" Target="https://www.esri.com/en-us/arcgis/products/arcgis-cityengine/overview" TargetMode="External"/><Relationship Id="rId20" Type="http://schemas.openxmlformats.org/officeDocument/2006/relationships/hyperlink" Target="https://www.infoworks.io/" TargetMode="External"/><Relationship Id="rId29" Type="http://schemas.openxmlformats.org/officeDocument/2006/relationships/hyperlink" Target="https://unity.com/" TargetMode="External"/><Relationship Id="rId1" Type="http://schemas.openxmlformats.org/officeDocument/2006/relationships/notesMaster" Target="../notesMasters/notesMaster1.xml"/><Relationship Id="rId6" Type="http://schemas.openxmlformats.org/officeDocument/2006/relationships/hyperlink" Target="https://www.autodesk.com/products/dynamo-studio/overview" TargetMode="External"/><Relationship Id="rId11" Type="http://schemas.openxmlformats.org/officeDocument/2006/relationships/hyperlink" Target="https://blenderbim.org/" TargetMode="External"/><Relationship Id="rId24" Type="http://schemas.openxmlformats.org/officeDocument/2006/relationships/hyperlink" Target="https://slack.com/intl/en-ca/" TargetMode="External"/><Relationship Id="rId5" Type="http://schemas.openxmlformats.org/officeDocument/2006/relationships/hyperlink" Target="https://www.autodesk.com/products/revit/overview" TargetMode="External"/><Relationship Id="rId15" Type="http://schemas.openxmlformats.org/officeDocument/2006/relationships/hyperlink" Target="https://www.esri.com/en-us/arcgis/about-arcgis/overview" TargetMode="External"/><Relationship Id="rId23" Type="http://schemas.openxmlformats.org/officeDocument/2006/relationships/hyperlink" Target="https://www.zoho.com/projects/" TargetMode="External"/><Relationship Id="rId28" Type="http://schemas.openxmlformats.org/officeDocument/2006/relationships/hyperlink" Target="https://www.unrealengine.com/en-US/" TargetMode="External"/><Relationship Id="rId10" Type="http://schemas.openxmlformats.org/officeDocument/2006/relationships/hyperlink" Target="https://www.rhino3d.com/" TargetMode="External"/><Relationship Id="rId19" Type="http://schemas.openxmlformats.org/officeDocument/2006/relationships/hyperlink" Target="https://speckle.systems/" TargetMode="External"/><Relationship Id="rId31" Type="http://schemas.openxmlformats.org/officeDocument/2006/relationships/hyperlink" Target="https://fileinfo.com/extension/ifc#:~:text=An%20IFC%20file%20is%20a,elements%2C%20materials%2C%20and%20shapes" TargetMode="External"/><Relationship Id="rId4" Type="http://schemas.openxmlformats.org/officeDocument/2006/relationships/hyperlink" Target="https://www.vive.com/us/" TargetMode="External"/><Relationship Id="rId9" Type="http://schemas.openxmlformats.org/officeDocument/2006/relationships/hyperlink" Target="https://www.autodesk.ca/en/products/3ds-max/overview?term=1-YEAR&amp;tab=subscription" TargetMode="External"/><Relationship Id="rId14" Type="http://schemas.openxmlformats.org/officeDocument/2006/relationships/hyperlink" Target="https://maputnik.github.io/" TargetMode="External"/><Relationship Id="rId22" Type="http://schemas.openxmlformats.org/officeDocument/2006/relationships/hyperlink" Target="https://solace.com/" TargetMode="External"/><Relationship Id="rId27" Type="http://schemas.openxmlformats.org/officeDocument/2006/relationships/hyperlink" Target="https://aws.amazon.com/" TargetMode="External"/><Relationship Id="rId30" Type="http://schemas.openxmlformats.org/officeDocument/2006/relationships/hyperlink" Target="https://docs.fileformat.com/cad/rvt/#:~:text=A%20file%20with%20.,floor%20plans%2C%20elevations%20and%20sections.&amp;text=Revit%20files%20can%20be%20opened%20using%20Autodesk%20Revit%20or%20Autocad%20Architecture%20softwar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558598B-62ED-B649-A94F-6CE0ED1FC0B8}" type="slidenum">
              <a:rPr lang="en-US" smtClean="0"/>
              <a:t>1</a:t>
            </a:fld>
            <a:endParaRPr lang="en-US" dirty="0"/>
          </a:p>
        </p:txBody>
      </p:sp>
    </p:spTree>
    <p:extLst>
      <p:ext uri="{BB962C8B-B14F-4D97-AF65-F5344CB8AC3E}">
        <p14:creationId xmlns:p14="http://schemas.microsoft.com/office/powerpoint/2010/main" val="330121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D797C0-F7E7-489A-BB63-7C2EE0F805AC}" type="slidenum">
              <a:rPr lang="en-CA" smtClean="0"/>
              <a:t>12</a:t>
            </a:fld>
            <a:endParaRPr lang="en-CA" dirty="0"/>
          </a:p>
        </p:txBody>
      </p:sp>
    </p:spTree>
    <p:extLst>
      <p:ext uri="{BB962C8B-B14F-4D97-AF65-F5344CB8AC3E}">
        <p14:creationId xmlns:p14="http://schemas.microsoft.com/office/powerpoint/2010/main" val="173953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endParaRPr lang="en-CA" sz="1600" b="1" dirty="0">
              <a:effectLst/>
              <a:latin typeface="Times New Roman" panose="02020603050405020304" pitchFamily="18" charset="0"/>
              <a:ea typeface="Times" panose="02020603050405020304" pitchFamily="18" charset="0"/>
            </a:endParaRPr>
          </a:p>
          <a:p>
            <a:pPr algn="just">
              <a:spcAft>
                <a:spcPts val="600"/>
              </a:spcAft>
            </a:pPr>
            <a:endParaRPr lang="en-CA" sz="1600" b="1" dirty="0">
              <a:effectLst/>
              <a:latin typeface="Times New Roman" panose="02020603050405020304" pitchFamily="18" charset="0"/>
              <a:ea typeface="Times" panose="02020603050405020304" pitchFamily="18" charset="0"/>
            </a:endParaRPr>
          </a:p>
          <a:p>
            <a:pPr algn="just">
              <a:spcAft>
                <a:spcPts val="600"/>
              </a:spcAft>
            </a:pPr>
            <a:r>
              <a:rPr lang="en-CA" sz="1600" b="1" dirty="0">
                <a:effectLst/>
                <a:latin typeface="Times New Roman" panose="02020603050405020304" pitchFamily="18" charset="0"/>
                <a:ea typeface="Times" panose="02020603050405020304" pitchFamily="18" charset="0"/>
              </a:rPr>
              <a:t>Hardware</a:t>
            </a:r>
            <a:endParaRPr lang="en-CA" sz="1600" dirty="0">
              <a:effectLst/>
              <a:latin typeface="Times New Roman" panose="02020603050405020304" pitchFamily="18" charset="0"/>
              <a:ea typeface="Times" panose="02020603050405020304" pitchFamily="18" charset="0"/>
            </a:endParaRPr>
          </a:p>
          <a:p>
            <a:pPr algn="just">
              <a:spcAft>
                <a:spcPts val="600"/>
              </a:spcAft>
            </a:pPr>
            <a:r>
              <a:rPr lang="en-CA" sz="1600" dirty="0">
                <a:effectLst/>
                <a:latin typeface="Times New Roman" panose="02020603050405020304" pitchFamily="18" charset="0"/>
                <a:ea typeface="Times" panose="02020603050405020304" pitchFamily="18" charset="0"/>
              </a:rPr>
              <a:t>- Oculus Rift (VR headset): </a:t>
            </a:r>
            <a:r>
              <a:rPr lang="en-CA" sz="1600" u="sng" dirty="0">
                <a:solidFill>
                  <a:srgbClr val="0563C1"/>
                </a:solidFill>
                <a:effectLst/>
                <a:latin typeface="Times New Roman" panose="02020603050405020304" pitchFamily="18" charset="0"/>
                <a:ea typeface="Times" panose="02020603050405020304" pitchFamily="18" charset="0"/>
                <a:hlinkClick r:id="rId3"/>
              </a:rPr>
              <a:t>https://www.oculus.com/rift/</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HTC Vive (VR headset ): </a:t>
            </a:r>
            <a:r>
              <a:rPr lang="en-CA" sz="1600" u="sng" dirty="0">
                <a:solidFill>
                  <a:srgbClr val="0563C1"/>
                </a:solidFill>
                <a:effectLst/>
                <a:latin typeface="Times New Roman" panose="02020603050405020304" pitchFamily="18" charset="0"/>
                <a:ea typeface="Times" panose="02020603050405020304" pitchFamily="18" charset="0"/>
                <a:hlinkClick r:id="rId4"/>
              </a:rPr>
              <a:t>https://www.vive.com/us/</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b="1" dirty="0">
                <a:effectLst/>
                <a:latin typeface="Times New Roman" panose="02020603050405020304" pitchFamily="18" charset="0"/>
                <a:ea typeface="Times" panose="02020603050405020304" pitchFamily="18" charset="0"/>
              </a:rPr>
              <a:t>Software (Data Modelling)</a:t>
            </a:r>
            <a:endParaRPr lang="en-CA" sz="1600" dirty="0">
              <a:effectLst/>
              <a:latin typeface="Times New Roman" panose="02020603050405020304" pitchFamily="18" charset="0"/>
              <a:ea typeface="Times" panose="02020603050405020304" pitchFamily="18" charset="0"/>
            </a:endParaRPr>
          </a:p>
          <a:p>
            <a:pPr algn="just">
              <a:spcAft>
                <a:spcPts val="600"/>
              </a:spcAft>
            </a:pPr>
            <a:r>
              <a:rPr lang="en-CA" sz="1600" dirty="0">
                <a:effectLst/>
                <a:latin typeface="Times New Roman" panose="02020603050405020304" pitchFamily="18" charset="0"/>
                <a:ea typeface="Times" panose="02020603050405020304" pitchFamily="18" charset="0"/>
              </a:rPr>
              <a:t>- Revit (Autodesk): </a:t>
            </a:r>
            <a:r>
              <a:rPr lang="en-CA" sz="1600" u="sng" dirty="0">
                <a:solidFill>
                  <a:srgbClr val="0563C1"/>
                </a:solidFill>
                <a:effectLst/>
                <a:latin typeface="Times New Roman" panose="02020603050405020304" pitchFamily="18" charset="0"/>
                <a:ea typeface="Times" panose="02020603050405020304" pitchFamily="18" charset="0"/>
                <a:hlinkClick r:id="rId5"/>
              </a:rPr>
              <a:t>https://www.autodesk.com/products/revit/overview</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Dynamo studio (Autodesk): </a:t>
            </a:r>
            <a:r>
              <a:rPr lang="en-CA" sz="1600" u="sng" dirty="0">
                <a:solidFill>
                  <a:srgbClr val="0563C1"/>
                </a:solidFill>
                <a:effectLst/>
                <a:latin typeface="Times New Roman" panose="02020603050405020304" pitchFamily="18" charset="0"/>
                <a:ea typeface="Times" panose="02020603050405020304" pitchFamily="18" charset="0"/>
                <a:hlinkClick r:id="rId6"/>
              </a:rPr>
              <a:t>https://www.autodesk.com/products/dynamo-studio/overview</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Dasher (Autodesk): </a:t>
            </a:r>
            <a:r>
              <a:rPr lang="en-CA" sz="1600" u="sng" dirty="0">
                <a:solidFill>
                  <a:srgbClr val="0563C1"/>
                </a:solidFill>
                <a:effectLst/>
                <a:latin typeface="Times New Roman" panose="02020603050405020304" pitchFamily="18" charset="0"/>
                <a:ea typeface="Times" panose="02020603050405020304" pitchFamily="18" charset="0"/>
                <a:hlinkClick r:id="rId7"/>
              </a:rPr>
              <a:t>https://dasher360.com/</a:t>
            </a:r>
            <a:r>
              <a:rPr lang="en-CA" sz="1600" dirty="0">
                <a:effectLst/>
                <a:latin typeface="Times New Roman" panose="02020603050405020304" pitchFamily="18" charset="0"/>
                <a:ea typeface="Times" panose="02020603050405020304" pitchFamily="18" charset="0"/>
              </a:rPr>
              <a:t>  / </a:t>
            </a:r>
            <a:r>
              <a:rPr lang="en-CA" sz="1600" u="sng" dirty="0">
                <a:solidFill>
                  <a:srgbClr val="0563C1"/>
                </a:solidFill>
                <a:effectLst/>
                <a:latin typeface="Times New Roman" panose="02020603050405020304" pitchFamily="18" charset="0"/>
                <a:ea typeface="Times" panose="02020603050405020304" pitchFamily="18" charset="0"/>
                <a:hlinkClick r:id="rId8"/>
              </a:rPr>
              <a:t>https://www.autodesk.com/research/projects/project-dasher</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Autodesk 3Ds Max: </a:t>
            </a:r>
            <a:r>
              <a:rPr lang="en-CA" sz="1600" u="sng" dirty="0">
                <a:solidFill>
                  <a:srgbClr val="0563C1"/>
                </a:solidFill>
                <a:effectLst/>
                <a:latin typeface="Times New Roman" panose="02020603050405020304" pitchFamily="18" charset="0"/>
                <a:ea typeface="Times" panose="02020603050405020304" pitchFamily="18" charset="0"/>
                <a:hlinkClick r:id="rId9"/>
              </a:rPr>
              <a:t>https://www.autodesk.ca/en/products/3ds-max/overview?term=1-YEAR&amp;tab=subscription</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Rhinoceros 3D (design application software): </a:t>
            </a:r>
            <a:r>
              <a:rPr lang="en-CA" sz="1600" u="sng" dirty="0">
                <a:solidFill>
                  <a:srgbClr val="0563C1"/>
                </a:solidFill>
                <a:effectLst/>
                <a:latin typeface="Times New Roman" panose="02020603050405020304" pitchFamily="18" charset="0"/>
                <a:ea typeface="Times" panose="02020603050405020304" pitchFamily="18" charset="0"/>
                <a:hlinkClick r:id="rId10"/>
              </a:rPr>
              <a:t>https://www.rhino3d.com/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BlenderBIM: </a:t>
            </a:r>
            <a:r>
              <a:rPr lang="en-CA" sz="1600" u="sng" dirty="0">
                <a:solidFill>
                  <a:srgbClr val="0563C1"/>
                </a:solidFill>
                <a:effectLst/>
                <a:latin typeface="Times New Roman" panose="02020603050405020304" pitchFamily="18" charset="0"/>
                <a:ea typeface="Times" panose="02020603050405020304" pitchFamily="18" charset="0"/>
                <a:hlinkClick r:id="rId11"/>
              </a:rPr>
              <a:t>https://blenderbim.org/</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Blender OS: </a:t>
            </a:r>
            <a:r>
              <a:rPr lang="en-CA" sz="1600" u="sng" dirty="0">
                <a:solidFill>
                  <a:srgbClr val="0563C1"/>
                </a:solidFill>
                <a:effectLst/>
                <a:latin typeface="Times New Roman" panose="02020603050405020304" pitchFamily="18" charset="0"/>
                <a:ea typeface="Times" panose="02020603050405020304" pitchFamily="18" charset="0"/>
                <a:hlinkClick r:id="rId12"/>
              </a:rPr>
              <a:t>https://www.blender.org/</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OSArch OS: </a:t>
            </a:r>
            <a:r>
              <a:rPr lang="en-CA" sz="1600" u="sng" dirty="0">
                <a:solidFill>
                  <a:srgbClr val="0563C1"/>
                </a:solidFill>
                <a:effectLst/>
                <a:latin typeface="Times New Roman" panose="02020603050405020304" pitchFamily="18" charset="0"/>
                <a:ea typeface="Times" panose="02020603050405020304" pitchFamily="18" charset="0"/>
                <a:hlinkClick r:id="rId13"/>
              </a:rPr>
              <a:t>https://osarch.org/</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OS: Maputnik style editor: </a:t>
            </a:r>
            <a:r>
              <a:rPr lang="en-CA" sz="1600" u="sng" dirty="0">
                <a:solidFill>
                  <a:srgbClr val="0563C1"/>
                </a:solidFill>
                <a:effectLst/>
                <a:latin typeface="Times New Roman" panose="02020603050405020304" pitchFamily="18" charset="0"/>
                <a:ea typeface="Times" panose="02020603050405020304" pitchFamily="18" charset="0"/>
                <a:hlinkClick r:id="rId14"/>
              </a:rPr>
              <a:t>https://maputnik.github.io/</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Esri’s ArcGIS: </a:t>
            </a:r>
            <a:r>
              <a:rPr lang="en-CA" sz="1600" u="sng" dirty="0">
                <a:solidFill>
                  <a:srgbClr val="0563C1"/>
                </a:solidFill>
                <a:effectLst/>
                <a:latin typeface="Times New Roman" panose="02020603050405020304" pitchFamily="18" charset="0"/>
                <a:ea typeface="Times" panose="02020603050405020304" pitchFamily="18" charset="0"/>
                <a:hlinkClick r:id="rId15"/>
              </a:rPr>
              <a:t>https://www.esri.com/en-us/arcgis/about-arcgis/overview</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Esri’s CityEngine: </a:t>
            </a:r>
            <a:r>
              <a:rPr lang="en-CA" sz="1600" u="sng" dirty="0">
                <a:solidFill>
                  <a:srgbClr val="0563C1"/>
                </a:solidFill>
                <a:effectLst/>
                <a:latin typeface="Times New Roman" panose="02020603050405020304" pitchFamily="18" charset="0"/>
                <a:ea typeface="Times" panose="02020603050405020304" pitchFamily="18" charset="0"/>
                <a:hlinkClick r:id="rId16"/>
              </a:rPr>
              <a:t>https://www.esri.com/en-us/arcgis/products/arcgis-cityengine/overview</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Adobe XD: </a:t>
            </a:r>
            <a:r>
              <a:rPr lang="en-CA" sz="1600" u="sng" dirty="0">
                <a:solidFill>
                  <a:srgbClr val="0563C1"/>
                </a:solidFill>
                <a:effectLst/>
                <a:latin typeface="Times New Roman" panose="02020603050405020304" pitchFamily="18" charset="0"/>
                <a:ea typeface="Times" panose="02020603050405020304" pitchFamily="18" charset="0"/>
                <a:hlinkClick r:id="rId17"/>
              </a:rPr>
              <a:t>https://www.adobe.com/ca/products/xd.html</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Adobe ProtoPie: </a:t>
            </a:r>
            <a:r>
              <a:rPr lang="en-CA" sz="1600" u="sng" dirty="0">
                <a:solidFill>
                  <a:srgbClr val="0563C1"/>
                </a:solidFill>
                <a:effectLst/>
                <a:latin typeface="Times New Roman" panose="02020603050405020304" pitchFamily="18" charset="0"/>
                <a:ea typeface="Times" panose="02020603050405020304" pitchFamily="18" charset="0"/>
                <a:hlinkClick r:id="rId18"/>
              </a:rPr>
              <a:t>https://www.protopie.io/adobexd</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b="1" dirty="0">
                <a:effectLst/>
                <a:latin typeface="Times New Roman" panose="02020603050405020304" pitchFamily="18" charset="0"/>
                <a:ea typeface="Times" panose="02020603050405020304" pitchFamily="18" charset="0"/>
              </a:rPr>
              <a:t>Software (Data Management) </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SPECKLE (Interoperability platform): </a:t>
            </a:r>
            <a:r>
              <a:rPr lang="en-CA" sz="1600" u="sng" dirty="0">
                <a:solidFill>
                  <a:srgbClr val="0563C1"/>
                </a:solidFill>
                <a:effectLst/>
                <a:latin typeface="Times New Roman" panose="02020603050405020304" pitchFamily="18" charset="0"/>
                <a:ea typeface="Times" panose="02020603050405020304" pitchFamily="18" charset="0"/>
                <a:hlinkClick r:id="rId19"/>
              </a:rPr>
              <a:t>https://speckle.systems/</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infoworks: </a:t>
            </a:r>
            <a:r>
              <a:rPr lang="en-CA" sz="1600" u="sng" dirty="0">
                <a:solidFill>
                  <a:srgbClr val="0563C1"/>
                </a:solidFill>
                <a:effectLst/>
                <a:latin typeface="Times New Roman" panose="02020603050405020304" pitchFamily="18" charset="0"/>
                <a:ea typeface="Times" panose="02020603050405020304" pitchFamily="18" charset="0"/>
                <a:hlinkClick r:id="rId20"/>
              </a:rPr>
              <a:t>https://www.infoworks.io/</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OS: PostgreSQL: </a:t>
            </a:r>
            <a:r>
              <a:rPr lang="en-CA" sz="1600" u="sng" dirty="0">
                <a:solidFill>
                  <a:srgbClr val="0563C1"/>
                </a:solidFill>
                <a:effectLst/>
                <a:latin typeface="Times New Roman" panose="02020603050405020304" pitchFamily="18" charset="0"/>
                <a:ea typeface="Times" panose="02020603050405020304" pitchFamily="18" charset="0"/>
                <a:hlinkClick r:id="rId21"/>
              </a:rPr>
              <a:t>https://www.postgresql.org/</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Solace: </a:t>
            </a:r>
            <a:r>
              <a:rPr lang="en-CA" sz="1600" u="sng" dirty="0">
                <a:solidFill>
                  <a:srgbClr val="0563C1"/>
                </a:solidFill>
                <a:effectLst/>
                <a:latin typeface="Times New Roman" panose="02020603050405020304" pitchFamily="18" charset="0"/>
                <a:ea typeface="Times" panose="02020603050405020304" pitchFamily="18" charset="0"/>
                <a:hlinkClick r:id="rId22"/>
              </a:rPr>
              <a:t>https://solace.com/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Zoho (PM software): </a:t>
            </a:r>
            <a:r>
              <a:rPr lang="en-CA" sz="1600" u="sng" dirty="0">
                <a:solidFill>
                  <a:srgbClr val="0563C1"/>
                </a:solidFill>
                <a:effectLst/>
                <a:latin typeface="Times New Roman" panose="02020603050405020304" pitchFamily="18" charset="0"/>
                <a:ea typeface="Times" panose="02020603050405020304" pitchFamily="18" charset="0"/>
                <a:hlinkClick r:id="rId23"/>
              </a:rPr>
              <a:t>https://www.zoho.com/projects/</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Slack (team communication): </a:t>
            </a:r>
            <a:r>
              <a:rPr lang="en-CA" sz="1600" u="sng" dirty="0">
                <a:solidFill>
                  <a:srgbClr val="0563C1"/>
                </a:solidFill>
                <a:effectLst/>
                <a:latin typeface="Times New Roman" panose="02020603050405020304" pitchFamily="18" charset="0"/>
                <a:ea typeface="Times" panose="02020603050405020304" pitchFamily="18" charset="0"/>
                <a:hlinkClick r:id="rId24"/>
              </a:rPr>
              <a:t>https://slack.com/intl/en-ca/</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Github: </a:t>
            </a:r>
            <a:r>
              <a:rPr lang="en-CA" sz="1600" u="sng" dirty="0">
                <a:solidFill>
                  <a:srgbClr val="0563C1"/>
                </a:solidFill>
                <a:effectLst/>
                <a:latin typeface="Times New Roman" panose="02020603050405020304" pitchFamily="18" charset="0"/>
                <a:ea typeface="Times" panose="02020603050405020304" pitchFamily="18" charset="0"/>
                <a:hlinkClick r:id="rId25"/>
              </a:rPr>
              <a:t>https://github.com/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Microsoft  excel: </a:t>
            </a:r>
            <a:r>
              <a:rPr lang="en-CA" sz="1600" u="sng" dirty="0">
                <a:solidFill>
                  <a:srgbClr val="0563C1"/>
                </a:solidFill>
                <a:effectLst/>
                <a:latin typeface="Times New Roman" panose="02020603050405020304" pitchFamily="18" charset="0"/>
                <a:ea typeface="Times" panose="02020603050405020304" pitchFamily="18" charset="0"/>
                <a:hlinkClick r:id="rId26"/>
              </a:rPr>
              <a:t>https://www.microsoft.com/en-us/microsoft-365/excel</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Amazon webservices:  </a:t>
            </a:r>
            <a:r>
              <a:rPr lang="en-CA" sz="1600" u="sng" dirty="0">
                <a:solidFill>
                  <a:srgbClr val="0563C1"/>
                </a:solidFill>
                <a:effectLst/>
                <a:latin typeface="Times New Roman" panose="02020603050405020304" pitchFamily="18" charset="0"/>
                <a:ea typeface="Times" panose="02020603050405020304" pitchFamily="18" charset="0"/>
                <a:hlinkClick r:id="rId27"/>
              </a:rPr>
              <a:t>https://aws.amazon.com/</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b="1" dirty="0">
                <a:effectLst/>
                <a:latin typeface="Times New Roman" panose="02020603050405020304" pitchFamily="18" charset="0"/>
                <a:ea typeface="Times" panose="02020603050405020304" pitchFamily="18" charset="0"/>
              </a:rPr>
              <a:t>Game engine</a:t>
            </a:r>
            <a:endParaRPr lang="en-CA" sz="1600" dirty="0">
              <a:effectLst/>
              <a:latin typeface="Times New Roman" panose="02020603050405020304" pitchFamily="18" charset="0"/>
              <a:ea typeface="Times" panose="02020603050405020304" pitchFamily="18" charset="0"/>
            </a:endParaRPr>
          </a:p>
          <a:p>
            <a:pPr algn="just">
              <a:spcAft>
                <a:spcPts val="600"/>
              </a:spcAft>
            </a:pPr>
            <a:r>
              <a:rPr lang="en-CA" sz="1600" dirty="0">
                <a:effectLst/>
                <a:latin typeface="Times New Roman" panose="02020603050405020304" pitchFamily="18" charset="0"/>
                <a:ea typeface="Times" panose="02020603050405020304" pitchFamily="18" charset="0"/>
              </a:rPr>
              <a:t>- Unreal engine: </a:t>
            </a:r>
            <a:r>
              <a:rPr lang="en-CA" sz="1600" u="sng" dirty="0">
                <a:solidFill>
                  <a:srgbClr val="0563C1"/>
                </a:solidFill>
                <a:effectLst/>
                <a:latin typeface="Times New Roman" panose="02020603050405020304" pitchFamily="18" charset="0"/>
                <a:ea typeface="Times" panose="02020603050405020304" pitchFamily="18" charset="0"/>
                <a:hlinkClick r:id="rId28"/>
              </a:rPr>
              <a:t>https://www.unrealengine.com/en-US/</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Unity engine: </a:t>
            </a:r>
            <a:r>
              <a:rPr lang="en-CA" sz="1600" u="sng" dirty="0">
                <a:solidFill>
                  <a:srgbClr val="0563C1"/>
                </a:solidFill>
                <a:effectLst/>
                <a:latin typeface="Times New Roman" panose="02020603050405020304" pitchFamily="18" charset="0"/>
                <a:ea typeface="Times" panose="02020603050405020304" pitchFamily="18" charset="0"/>
                <a:hlinkClick r:id="rId29"/>
              </a:rPr>
              <a:t>https://unity.com/</a:t>
            </a:r>
            <a:r>
              <a:rPr lang="en-CA" sz="1600" dirty="0">
                <a:effectLst/>
                <a:latin typeface="Times New Roman" panose="02020603050405020304" pitchFamily="18" charset="0"/>
                <a:ea typeface="Times" panose="02020603050405020304" pitchFamily="18" charset="0"/>
              </a:rPr>
              <a:t> </a:t>
            </a:r>
          </a:p>
          <a:p>
            <a:pPr algn="just">
              <a:spcAft>
                <a:spcPts val="600"/>
              </a:spcAft>
            </a:pP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b="1" dirty="0">
                <a:effectLst/>
                <a:latin typeface="Times New Roman" panose="02020603050405020304" pitchFamily="18" charset="0"/>
                <a:ea typeface="Times" panose="02020603050405020304" pitchFamily="18" charset="0"/>
              </a:rPr>
              <a:t>Data types </a:t>
            </a:r>
            <a:endParaRPr lang="en-CA" sz="1600" dirty="0">
              <a:effectLst/>
              <a:latin typeface="Times New Roman" panose="02020603050405020304" pitchFamily="18" charset="0"/>
              <a:ea typeface="Times" panose="02020603050405020304" pitchFamily="18" charset="0"/>
            </a:endParaRPr>
          </a:p>
          <a:p>
            <a:pPr algn="l">
              <a:spcAft>
                <a:spcPts val="600"/>
              </a:spcAft>
            </a:pPr>
            <a:r>
              <a:rPr lang="en-CA" sz="1600" dirty="0">
                <a:effectLst/>
                <a:latin typeface="Times New Roman" panose="02020603050405020304" pitchFamily="18" charset="0"/>
                <a:ea typeface="Times" panose="02020603050405020304" pitchFamily="18" charset="0"/>
              </a:rPr>
              <a:t>- Laser </a:t>
            </a:r>
          </a:p>
          <a:p>
            <a:pPr algn="l">
              <a:spcAft>
                <a:spcPts val="600"/>
              </a:spcAft>
            </a:pPr>
            <a:r>
              <a:rPr lang="en-CA" sz="1600" dirty="0">
                <a:effectLst/>
                <a:latin typeface="Times New Roman" panose="02020603050405020304" pitchFamily="18" charset="0"/>
                <a:ea typeface="Times" panose="02020603050405020304" pitchFamily="18" charset="0"/>
              </a:rPr>
              <a:t>- point cloud </a:t>
            </a:r>
          </a:p>
          <a:p>
            <a:pPr algn="l">
              <a:spcAft>
                <a:spcPts val="600"/>
              </a:spcAft>
            </a:pPr>
            <a:r>
              <a:rPr lang="en-CA" sz="1600" dirty="0">
                <a:effectLst/>
                <a:latin typeface="Times New Roman" panose="02020603050405020304" pitchFamily="18" charset="0"/>
                <a:ea typeface="Times" panose="02020603050405020304" pitchFamily="18" charset="0"/>
              </a:rPr>
              <a:t>- Photogrammetry</a:t>
            </a:r>
          </a:p>
          <a:p>
            <a:pPr algn="l">
              <a:spcAft>
                <a:spcPts val="600"/>
              </a:spcAft>
            </a:pPr>
            <a:r>
              <a:rPr lang="en-CA" sz="1600" dirty="0">
                <a:effectLst/>
                <a:latin typeface="Times New Roman" panose="02020603050405020304" pitchFamily="18" charset="0"/>
                <a:ea typeface="Times" panose="02020603050405020304" pitchFamily="18" charset="0"/>
              </a:rPr>
              <a:t>- Geospatial </a:t>
            </a:r>
          </a:p>
          <a:p>
            <a:pPr algn="l">
              <a:spcAft>
                <a:spcPts val="600"/>
              </a:spcAft>
            </a:pPr>
            <a:r>
              <a:rPr lang="en-CA" sz="1600" dirty="0">
                <a:effectLst/>
                <a:latin typeface="Times New Roman" panose="02020603050405020304" pitchFamily="18" charset="0"/>
                <a:ea typeface="Times" panose="02020603050405020304" pitchFamily="18" charset="0"/>
              </a:rPr>
              <a:t>- Lidar </a:t>
            </a:r>
          </a:p>
          <a:p>
            <a:pPr algn="just">
              <a:spcAft>
                <a:spcPts val="600"/>
              </a:spcAft>
            </a:pPr>
            <a:r>
              <a:rPr lang="en-CA" sz="1600" dirty="0">
                <a:effectLst/>
                <a:latin typeface="Times New Roman" panose="02020603050405020304" pitchFamily="18" charset="0"/>
                <a:ea typeface="Times" panose="02020603050405020304" pitchFamily="18" charset="0"/>
              </a:rPr>
              <a:t>- BIM (building information model)</a:t>
            </a:r>
          </a:p>
          <a:p>
            <a:pPr algn="just">
              <a:spcAft>
                <a:spcPts val="600"/>
              </a:spcAft>
            </a:pPr>
            <a:r>
              <a:rPr lang="en-CA" sz="1600" dirty="0">
                <a:effectLst/>
                <a:latin typeface="Times New Roman" panose="02020603050405020304" pitchFamily="18" charset="0"/>
                <a:ea typeface="Times" panose="02020603050405020304" pitchFamily="18" charset="0"/>
              </a:rPr>
              <a:t>- ASM (asset management system) </a:t>
            </a:r>
          </a:p>
          <a:p>
            <a:pPr algn="just">
              <a:spcAft>
                <a:spcPts val="600"/>
              </a:spcAft>
            </a:pPr>
            <a:r>
              <a:rPr lang="en-CA" sz="1600" dirty="0">
                <a:effectLst/>
                <a:latin typeface="Times New Roman" panose="02020603050405020304" pitchFamily="18" charset="0"/>
                <a:ea typeface="Times" panose="02020603050405020304" pitchFamily="18" charset="0"/>
              </a:rPr>
              <a:t>- static </a:t>
            </a:r>
          </a:p>
          <a:p>
            <a:pPr algn="just">
              <a:spcAft>
                <a:spcPts val="600"/>
              </a:spcAft>
            </a:pPr>
            <a:r>
              <a:rPr lang="en-CA" sz="1600" dirty="0">
                <a:effectLst/>
                <a:latin typeface="Times New Roman" panose="02020603050405020304" pitchFamily="18" charset="0"/>
                <a:ea typeface="Times" panose="02020603050405020304" pitchFamily="18" charset="0"/>
              </a:rPr>
              <a:t>- real-time</a:t>
            </a:r>
          </a:p>
          <a:p>
            <a:pPr algn="l">
              <a:spcAft>
                <a:spcPts val="600"/>
              </a:spcAft>
            </a:pPr>
            <a:r>
              <a:rPr lang="en-CA" sz="1600" dirty="0">
                <a:effectLst/>
                <a:latin typeface="Times New Roman" panose="02020603050405020304" pitchFamily="18" charset="0"/>
                <a:ea typeface="Times" panose="02020603050405020304" pitchFamily="18" charset="0"/>
              </a:rPr>
              <a:t>- .DWG (for solid-body geometry)</a:t>
            </a:r>
          </a:p>
          <a:p>
            <a:pPr algn="l">
              <a:spcAft>
                <a:spcPts val="600"/>
              </a:spcAft>
            </a:pPr>
            <a:r>
              <a:rPr lang="en-CA" sz="1600" dirty="0">
                <a:effectLst/>
                <a:latin typeface="Times New Roman" panose="02020603050405020304" pitchFamily="18" charset="0"/>
                <a:ea typeface="Times" panose="02020603050405020304" pitchFamily="18" charset="0"/>
              </a:rPr>
              <a:t>- .RVT file format : </a:t>
            </a:r>
            <a:r>
              <a:rPr lang="en-CA" sz="1600" u="sng" dirty="0">
                <a:solidFill>
                  <a:srgbClr val="0563C1"/>
                </a:solidFill>
                <a:effectLst/>
                <a:latin typeface="Times New Roman" panose="02020603050405020304" pitchFamily="18" charset="0"/>
                <a:ea typeface="Times" panose="02020603050405020304" pitchFamily="18" charset="0"/>
                <a:hlinkClick r:id="rId30"/>
              </a:rPr>
              <a:t>https://docs.fileformat.com/cad/rvt/#:~:text=A%20file%20with%20.,floor%20plans%2C%20elevations%20and%20sections.&amp;text=Revit%20files%20can%20be%20opened%20using%20Autodesk%20Revit%20or%20Autocad%20Architecture%20software</a:t>
            </a:r>
            <a:r>
              <a:rPr lang="en-CA" sz="1600" dirty="0">
                <a:effectLst/>
                <a:latin typeface="Times New Roman" panose="02020603050405020304" pitchFamily="18" charset="0"/>
                <a:ea typeface="Times" panose="02020603050405020304" pitchFamily="18" charset="0"/>
              </a:rPr>
              <a:t>. </a:t>
            </a:r>
          </a:p>
          <a:p>
            <a:pPr algn="l">
              <a:spcAft>
                <a:spcPts val="600"/>
              </a:spcAft>
            </a:pPr>
            <a:r>
              <a:rPr lang="en-CA" sz="1600" dirty="0">
                <a:effectLst/>
                <a:latin typeface="Times New Roman" panose="02020603050405020304" pitchFamily="18" charset="0"/>
                <a:ea typeface="Times" panose="02020603050405020304" pitchFamily="18" charset="0"/>
              </a:rPr>
              <a:t>- .IFC file format: </a:t>
            </a:r>
            <a:r>
              <a:rPr lang="en-CA" sz="1600" u="sng" dirty="0">
                <a:solidFill>
                  <a:srgbClr val="0563C1"/>
                </a:solidFill>
                <a:effectLst/>
                <a:latin typeface="Times New Roman" panose="02020603050405020304" pitchFamily="18" charset="0"/>
                <a:ea typeface="Times" panose="02020603050405020304" pitchFamily="18" charset="0"/>
                <a:hlinkClick r:id="rId31"/>
              </a:rPr>
              <a:t>https://fileinfo.com/extension/ifc#:~:text=An%20IFC%20file%20is%20a,elements%2C%20materials%2C%20and%20shapes</a:t>
            </a:r>
            <a:endParaRPr lang="en-CA" sz="1600" dirty="0">
              <a:effectLst/>
              <a:latin typeface="Times New Roman" panose="02020603050405020304" pitchFamily="18" charset="0"/>
              <a:ea typeface="Times" panose="02020603050405020304" pitchFamily="18" charset="0"/>
            </a:endParaRPr>
          </a:p>
          <a:p>
            <a:endParaRPr lang="en-CA" sz="1100" dirty="0"/>
          </a:p>
        </p:txBody>
      </p:sp>
      <p:sp>
        <p:nvSpPr>
          <p:cNvPr id="4" name="Slide Number Placeholder 3"/>
          <p:cNvSpPr>
            <a:spLocks noGrp="1"/>
          </p:cNvSpPr>
          <p:nvPr>
            <p:ph type="sldNum" sz="quarter" idx="5"/>
          </p:nvPr>
        </p:nvSpPr>
        <p:spPr/>
        <p:txBody>
          <a:bodyPr/>
          <a:lstStyle/>
          <a:p>
            <a:fld id="{90D797C0-F7E7-489A-BB63-7C2EE0F805AC}" type="slidenum">
              <a:rPr lang="en-CA" smtClean="0"/>
              <a:t>13</a:t>
            </a:fld>
            <a:endParaRPr lang="en-CA" dirty="0"/>
          </a:p>
        </p:txBody>
      </p:sp>
    </p:spTree>
    <p:extLst>
      <p:ext uri="{BB962C8B-B14F-4D97-AF65-F5344CB8AC3E}">
        <p14:creationId xmlns:p14="http://schemas.microsoft.com/office/powerpoint/2010/main" val="96187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John Ladley (2019) </a:t>
            </a:r>
            <a:r>
              <a:rPr lang="en-US" i="1" dirty="0"/>
              <a:t>Data Governance How to Design, Deploy and Sustain an Effective Data Governance Program</a:t>
            </a:r>
            <a:r>
              <a:rPr lang="en-US" dirty="0"/>
              <a:t>, 2</a:t>
            </a:r>
            <a:r>
              <a:rPr lang="en-US" baseline="30000" dirty="0"/>
              <a:t>nd</a:t>
            </a:r>
            <a:r>
              <a:rPr lang="en-US" dirty="0"/>
              <a:t> Edition, Elsevier.</a:t>
            </a:r>
          </a:p>
          <a:p>
            <a:r>
              <a:rPr lang="en-US" dirty="0"/>
              <a:t>See DAMA International (2017) </a:t>
            </a:r>
            <a:r>
              <a:rPr lang="en-US" i="1" dirty="0"/>
              <a:t>DAMA-DMBOK Data Management Body of Knowledge</a:t>
            </a:r>
            <a:r>
              <a:rPr lang="en-US" dirty="0"/>
              <a:t>, 2</a:t>
            </a:r>
            <a:r>
              <a:rPr lang="en-US" baseline="30000" dirty="0"/>
              <a:t>nd</a:t>
            </a:r>
            <a:r>
              <a:rPr lang="en-US" dirty="0"/>
              <a:t> Edition, Technics.</a:t>
            </a:r>
            <a:endParaRPr lang="en-CA" dirty="0"/>
          </a:p>
        </p:txBody>
      </p:sp>
      <p:sp>
        <p:nvSpPr>
          <p:cNvPr id="4" name="Slide Number Placeholder 3"/>
          <p:cNvSpPr>
            <a:spLocks noGrp="1"/>
          </p:cNvSpPr>
          <p:nvPr>
            <p:ph type="sldNum" sz="quarter" idx="5"/>
          </p:nvPr>
        </p:nvSpPr>
        <p:spPr/>
        <p:txBody>
          <a:bodyPr/>
          <a:lstStyle/>
          <a:p>
            <a:fld id="{90D797C0-F7E7-489A-BB63-7C2EE0F805AC}" type="slidenum">
              <a:rPr lang="en-CA" smtClean="0"/>
              <a:t>14</a:t>
            </a:fld>
            <a:endParaRPr lang="en-CA" dirty="0"/>
          </a:p>
        </p:txBody>
      </p:sp>
    </p:spTree>
    <p:extLst>
      <p:ext uri="{BB962C8B-B14F-4D97-AF65-F5344CB8AC3E}">
        <p14:creationId xmlns:p14="http://schemas.microsoft.com/office/powerpoint/2010/main" val="2387109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orcid.org/0000-0003-1847-2738" TargetMode="External"/><Relationship Id="rId2" Type="http://schemas.openxmlformats.org/officeDocument/2006/relationships/hyperlink" Target="mailto:Tracey.Lauriault@Carleton.c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FE3DE85-4B3D-7348-A996-E6DF014DB14E}"/>
              </a:ext>
            </a:extLst>
          </p:cNvPr>
          <p:cNvSpPr>
            <a:spLocks noGrp="1"/>
          </p:cNvSpPr>
          <p:nvPr>
            <p:ph type="subTitle" idx="1" hasCustomPrompt="1"/>
          </p:nvPr>
        </p:nvSpPr>
        <p:spPr>
          <a:xfrm>
            <a:off x="998483" y="2453014"/>
            <a:ext cx="9669517" cy="854605"/>
          </a:xfrm>
          <a:prstGeom prst="rect">
            <a:avLst/>
          </a:prstGeom>
        </p:spPr>
        <p:txBody>
          <a:bodyPr>
            <a:noAutofit/>
          </a:bodyPr>
          <a:lstStyle>
            <a:lvl1pPr marL="0" indent="0" algn="ctr">
              <a:buNone/>
              <a:defRPr>
                <a:latin typeface="+mj-lt"/>
              </a:defRPr>
            </a:lvl1pPr>
          </a:lstStyle>
          <a:p>
            <a:pPr>
              <a:lnSpc>
                <a:spcPct val="100000"/>
              </a:lnSpc>
            </a:pPr>
            <a:r>
              <a:rPr lang="en-CA" b="1" dirty="0">
                <a:latin typeface="Inter" panose="020B0502030000000004" pitchFamily="34" charset="0"/>
                <a:ea typeface="Inter" panose="020B0502030000000004" pitchFamily="34" charset="0"/>
              </a:rPr>
              <a:t>Presentation Title</a:t>
            </a:r>
          </a:p>
          <a:p>
            <a:pPr>
              <a:lnSpc>
                <a:spcPct val="100000"/>
              </a:lnSpc>
            </a:pPr>
            <a:r>
              <a:rPr lang="en-CA" sz="1800" dirty="0">
                <a:latin typeface="Inter" panose="020B0502030000000004" pitchFamily="34" charset="0"/>
                <a:ea typeface="Inter" panose="020B0502030000000004" pitchFamily="34" charset="0"/>
              </a:rPr>
              <a:t>Date | Location | Venue</a:t>
            </a:r>
            <a:endParaRPr lang="en-US" sz="1800" dirty="0">
              <a:latin typeface="Inter" panose="020B0502030000000004" pitchFamily="34" charset="0"/>
              <a:ea typeface="Inter" panose="020B0502030000000004" pitchFamily="34" charset="0"/>
            </a:endParaRPr>
          </a:p>
        </p:txBody>
      </p:sp>
      <p:sp>
        <p:nvSpPr>
          <p:cNvPr id="8" name="Subtitle 2">
            <a:extLst>
              <a:ext uri="{FF2B5EF4-FFF2-40B4-BE49-F238E27FC236}">
                <a16:creationId xmlns:a16="http://schemas.microsoft.com/office/drawing/2014/main" id="{D1C89935-5758-7241-8A4E-08B89B906E83}"/>
              </a:ext>
            </a:extLst>
          </p:cNvPr>
          <p:cNvSpPr txBox="1">
            <a:spLocks/>
          </p:cNvSpPr>
          <p:nvPr userDrawn="1"/>
        </p:nvSpPr>
        <p:spPr>
          <a:xfrm>
            <a:off x="895388" y="4719670"/>
            <a:ext cx="5561351" cy="14913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600"/>
              </a:spcAft>
            </a:pPr>
            <a:r>
              <a:rPr lang="en-CA" sz="1400" b="1" dirty="0">
                <a:solidFill>
                  <a:srgbClr val="002060"/>
                </a:solidFill>
                <a:latin typeface="+mj-lt"/>
                <a:ea typeface="Inter" panose="020B0502030000000004" pitchFamily="34" charset="0"/>
              </a:rPr>
              <a:t>Tracey P. Lauriault</a:t>
            </a:r>
            <a:br>
              <a:rPr lang="en-CA" sz="1400" dirty="0">
                <a:solidFill>
                  <a:srgbClr val="002060"/>
                </a:solidFill>
                <a:latin typeface="+mj-lt"/>
                <a:ea typeface="Inter" panose="020B0502030000000004" pitchFamily="34" charset="0"/>
              </a:rPr>
            </a:br>
            <a:r>
              <a:rPr lang="en-CA" sz="1400" dirty="0">
                <a:solidFill>
                  <a:srgbClr val="002060"/>
                </a:solidFill>
                <a:latin typeface="+mj-lt"/>
                <a:ea typeface="Inter" panose="020B0502030000000004" pitchFamily="34" charset="0"/>
              </a:rPr>
              <a:t>Associate Professor, Critical Media and Big Data, </a:t>
            </a:r>
            <a:br>
              <a:rPr lang="en-CA" sz="1400" dirty="0">
                <a:solidFill>
                  <a:srgbClr val="002060"/>
                </a:solidFill>
                <a:latin typeface="+mj-lt"/>
                <a:ea typeface="Inter" panose="020B0502030000000004" pitchFamily="34" charset="0"/>
              </a:rPr>
            </a:br>
            <a:r>
              <a:rPr lang="en-CA" sz="1400" dirty="0">
                <a:solidFill>
                  <a:srgbClr val="002060"/>
                </a:solidFill>
                <a:latin typeface="+mj-lt"/>
                <a:ea typeface="Inter" panose="020B0502030000000004" pitchFamily="34" charset="0"/>
              </a:rPr>
              <a:t>School of Journalism and Communication, Carleton University</a:t>
            </a:r>
          </a:p>
          <a:p>
            <a:pPr algn="l">
              <a:lnSpc>
                <a:spcPct val="100000"/>
              </a:lnSpc>
              <a:spcBef>
                <a:spcPts val="0"/>
              </a:spcBef>
              <a:spcAft>
                <a:spcPts val="600"/>
              </a:spcAft>
            </a:pPr>
            <a:r>
              <a:rPr lang="en-CA" sz="1400" u="sng" dirty="0">
                <a:solidFill>
                  <a:srgbClr val="002060"/>
                </a:solidFill>
                <a:latin typeface="+mj-lt"/>
                <a:ea typeface="Inter" panose="020B0502030000000004" pitchFamily="34" charset="0"/>
                <a:hlinkClick r:id="rId2">
                  <a:extLst>
                    <a:ext uri="{A12FA001-AC4F-418D-AE19-62706E023703}">
                      <ahyp:hlinkClr xmlns:ahyp="http://schemas.microsoft.com/office/drawing/2018/hyperlinkcolor" val="tx"/>
                    </a:ext>
                  </a:extLst>
                </a:hlinkClick>
              </a:rPr>
              <a:t>Tracey.Lauriault@Carleton.ca</a:t>
            </a:r>
            <a:br>
              <a:rPr lang="en-CA" sz="1400" u="sng" dirty="0">
                <a:solidFill>
                  <a:srgbClr val="002060"/>
                </a:solidFill>
                <a:latin typeface="+mj-lt"/>
                <a:ea typeface="Inter" panose="020B0502030000000004" pitchFamily="34" charset="0"/>
              </a:rPr>
            </a:br>
            <a:r>
              <a:rPr lang="en-CA" sz="1400" dirty="0">
                <a:solidFill>
                  <a:srgbClr val="002060"/>
                </a:solidFill>
                <a:latin typeface="+mj-lt"/>
                <a:ea typeface="Inter" panose="020B0502030000000004" pitchFamily="34" charset="0"/>
              </a:rPr>
              <a:t>@TraceyLauriault</a:t>
            </a:r>
            <a:br>
              <a:rPr lang="en-CA" sz="1400" dirty="0">
                <a:solidFill>
                  <a:srgbClr val="002060"/>
                </a:solidFill>
                <a:latin typeface="+mj-lt"/>
                <a:ea typeface="Inter" panose="020B0502030000000004" pitchFamily="34" charset="0"/>
              </a:rPr>
            </a:br>
            <a:r>
              <a:rPr lang="en-CA" sz="1400" u="sng" dirty="0">
                <a:solidFill>
                  <a:srgbClr val="002060"/>
                </a:solidFill>
                <a:latin typeface="+mj-lt"/>
                <a:ea typeface="Inter" panose="020B0502030000000004" pitchFamily="34" charset="0"/>
                <a:hlinkClick r:id="rId3">
                  <a:extLst>
                    <a:ext uri="{A12FA001-AC4F-418D-AE19-62706E023703}">
                      <ahyp:hlinkClr xmlns:ahyp="http://schemas.microsoft.com/office/drawing/2018/hyperlinkcolor" val="tx"/>
                    </a:ext>
                  </a:extLst>
                </a:hlinkClick>
              </a:rPr>
              <a:t>https://orcid.org/0000-0003-1847-2738</a:t>
            </a:r>
            <a:endParaRPr lang="en-CA" sz="1400" dirty="0">
              <a:solidFill>
                <a:srgbClr val="002060"/>
              </a:solidFill>
              <a:latin typeface="+mj-lt"/>
              <a:ea typeface="Inter" panose="020B0502030000000004" pitchFamily="34" charset="0"/>
            </a:endParaRPr>
          </a:p>
        </p:txBody>
      </p:sp>
      <p:cxnSp>
        <p:nvCxnSpPr>
          <p:cNvPr id="10" name="Straight Connector 9">
            <a:extLst>
              <a:ext uri="{FF2B5EF4-FFF2-40B4-BE49-F238E27FC236}">
                <a16:creationId xmlns:a16="http://schemas.microsoft.com/office/drawing/2014/main" id="{6D320E27-F392-2F48-ADCB-AB1D6A4F1C1B}"/>
              </a:ext>
            </a:extLst>
          </p:cNvPr>
          <p:cNvCxnSpPr>
            <a:cxnSpLocks/>
          </p:cNvCxnSpPr>
          <p:nvPr userDrawn="1"/>
        </p:nvCxnSpPr>
        <p:spPr>
          <a:xfrm flipH="1">
            <a:off x="5663821" y="6636962"/>
            <a:ext cx="6372466" cy="0"/>
          </a:xfrm>
          <a:prstGeom prst="line">
            <a:avLst/>
          </a:prstGeom>
          <a:ln w="12700">
            <a:solidFill>
              <a:srgbClr val="002060"/>
            </a:solidFill>
            <a:head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3D36232-55BE-4040-9EB7-4F57DAAA9A2D}"/>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n-lt"/>
                <a:cs typeface="+mn-cs"/>
              </a:rPr>
              <a:t>CU04 Digital Twin, </a:t>
            </a:r>
            <a:r>
              <a:rPr lang="en-US" sz="1400" b="0" i="0" u="none" strike="noStrike" kern="1200" baseline="0" dirty="0">
                <a:solidFill>
                  <a:srgbClr val="002060"/>
                </a:solidFill>
                <a:latin typeface="+mn-lt"/>
              </a:rPr>
              <a:t>Trafikverket</a:t>
            </a:r>
            <a:r>
              <a:rPr lang="en-CA" sz="1400" kern="1200" dirty="0">
                <a:solidFill>
                  <a:srgbClr val="002060"/>
                </a:solidFill>
                <a:latin typeface="+mn-lt"/>
                <a:cs typeface="+mn-cs"/>
              </a:rPr>
              <a:t>, Stockholm, Jul. 27, 2022</a:t>
            </a:r>
          </a:p>
        </p:txBody>
      </p:sp>
    </p:spTree>
    <p:extLst>
      <p:ext uri="{BB962C8B-B14F-4D97-AF65-F5344CB8AC3E}">
        <p14:creationId xmlns:p14="http://schemas.microsoft.com/office/powerpoint/2010/main" val="164213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9830A2-1ACD-9441-A537-FEF9D5154D78}"/>
              </a:ext>
            </a:extLst>
          </p:cNvPr>
          <p:cNvCxnSpPr>
            <a:cxnSpLocks/>
          </p:cNvCxnSpPr>
          <p:nvPr userDrawn="1"/>
        </p:nvCxnSpPr>
        <p:spPr>
          <a:xfrm flipH="1">
            <a:off x="5616054" y="6638589"/>
            <a:ext cx="6480874"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7E75B8D-F32C-8E4D-ADF0-35E478C0FD22}"/>
              </a:ext>
            </a:extLst>
          </p:cNvPr>
          <p:cNvSpPr/>
          <p:nvPr userDrawn="1"/>
        </p:nvSpPr>
        <p:spPr>
          <a:xfrm>
            <a:off x="878541" y="443754"/>
            <a:ext cx="883024" cy="43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FD6E7D-0C41-6D4B-9785-007AFB3090D8}"/>
              </a:ext>
            </a:extLst>
          </p:cNvPr>
          <p:cNvSpPr>
            <a:spLocks noGrp="1"/>
          </p:cNvSpPr>
          <p:nvPr>
            <p:ph type="title"/>
          </p:nvPr>
        </p:nvSpPr>
        <p:spPr>
          <a:xfrm>
            <a:off x="838200" y="191246"/>
            <a:ext cx="10515600" cy="979581"/>
          </a:xfrm>
          <a:ln>
            <a:noFill/>
          </a:ln>
        </p:spPr>
        <p:txBody>
          <a:bodyPr anchor="ctr">
            <a:normAutofit/>
          </a:bodyPr>
          <a:lstStyle>
            <a:lvl1pPr>
              <a:defRPr lang="en-US" sz="3600" kern="1200" dirty="0">
                <a:solidFill>
                  <a:srgbClr val="002060"/>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B59B5AD9-01FA-9A4D-9C11-372AA3A6C7CE}"/>
              </a:ext>
            </a:extLst>
          </p:cNvPr>
          <p:cNvSpPr>
            <a:spLocks noGrp="1"/>
          </p:cNvSpPr>
          <p:nvPr>
            <p:ph idx="1"/>
          </p:nvPr>
        </p:nvSpPr>
        <p:spPr>
          <a:xfrm>
            <a:off x="838200" y="1595984"/>
            <a:ext cx="10515600" cy="4580979"/>
          </a:xfrm>
          <a:prstGeom prst="rect">
            <a:avLst/>
          </a:prstGeom>
          <a:ln>
            <a:noFill/>
          </a:ln>
        </p:spPr>
        <p:txBody>
          <a:bodyPr/>
          <a:lstStyle>
            <a:lvl1pPr marL="514350" indent="-514350">
              <a:buClr>
                <a:srgbClr val="0070C0"/>
              </a:buClr>
              <a:buSzPct val="150000"/>
              <a:buFont typeface="Arial" panose="020B0604020202020204" pitchFamily="34" charset="0"/>
              <a:buChar cha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Oval 7">
            <a:extLst>
              <a:ext uri="{FF2B5EF4-FFF2-40B4-BE49-F238E27FC236}">
                <a16:creationId xmlns:a16="http://schemas.microsoft.com/office/drawing/2014/main" id="{1284EEF7-254F-4C4C-A046-0ADCD394A274}"/>
              </a:ext>
            </a:extLst>
          </p:cNvPr>
          <p:cNvSpPr/>
          <p:nvPr userDrawn="1"/>
        </p:nvSpPr>
        <p:spPr>
          <a:xfrm>
            <a:off x="11805368" y="6498304"/>
            <a:ext cx="304800" cy="304800"/>
          </a:xfrm>
          <a:prstGeom prst="ellipse">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65EA8BBD-AFD4-0245-BE71-AE836B046007}"/>
              </a:ext>
            </a:extLst>
          </p:cNvPr>
          <p:cNvSpPr>
            <a:spLocks noGrp="1"/>
          </p:cNvSpPr>
          <p:nvPr>
            <p:ph type="sldNum" sz="quarter" idx="4"/>
          </p:nvPr>
        </p:nvSpPr>
        <p:spPr>
          <a:xfrm>
            <a:off x="11747856" y="6508148"/>
            <a:ext cx="444144" cy="365125"/>
          </a:xfrm>
          <a:prstGeom prst="rect">
            <a:avLst/>
          </a:prstGeom>
        </p:spPr>
        <p:txBody>
          <a:bodyPr/>
          <a:lstStyle>
            <a:lvl1pPr>
              <a:defRPr sz="1200">
                <a:solidFill>
                  <a:schemeClr val="tx2"/>
                </a:solidFill>
              </a:defRPr>
            </a:lvl1pPr>
          </a:lstStyle>
          <a:p>
            <a:pPr algn="ctr"/>
            <a:fld id="{C3FA6A55-0802-704F-97AE-87D2FF0081C3}" type="slidenum">
              <a:rPr lang="en-US" smtClean="0">
                <a:latin typeface="Inter" panose="020B0502030000000004" pitchFamily="34" charset="0"/>
                <a:ea typeface="Inter" panose="020B0502030000000004" pitchFamily="34" charset="0"/>
              </a:rPr>
              <a:pPr algn="ctr"/>
              <a:t>‹#›</a:t>
            </a:fld>
            <a:endParaRPr lang="en-US" dirty="0">
              <a:latin typeface="Inter" panose="020B0502030000000004" pitchFamily="34" charset="0"/>
              <a:ea typeface="Inter" panose="020B0502030000000004" pitchFamily="34" charset="0"/>
            </a:endParaRPr>
          </a:p>
        </p:txBody>
      </p:sp>
      <p:cxnSp>
        <p:nvCxnSpPr>
          <p:cNvPr id="9" name="Straight Connector 8">
            <a:extLst>
              <a:ext uri="{FF2B5EF4-FFF2-40B4-BE49-F238E27FC236}">
                <a16:creationId xmlns:a16="http://schemas.microsoft.com/office/drawing/2014/main" id="{92AC80F4-4812-4B92-AA19-CB3679335966}"/>
              </a:ext>
            </a:extLst>
          </p:cNvPr>
          <p:cNvCxnSpPr>
            <a:cxnSpLocks/>
          </p:cNvCxnSpPr>
          <p:nvPr userDrawn="1"/>
        </p:nvCxnSpPr>
        <p:spPr>
          <a:xfrm>
            <a:off x="522888" y="1459997"/>
            <a:ext cx="11146224" cy="0"/>
          </a:xfrm>
          <a:prstGeom prst="line">
            <a:avLst/>
          </a:prstGeom>
          <a:ln>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00CFA93-CE43-444D-AF2F-D459AB9FDB9B}"/>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n-lt"/>
                <a:cs typeface="+mn-cs"/>
              </a:rPr>
              <a:t>CU04 Digital Twin, </a:t>
            </a:r>
            <a:r>
              <a:rPr lang="en-US" sz="1400" b="0" i="0" u="none" strike="noStrike" kern="1200" baseline="0" dirty="0">
                <a:solidFill>
                  <a:srgbClr val="002060"/>
                </a:solidFill>
                <a:latin typeface="+mn-lt"/>
              </a:rPr>
              <a:t>Trafikverket</a:t>
            </a:r>
            <a:r>
              <a:rPr lang="en-CA" sz="1400" kern="1200" dirty="0">
                <a:solidFill>
                  <a:srgbClr val="002060"/>
                </a:solidFill>
                <a:latin typeface="+mn-lt"/>
                <a:cs typeface="+mn-cs"/>
              </a:rPr>
              <a:t>, Stockholm, Jul. 27, 2022</a:t>
            </a:r>
          </a:p>
        </p:txBody>
      </p:sp>
      <p:pic>
        <p:nvPicPr>
          <p:cNvPr id="12" name="Google Shape;11;p10">
            <a:extLst>
              <a:ext uri="{FF2B5EF4-FFF2-40B4-BE49-F238E27FC236}">
                <a16:creationId xmlns:a16="http://schemas.microsoft.com/office/drawing/2014/main" id="{D90FB5A6-12DB-4B87-921B-CBFD0234FD18}"/>
              </a:ext>
            </a:extLst>
          </p:cNvPr>
          <p:cNvPicPr preferRelativeResize="0"/>
          <p:nvPr userDrawn="1"/>
        </p:nvPicPr>
        <p:blipFill rotWithShape="1">
          <a:blip r:embed="rId2">
            <a:alphaModFix/>
          </a:blip>
          <a:srcRect/>
          <a:stretch/>
        </p:blipFill>
        <p:spPr>
          <a:xfrm>
            <a:off x="10355263" y="283367"/>
            <a:ext cx="998537" cy="795337"/>
          </a:xfrm>
          <a:prstGeom prst="rect">
            <a:avLst/>
          </a:prstGeom>
          <a:noFill/>
          <a:ln>
            <a:noFill/>
          </a:ln>
        </p:spPr>
      </p:pic>
    </p:spTree>
    <p:extLst>
      <p:ext uri="{BB962C8B-B14F-4D97-AF65-F5344CB8AC3E}">
        <p14:creationId xmlns:p14="http://schemas.microsoft.com/office/powerpoint/2010/main" val="374937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47C77-0DD7-344C-9B55-2D98EE66B1B2}"/>
              </a:ext>
            </a:extLst>
          </p:cNvPr>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F4726DC-077D-5E46-9A6D-2CBEA4D3E8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BC6FA276-A61C-694F-BCCD-5363FA01F4F6}"/>
              </a:ext>
            </a:extLst>
          </p:cNvPr>
          <p:cNvCxnSpPr>
            <a:cxnSpLocks/>
          </p:cNvCxnSpPr>
          <p:nvPr userDrawn="1"/>
        </p:nvCxnSpPr>
        <p:spPr>
          <a:xfrm flipH="1">
            <a:off x="5616054" y="6638589"/>
            <a:ext cx="6480874" cy="145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BDE1183-02BB-A84E-9BEC-2BA8FA151BEC}"/>
              </a:ext>
            </a:extLst>
          </p:cNvPr>
          <p:cNvSpPr/>
          <p:nvPr userDrawn="1"/>
        </p:nvSpPr>
        <p:spPr>
          <a:xfrm>
            <a:off x="11805368" y="6498304"/>
            <a:ext cx="304800" cy="304800"/>
          </a:xfrm>
          <a:prstGeom prst="ellipse">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C8061449-6965-BD40-BF20-4434EE9CAF94}"/>
              </a:ext>
            </a:extLst>
          </p:cNvPr>
          <p:cNvSpPr>
            <a:spLocks noGrp="1"/>
          </p:cNvSpPr>
          <p:nvPr>
            <p:ph type="sldNum" sz="quarter" idx="4"/>
          </p:nvPr>
        </p:nvSpPr>
        <p:spPr>
          <a:xfrm>
            <a:off x="11747856" y="6508148"/>
            <a:ext cx="444144" cy="365125"/>
          </a:xfrm>
          <a:prstGeom prst="rect">
            <a:avLst/>
          </a:prstGeom>
        </p:spPr>
        <p:txBody>
          <a:bodyPr/>
          <a:lstStyle>
            <a:lvl1pPr>
              <a:defRPr sz="1200">
                <a:solidFill>
                  <a:schemeClr val="tx2"/>
                </a:solidFill>
              </a:defRPr>
            </a:lvl1pPr>
          </a:lstStyle>
          <a:p>
            <a:pPr algn="ctr"/>
            <a:fld id="{C3FA6A55-0802-704F-97AE-87D2FF0081C3}" type="slidenum">
              <a:rPr lang="en-US" smtClean="0">
                <a:latin typeface="Inter" panose="020B0502030000000004" pitchFamily="34" charset="0"/>
                <a:ea typeface="Inter" panose="020B0502030000000004" pitchFamily="34" charset="0"/>
              </a:rPr>
              <a:pPr algn="ctr"/>
              <a:t>‹#›</a:t>
            </a:fld>
            <a:endParaRPr lang="en-US" dirty="0">
              <a:latin typeface="Inter" panose="020B0502030000000004" pitchFamily="34" charset="0"/>
              <a:ea typeface="Inter" panose="020B0502030000000004" pitchFamily="34" charset="0"/>
            </a:endParaRPr>
          </a:p>
        </p:txBody>
      </p:sp>
      <p:sp>
        <p:nvSpPr>
          <p:cNvPr id="9" name="TextBox 8">
            <a:extLst>
              <a:ext uri="{FF2B5EF4-FFF2-40B4-BE49-F238E27FC236}">
                <a16:creationId xmlns:a16="http://schemas.microsoft.com/office/drawing/2014/main" id="{47D92AB2-F962-4A4A-843F-A51B07787E2E}"/>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n-lt"/>
                <a:cs typeface="+mn-cs"/>
              </a:rPr>
              <a:t>CU04 Digital Twin, </a:t>
            </a:r>
            <a:r>
              <a:rPr lang="en-US" sz="1400" b="0" i="0" u="none" strike="noStrike" kern="1200" baseline="0" dirty="0">
                <a:solidFill>
                  <a:srgbClr val="002060"/>
                </a:solidFill>
                <a:latin typeface="+mn-lt"/>
              </a:rPr>
              <a:t>Trafikverket</a:t>
            </a:r>
            <a:r>
              <a:rPr lang="en-CA" sz="1400" kern="1200" dirty="0">
                <a:solidFill>
                  <a:srgbClr val="002060"/>
                </a:solidFill>
                <a:latin typeface="+mn-lt"/>
                <a:cs typeface="+mn-cs"/>
              </a:rPr>
              <a:t>, Stockholm, Jul. 27, 2022</a:t>
            </a:r>
          </a:p>
        </p:txBody>
      </p:sp>
    </p:spTree>
    <p:extLst>
      <p:ext uri="{BB962C8B-B14F-4D97-AF65-F5344CB8AC3E}">
        <p14:creationId xmlns:p14="http://schemas.microsoft.com/office/powerpoint/2010/main" val="145267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679E-259F-8645-A807-EEC24DEECBFA}"/>
              </a:ext>
            </a:extLst>
          </p:cNvPr>
          <p:cNvSpPr>
            <a:spLocks noGrp="1"/>
          </p:cNvSpPr>
          <p:nvPr>
            <p:ph type="title"/>
          </p:nvPr>
        </p:nvSpPr>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20B3515D-5CA4-E445-8D8A-033815249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3C324-B06C-1A41-B6A9-A598E4D935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CA307955-9451-A041-A41C-6618DA7AD923}"/>
              </a:ext>
            </a:extLst>
          </p:cNvPr>
          <p:cNvCxnSpPr>
            <a:cxnSpLocks/>
          </p:cNvCxnSpPr>
          <p:nvPr userDrawn="1"/>
        </p:nvCxnSpPr>
        <p:spPr>
          <a:xfrm>
            <a:off x="522888" y="1459997"/>
            <a:ext cx="11146224" cy="0"/>
          </a:xfrm>
          <a:prstGeom prst="line">
            <a:avLst/>
          </a:prstGeom>
          <a:ln>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AF4CF4-9686-4F4D-951A-DE6FB085CF98}"/>
              </a:ext>
            </a:extLst>
          </p:cNvPr>
          <p:cNvCxnSpPr>
            <a:cxnSpLocks/>
          </p:cNvCxnSpPr>
          <p:nvPr userDrawn="1"/>
        </p:nvCxnSpPr>
        <p:spPr>
          <a:xfrm flipH="1">
            <a:off x="5588758" y="6638589"/>
            <a:ext cx="6508170" cy="145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8469013-10FC-9041-83CD-36F898B899FC}"/>
              </a:ext>
            </a:extLst>
          </p:cNvPr>
          <p:cNvSpPr/>
          <p:nvPr userDrawn="1"/>
        </p:nvSpPr>
        <p:spPr>
          <a:xfrm>
            <a:off x="11805368" y="6498304"/>
            <a:ext cx="304800" cy="304800"/>
          </a:xfrm>
          <a:prstGeom prst="ellipse">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D68FD731-95DF-334C-BB11-D01E836DAE8E}"/>
              </a:ext>
            </a:extLst>
          </p:cNvPr>
          <p:cNvSpPr>
            <a:spLocks noGrp="1"/>
          </p:cNvSpPr>
          <p:nvPr>
            <p:ph type="sldNum" sz="quarter" idx="4"/>
          </p:nvPr>
        </p:nvSpPr>
        <p:spPr>
          <a:xfrm>
            <a:off x="11747856" y="6508148"/>
            <a:ext cx="444144" cy="365125"/>
          </a:xfrm>
          <a:prstGeom prst="rect">
            <a:avLst/>
          </a:prstGeom>
        </p:spPr>
        <p:txBody>
          <a:bodyPr/>
          <a:lstStyle>
            <a:lvl1pPr>
              <a:defRPr sz="1200">
                <a:solidFill>
                  <a:schemeClr val="tx2"/>
                </a:solidFill>
              </a:defRPr>
            </a:lvl1pPr>
          </a:lstStyle>
          <a:p>
            <a:pPr algn="ctr"/>
            <a:fld id="{C3FA6A55-0802-704F-97AE-87D2FF0081C3}" type="slidenum">
              <a:rPr lang="en-US" smtClean="0">
                <a:latin typeface="Inter" panose="020B0502030000000004" pitchFamily="34" charset="0"/>
                <a:ea typeface="Inter" panose="020B0502030000000004" pitchFamily="34" charset="0"/>
              </a:rPr>
              <a:pPr algn="ctr"/>
              <a:t>‹#›</a:t>
            </a:fld>
            <a:endParaRPr lang="en-US" dirty="0">
              <a:latin typeface="Inter" panose="020B0502030000000004" pitchFamily="34" charset="0"/>
              <a:ea typeface="Inter" panose="020B0502030000000004" pitchFamily="34" charset="0"/>
            </a:endParaRPr>
          </a:p>
        </p:txBody>
      </p:sp>
      <p:sp>
        <p:nvSpPr>
          <p:cNvPr id="15" name="TextBox 14">
            <a:extLst>
              <a:ext uri="{FF2B5EF4-FFF2-40B4-BE49-F238E27FC236}">
                <a16:creationId xmlns:a16="http://schemas.microsoft.com/office/drawing/2014/main" id="{7A98D583-2DF9-4024-B851-7474730C1A6F}"/>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n-lt"/>
                <a:cs typeface="+mn-cs"/>
              </a:rPr>
              <a:t>CU04 Digital Twin, </a:t>
            </a:r>
            <a:r>
              <a:rPr lang="en-US" sz="1400" b="0" i="0" u="none" strike="noStrike" kern="1200" baseline="0" dirty="0">
                <a:solidFill>
                  <a:srgbClr val="002060"/>
                </a:solidFill>
                <a:latin typeface="+mn-lt"/>
              </a:rPr>
              <a:t>Trafikverket</a:t>
            </a:r>
            <a:r>
              <a:rPr lang="en-CA" sz="1400" kern="1200" dirty="0">
                <a:solidFill>
                  <a:srgbClr val="002060"/>
                </a:solidFill>
                <a:latin typeface="+mn-lt"/>
                <a:cs typeface="+mn-cs"/>
              </a:rPr>
              <a:t>, Stockholm, Jul. 27, 2022</a:t>
            </a:r>
          </a:p>
        </p:txBody>
      </p:sp>
      <p:pic>
        <p:nvPicPr>
          <p:cNvPr id="10" name="Google Shape;11;p10">
            <a:extLst>
              <a:ext uri="{FF2B5EF4-FFF2-40B4-BE49-F238E27FC236}">
                <a16:creationId xmlns:a16="http://schemas.microsoft.com/office/drawing/2014/main" id="{B2D2A3EF-802B-497C-9448-CACDFE9C48AD}"/>
              </a:ext>
            </a:extLst>
          </p:cNvPr>
          <p:cNvPicPr preferRelativeResize="0"/>
          <p:nvPr userDrawn="1"/>
        </p:nvPicPr>
        <p:blipFill rotWithShape="1">
          <a:blip r:embed="rId2">
            <a:alphaModFix/>
          </a:blip>
          <a:srcRect/>
          <a:stretch/>
        </p:blipFill>
        <p:spPr>
          <a:xfrm>
            <a:off x="10355263" y="475467"/>
            <a:ext cx="998537" cy="795337"/>
          </a:xfrm>
          <a:prstGeom prst="rect">
            <a:avLst/>
          </a:prstGeom>
          <a:noFill/>
          <a:ln>
            <a:noFill/>
          </a:ln>
        </p:spPr>
      </p:pic>
    </p:spTree>
    <p:extLst>
      <p:ext uri="{BB962C8B-B14F-4D97-AF65-F5344CB8AC3E}">
        <p14:creationId xmlns:p14="http://schemas.microsoft.com/office/powerpoint/2010/main" val="2230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DCF9-B435-D24F-9BF9-ADF28C8673E0}"/>
              </a:ext>
            </a:extLst>
          </p:cNvPr>
          <p:cNvSpPr>
            <a:spLocks noGrp="1"/>
          </p:cNvSpPr>
          <p:nvPr>
            <p:ph type="title"/>
          </p:nvPr>
        </p:nvSpPr>
        <p:spPr>
          <a:xfrm>
            <a:off x="839788" y="365126"/>
            <a:ext cx="10515600" cy="1021464"/>
          </a:xfrm>
        </p:spPr>
        <p:txBody>
          <a:bodyPr anchor="ctr"/>
          <a:lstStyle/>
          <a:p>
            <a:r>
              <a:rPr lang="en-US" dirty="0"/>
              <a:t>Click to edit Master title style</a:t>
            </a:r>
          </a:p>
        </p:txBody>
      </p:sp>
      <p:sp>
        <p:nvSpPr>
          <p:cNvPr id="3" name="Text Placeholder 2">
            <a:extLst>
              <a:ext uri="{FF2B5EF4-FFF2-40B4-BE49-F238E27FC236}">
                <a16:creationId xmlns:a16="http://schemas.microsoft.com/office/drawing/2014/main" id="{83E5C425-7550-C840-9F87-7370C088DBC3}"/>
              </a:ext>
            </a:extLst>
          </p:cNvPr>
          <p:cNvSpPr>
            <a:spLocks noGrp="1"/>
          </p:cNvSpPr>
          <p:nvPr>
            <p:ph type="body" idx="1"/>
          </p:nvPr>
        </p:nvSpPr>
        <p:spPr>
          <a:xfrm>
            <a:off x="839788" y="1681163"/>
            <a:ext cx="5157787"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ADBAA0C-CFF4-9D4B-A387-8DD8B14D19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02E90C-2226-1C47-B61C-859A7E27768D}"/>
              </a:ext>
            </a:extLst>
          </p:cNvPr>
          <p:cNvSpPr>
            <a:spLocks noGrp="1"/>
          </p:cNvSpPr>
          <p:nvPr>
            <p:ph type="body" sz="quarter" idx="3"/>
          </p:nvPr>
        </p:nvSpPr>
        <p:spPr>
          <a:xfrm>
            <a:off x="6172200" y="1681163"/>
            <a:ext cx="5183188"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5C44742-D53A-5244-B47A-075CBE46B5D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9FA650CB-4C85-D84C-841F-4AD8C8EE48CA}"/>
              </a:ext>
            </a:extLst>
          </p:cNvPr>
          <p:cNvCxnSpPr>
            <a:cxnSpLocks/>
          </p:cNvCxnSpPr>
          <p:nvPr userDrawn="1"/>
        </p:nvCxnSpPr>
        <p:spPr>
          <a:xfrm>
            <a:off x="522888" y="1459997"/>
            <a:ext cx="11146224" cy="0"/>
          </a:xfrm>
          <a:prstGeom prst="line">
            <a:avLst/>
          </a:prstGeom>
          <a:ln>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FF3965-8C62-644C-AA8D-199491C5C382}"/>
              </a:ext>
            </a:extLst>
          </p:cNvPr>
          <p:cNvCxnSpPr>
            <a:cxnSpLocks/>
          </p:cNvCxnSpPr>
          <p:nvPr userDrawn="1"/>
        </p:nvCxnSpPr>
        <p:spPr>
          <a:xfrm flipH="1">
            <a:off x="5575110" y="6638589"/>
            <a:ext cx="652181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B12070B-A231-834A-95E9-4207787D83D1}"/>
              </a:ext>
            </a:extLst>
          </p:cNvPr>
          <p:cNvSpPr/>
          <p:nvPr userDrawn="1"/>
        </p:nvSpPr>
        <p:spPr>
          <a:xfrm>
            <a:off x="11805368" y="6498304"/>
            <a:ext cx="304800" cy="304800"/>
          </a:xfrm>
          <a:prstGeom prst="ellipse">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2719EB8C-17E6-D24E-9286-90AE9145E892}"/>
              </a:ext>
            </a:extLst>
          </p:cNvPr>
          <p:cNvSpPr>
            <a:spLocks noGrp="1"/>
          </p:cNvSpPr>
          <p:nvPr>
            <p:ph type="sldNum" sz="quarter" idx="10"/>
          </p:nvPr>
        </p:nvSpPr>
        <p:spPr>
          <a:xfrm>
            <a:off x="11747856" y="6508148"/>
            <a:ext cx="444144" cy="365125"/>
          </a:xfrm>
          <a:prstGeom prst="rect">
            <a:avLst/>
          </a:prstGeom>
        </p:spPr>
        <p:txBody>
          <a:bodyPr/>
          <a:lstStyle>
            <a:lvl1pPr>
              <a:defRPr sz="1200">
                <a:solidFill>
                  <a:schemeClr val="tx2"/>
                </a:solidFill>
              </a:defRPr>
            </a:lvl1pPr>
          </a:lstStyle>
          <a:p>
            <a:pPr algn="ctr"/>
            <a:fld id="{C3FA6A55-0802-704F-97AE-87D2FF0081C3}" type="slidenum">
              <a:rPr lang="en-US" smtClean="0">
                <a:latin typeface="Inter" panose="020B0502030000000004" pitchFamily="34" charset="0"/>
                <a:ea typeface="Inter" panose="020B0502030000000004" pitchFamily="34" charset="0"/>
              </a:rPr>
              <a:pPr algn="ctr"/>
              <a:t>‹#›</a:t>
            </a:fld>
            <a:endParaRPr lang="en-US" dirty="0">
              <a:latin typeface="Inter" panose="020B0502030000000004" pitchFamily="34" charset="0"/>
              <a:ea typeface="Inter" panose="020B0502030000000004" pitchFamily="34" charset="0"/>
            </a:endParaRPr>
          </a:p>
        </p:txBody>
      </p:sp>
      <p:sp>
        <p:nvSpPr>
          <p:cNvPr id="17" name="TextBox 16">
            <a:extLst>
              <a:ext uri="{FF2B5EF4-FFF2-40B4-BE49-F238E27FC236}">
                <a16:creationId xmlns:a16="http://schemas.microsoft.com/office/drawing/2014/main" id="{1E747B76-BDB3-4338-870E-5FF46417FD6F}"/>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n-lt"/>
                <a:cs typeface="+mn-cs"/>
              </a:rPr>
              <a:t>CU04 Digital Twin, </a:t>
            </a:r>
            <a:r>
              <a:rPr lang="en-US" sz="1400" b="0" i="0" u="none" strike="noStrike" kern="1200" baseline="0" dirty="0">
                <a:solidFill>
                  <a:srgbClr val="002060"/>
                </a:solidFill>
                <a:latin typeface="+mn-lt"/>
              </a:rPr>
              <a:t>Trafikverket</a:t>
            </a:r>
            <a:r>
              <a:rPr lang="en-CA" sz="1400" kern="1200" dirty="0">
                <a:solidFill>
                  <a:srgbClr val="002060"/>
                </a:solidFill>
                <a:latin typeface="+mn-lt"/>
                <a:cs typeface="+mn-cs"/>
              </a:rPr>
              <a:t>, Stockholm, Jul. 27, 2022</a:t>
            </a:r>
          </a:p>
        </p:txBody>
      </p:sp>
      <p:pic>
        <p:nvPicPr>
          <p:cNvPr id="12" name="Google Shape;11;p10">
            <a:extLst>
              <a:ext uri="{FF2B5EF4-FFF2-40B4-BE49-F238E27FC236}">
                <a16:creationId xmlns:a16="http://schemas.microsoft.com/office/drawing/2014/main" id="{15537EB7-CD1B-4BA5-ABB0-843E47E502B9}"/>
              </a:ext>
            </a:extLst>
          </p:cNvPr>
          <p:cNvPicPr preferRelativeResize="0"/>
          <p:nvPr userDrawn="1"/>
        </p:nvPicPr>
        <p:blipFill rotWithShape="1">
          <a:blip r:embed="rId2">
            <a:alphaModFix/>
          </a:blip>
          <a:srcRect/>
          <a:stretch/>
        </p:blipFill>
        <p:spPr>
          <a:xfrm>
            <a:off x="10355263" y="513887"/>
            <a:ext cx="998537" cy="795337"/>
          </a:xfrm>
          <a:prstGeom prst="rect">
            <a:avLst/>
          </a:prstGeom>
          <a:noFill/>
          <a:ln>
            <a:noFill/>
          </a:ln>
        </p:spPr>
      </p:pic>
    </p:spTree>
    <p:extLst>
      <p:ext uri="{BB962C8B-B14F-4D97-AF65-F5344CB8AC3E}">
        <p14:creationId xmlns:p14="http://schemas.microsoft.com/office/powerpoint/2010/main" val="312921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8C62-B62E-CE43-9DCB-FB32EFEE7D34}"/>
              </a:ext>
            </a:extLst>
          </p:cNvPr>
          <p:cNvSpPr>
            <a:spLocks noGrp="1"/>
          </p:cNvSpPr>
          <p:nvPr>
            <p:ph type="title"/>
          </p:nvPr>
        </p:nvSpPr>
        <p:spPr/>
        <p:txBody>
          <a:bodyPr anchor="ctr"/>
          <a:lstStyle/>
          <a:p>
            <a:r>
              <a:rPr lang="en-US" dirty="0"/>
              <a:t>Click to edit Master title style</a:t>
            </a:r>
          </a:p>
        </p:txBody>
      </p:sp>
      <p:cxnSp>
        <p:nvCxnSpPr>
          <p:cNvPr id="9" name="Straight Connector 8">
            <a:extLst>
              <a:ext uri="{FF2B5EF4-FFF2-40B4-BE49-F238E27FC236}">
                <a16:creationId xmlns:a16="http://schemas.microsoft.com/office/drawing/2014/main" id="{DF15452C-9B90-2C4E-B02D-B1501A3B91B7}"/>
              </a:ext>
            </a:extLst>
          </p:cNvPr>
          <p:cNvCxnSpPr>
            <a:cxnSpLocks/>
          </p:cNvCxnSpPr>
          <p:nvPr userDrawn="1"/>
        </p:nvCxnSpPr>
        <p:spPr>
          <a:xfrm>
            <a:off x="522888" y="1459997"/>
            <a:ext cx="11146224" cy="0"/>
          </a:xfrm>
          <a:prstGeom prst="line">
            <a:avLst/>
          </a:prstGeom>
          <a:ln>
            <a:solidFill>
              <a:srgbClr val="00206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8406B3-B2ED-384A-89C9-A1ABAF1BF480}"/>
              </a:ext>
            </a:extLst>
          </p:cNvPr>
          <p:cNvCxnSpPr>
            <a:cxnSpLocks/>
          </p:cNvCxnSpPr>
          <p:nvPr userDrawn="1"/>
        </p:nvCxnSpPr>
        <p:spPr>
          <a:xfrm flipH="1">
            <a:off x="5568287" y="6638589"/>
            <a:ext cx="652864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4348FA4-F8AC-8843-91EE-F1646FC871DD}"/>
              </a:ext>
            </a:extLst>
          </p:cNvPr>
          <p:cNvSpPr/>
          <p:nvPr userDrawn="1"/>
        </p:nvSpPr>
        <p:spPr>
          <a:xfrm>
            <a:off x="11805368" y="6498304"/>
            <a:ext cx="304800" cy="304800"/>
          </a:xfrm>
          <a:prstGeom prst="ellipse">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356C43C3-E10A-7B48-9F02-9D955CFE3A13}"/>
              </a:ext>
            </a:extLst>
          </p:cNvPr>
          <p:cNvSpPr>
            <a:spLocks noGrp="1"/>
          </p:cNvSpPr>
          <p:nvPr>
            <p:ph type="sldNum" sz="quarter" idx="4"/>
          </p:nvPr>
        </p:nvSpPr>
        <p:spPr>
          <a:xfrm>
            <a:off x="11747856" y="6508148"/>
            <a:ext cx="444144" cy="365125"/>
          </a:xfrm>
          <a:prstGeom prst="rect">
            <a:avLst/>
          </a:prstGeom>
        </p:spPr>
        <p:txBody>
          <a:bodyPr/>
          <a:lstStyle>
            <a:lvl1pPr>
              <a:defRPr sz="1200">
                <a:solidFill>
                  <a:schemeClr val="tx2"/>
                </a:solidFill>
              </a:defRPr>
            </a:lvl1pPr>
          </a:lstStyle>
          <a:p>
            <a:pPr algn="ctr"/>
            <a:fld id="{C3FA6A55-0802-704F-97AE-87D2FF0081C3}" type="slidenum">
              <a:rPr lang="en-US" smtClean="0">
                <a:latin typeface="Inter" panose="020B0502030000000004" pitchFamily="34" charset="0"/>
                <a:ea typeface="Inter" panose="020B0502030000000004" pitchFamily="34" charset="0"/>
              </a:rPr>
              <a:pPr algn="ctr"/>
              <a:t>‹#›</a:t>
            </a:fld>
            <a:endParaRPr lang="en-US" dirty="0">
              <a:latin typeface="Inter" panose="020B0502030000000004" pitchFamily="34" charset="0"/>
              <a:ea typeface="Inter" panose="020B0502030000000004" pitchFamily="34" charset="0"/>
            </a:endParaRPr>
          </a:p>
        </p:txBody>
      </p:sp>
      <p:sp>
        <p:nvSpPr>
          <p:cNvPr id="13" name="TextBox 12">
            <a:extLst>
              <a:ext uri="{FF2B5EF4-FFF2-40B4-BE49-F238E27FC236}">
                <a16:creationId xmlns:a16="http://schemas.microsoft.com/office/drawing/2014/main" id="{6CA489B9-7323-48F2-9B05-4170725F435B}"/>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j-lt"/>
                <a:cs typeface="+mn-cs"/>
              </a:rPr>
              <a:t>CU04 Digital Twin RP, Vancouver Plenary, Mar. 29, 2022</a:t>
            </a:r>
          </a:p>
        </p:txBody>
      </p:sp>
      <p:pic>
        <p:nvPicPr>
          <p:cNvPr id="8" name="Google Shape;11;p10">
            <a:extLst>
              <a:ext uri="{FF2B5EF4-FFF2-40B4-BE49-F238E27FC236}">
                <a16:creationId xmlns:a16="http://schemas.microsoft.com/office/drawing/2014/main" id="{0C71C71F-BEF1-4F9F-B508-168D50C97920}"/>
              </a:ext>
            </a:extLst>
          </p:cNvPr>
          <p:cNvPicPr preferRelativeResize="0"/>
          <p:nvPr userDrawn="1"/>
        </p:nvPicPr>
        <p:blipFill rotWithShape="1">
          <a:blip r:embed="rId2">
            <a:alphaModFix/>
          </a:blip>
          <a:srcRect/>
          <a:stretch/>
        </p:blipFill>
        <p:spPr>
          <a:xfrm>
            <a:off x="10355263" y="490835"/>
            <a:ext cx="998537" cy="795337"/>
          </a:xfrm>
          <a:prstGeom prst="rect">
            <a:avLst/>
          </a:prstGeom>
          <a:noFill/>
          <a:ln>
            <a:noFill/>
          </a:ln>
        </p:spPr>
      </p:pic>
    </p:spTree>
    <p:extLst>
      <p:ext uri="{BB962C8B-B14F-4D97-AF65-F5344CB8AC3E}">
        <p14:creationId xmlns:p14="http://schemas.microsoft.com/office/powerpoint/2010/main" val="354221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9F87D54-3F98-E34B-BF53-62AA16CD8023}"/>
              </a:ext>
            </a:extLst>
          </p:cNvPr>
          <p:cNvCxnSpPr>
            <a:cxnSpLocks/>
          </p:cNvCxnSpPr>
          <p:nvPr userDrawn="1"/>
        </p:nvCxnSpPr>
        <p:spPr>
          <a:xfrm flipH="1">
            <a:off x="5568408" y="6638589"/>
            <a:ext cx="6528520" cy="3967"/>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2B8F396-9E93-A64E-8282-03DD719E568B}"/>
              </a:ext>
            </a:extLst>
          </p:cNvPr>
          <p:cNvSpPr/>
          <p:nvPr userDrawn="1"/>
        </p:nvSpPr>
        <p:spPr>
          <a:xfrm>
            <a:off x="11805368" y="6498304"/>
            <a:ext cx="304800" cy="304800"/>
          </a:xfrm>
          <a:prstGeom prst="ellipse">
            <a:avLst/>
          </a:prstGeom>
          <a:solidFill>
            <a:schemeClr val="accent6"/>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26088FDF-42AD-8245-AA18-89107BEA2627}"/>
              </a:ext>
            </a:extLst>
          </p:cNvPr>
          <p:cNvSpPr>
            <a:spLocks noGrp="1"/>
          </p:cNvSpPr>
          <p:nvPr>
            <p:ph type="sldNum" sz="quarter" idx="4"/>
          </p:nvPr>
        </p:nvSpPr>
        <p:spPr>
          <a:xfrm>
            <a:off x="11747856" y="6508148"/>
            <a:ext cx="444144" cy="365125"/>
          </a:xfrm>
          <a:prstGeom prst="rect">
            <a:avLst/>
          </a:prstGeom>
        </p:spPr>
        <p:txBody>
          <a:bodyPr/>
          <a:lstStyle>
            <a:lvl1pPr>
              <a:defRPr sz="1200">
                <a:solidFill>
                  <a:schemeClr val="tx2"/>
                </a:solidFill>
              </a:defRPr>
            </a:lvl1pPr>
          </a:lstStyle>
          <a:p>
            <a:pPr algn="ctr"/>
            <a:fld id="{C3FA6A55-0802-704F-97AE-87D2FF0081C3}" type="slidenum">
              <a:rPr lang="en-US" smtClean="0">
                <a:latin typeface="Inter" panose="020B0502030000000004" pitchFamily="34" charset="0"/>
                <a:ea typeface="Inter" panose="020B0502030000000004" pitchFamily="34" charset="0"/>
              </a:rPr>
              <a:pPr algn="ctr"/>
              <a:t>‹#›</a:t>
            </a:fld>
            <a:endParaRPr lang="en-US" dirty="0">
              <a:latin typeface="Inter" panose="020B0502030000000004" pitchFamily="34" charset="0"/>
              <a:ea typeface="Inter" panose="020B0502030000000004" pitchFamily="34" charset="0"/>
            </a:endParaRPr>
          </a:p>
        </p:txBody>
      </p:sp>
      <p:sp>
        <p:nvSpPr>
          <p:cNvPr id="10" name="TextBox 9">
            <a:extLst>
              <a:ext uri="{FF2B5EF4-FFF2-40B4-BE49-F238E27FC236}">
                <a16:creationId xmlns:a16="http://schemas.microsoft.com/office/drawing/2014/main" id="{269407EF-EB51-41B7-8F28-E422AF79196C}"/>
              </a:ext>
            </a:extLst>
          </p:cNvPr>
          <p:cNvSpPr txBox="1"/>
          <p:nvPr userDrawn="1"/>
        </p:nvSpPr>
        <p:spPr>
          <a:xfrm>
            <a:off x="807412" y="6488668"/>
            <a:ext cx="6112648" cy="307777"/>
          </a:xfrm>
          <a:prstGeom prst="rect">
            <a:avLst/>
          </a:prstGeom>
          <a:noFill/>
        </p:spPr>
        <p:txBody>
          <a:bodyPr wrap="square">
            <a:spAutoFit/>
          </a:bodyPr>
          <a:lstStyle/>
          <a:p>
            <a:pPr marL="171450" lvl="1" indent="0">
              <a:buSzPct val="100000"/>
              <a:buNone/>
            </a:pPr>
            <a:r>
              <a:rPr lang="en-CA" sz="1400" kern="1200" dirty="0">
                <a:solidFill>
                  <a:srgbClr val="002060"/>
                </a:solidFill>
                <a:latin typeface="+mn-lt"/>
                <a:cs typeface="+mn-cs"/>
              </a:rPr>
              <a:t>CU04 Digital Twin, </a:t>
            </a:r>
            <a:r>
              <a:rPr lang="en-US" sz="1400" b="0" i="0" u="none" strike="noStrike" kern="1200" baseline="0" dirty="0">
                <a:solidFill>
                  <a:srgbClr val="002060"/>
                </a:solidFill>
                <a:latin typeface="+mn-lt"/>
              </a:rPr>
              <a:t>Trafikverket</a:t>
            </a:r>
            <a:r>
              <a:rPr lang="en-CA" sz="1400" kern="1200" dirty="0">
                <a:solidFill>
                  <a:srgbClr val="002060"/>
                </a:solidFill>
                <a:latin typeface="+mn-lt"/>
                <a:cs typeface="+mn-cs"/>
              </a:rPr>
              <a:t>, Stockholm, Jul. 27, 2022</a:t>
            </a:r>
          </a:p>
        </p:txBody>
      </p:sp>
    </p:spTree>
    <p:extLst>
      <p:ext uri="{BB962C8B-B14F-4D97-AF65-F5344CB8AC3E}">
        <p14:creationId xmlns:p14="http://schemas.microsoft.com/office/powerpoint/2010/main" val="254711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6A9D5-528F-48CA-811D-03F84A1438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33FC2DA-BEF3-4A24-BF39-F85D621E5C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9F56F14-A878-4041-B2C0-51CE0F9E7971}"/>
              </a:ext>
            </a:extLst>
          </p:cNvPr>
          <p:cNvSpPr>
            <a:spLocks noGrp="1"/>
          </p:cNvSpPr>
          <p:nvPr>
            <p:ph type="dt" sz="half" idx="10"/>
          </p:nvPr>
        </p:nvSpPr>
        <p:spPr/>
        <p:txBody>
          <a:bodyPr/>
          <a:lstStyle/>
          <a:p>
            <a:fld id="{3554F32E-412C-4B3C-8342-3399E62965B9}" type="datetimeFigureOut">
              <a:rPr lang="en-CA" smtClean="0"/>
              <a:t>2022-07-28</a:t>
            </a:fld>
            <a:endParaRPr lang="en-CA" dirty="0"/>
          </a:p>
        </p:txBody>
      </p:sp>
      <p:sp>
        <p:nvSpPr>
          <p:cNvPr id="5" name="Footer Placeholder 4">
            <a:extLst>
              <a:ext uri="{FF2B5EF4-FFF2-40B4-BE49-F238E27FC236}">
                <a16:creationId xmlns:a16="http://schemas.microsoft.com/office/drawing/2014/main" id="{3880783D-ACED-418F-9E0E-24247ED72EC2}"/>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7364AEA9-43B3-4009-8990-35CFD51E10A9}"/>
              </a:ext>
            </a:extLst>
          </p:cNvPr>
          <p:cNvSpPr>
            <a:spLocks noGrp="1"/>
          </p:cNvSpPr>
          <p:nvPr>
            <p:ph type="sldNum" sz="quarter" idx="12"/>
          </p:nvPr>
        </p:nvSpPr>
        <p:spPr/>
        <p:txBody>
          <a:bodyPr/>
          <a:lstStyle/>
          <a:p>
            <a:fld id="{4D4D3C24-5B0B-40EE-95A3-74B24677BB51}" type="slidenum">
              <a:rPr lang="en-CA" smtClean="0"/>
              <a:t>‹#›</a:t>
            </a:fld>
            <a:endParaRPr lang="en-CA" dirty="0"/>
          </a:p>
        </p:txBody>
      </p:sp>
    </p:spTree>
    <p:extLst>
      <p:ext uri="{BB962C8B-B14F-4D97-AF65-F5344CB8AC3E}">
        <p14:creationId xmlns:p14="http://schemas.microsoft.com/office/powerpoint/2010/main" val="67253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F10398-0444-994B-B61F-C396F0503598}"/>
              </a:ext>
            </a:extLst>
          </p:cNvPr>
          <p:cNvSpPr>
            <a:spLocks noGrp="1"/>
          </p:cNvSpPr>
          <p:nvPr>
            <p:ph type="title"/>
          </p:nvPr>
        </p:nvSpPr>
        <p:spPr>
          <a:xfrm>
            <a:off x="838200" y="365125"/>
            <a:ext cx="10515600" cy="97958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F75FEC-6FFB-2448-A61F-3BBD3B696973}"/>
              </a:ext>
            </a:extLst>
          </p:cNvPr>
          <p:cNvSpPr>
            <a:spLocks noGrp="1"/>
          </p:cNvSpPr>
          <p:nvPr>
            <p:ph type="body" idx="1"/>
          </p:nvPr>
        </p:nvSpPr>
        <p:spPr>
          <a:xfrm>
            <a:off x="838200" y="1595984"/>
            <a:ext cx="10515600" cy="45809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515D095-39C3-A44D-8C01-1AD59D440345}"/>
              </a:ext>
            </a:extLst>
          </p:cNvPr>
          <p:cNvSpPr/>
          <p:nvPr userDrawn="1"/>
        </p:nvSpPr>
        <p:spPr>
          <a:xfrm>
            <a:off x="-25400" y="6413319"/>
            <a:ext cx="12230100" cy="4727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536376E3-6D51-7749-A968-16C804BC89F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00" y="6487259"/>
            <a:ext cx="959223" cy="330399"/>
          </a:xfrm>
          <a:prstGeom prst="rect">
            <a:avLst/>
          </a:prstGeom>
        </p:spPr>
      </p:pic>
    </p:spTree>
    <p:extLst>
      <p:ext uri="{BB962C8B-B14F-4D97-AF65-F5344CB8AC3E}">
        <p14:creationId xmlns:p14="http://schemas.microsoft.com/office/powerpoint/2010/main" val="41764915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ftr="0" dt="0"/>
  <p:txStyles>
    <p:titleStyle>
      <a:lvl1pPr algn="l" defTabSz="914400" rtl="0" eaLnBrk="1" latinLnBrk="0" hangingPunct="1">
        <a:lnSpc>
          <a:spcPct val="90000"/>
        </a:lnSpc>
        <a:spcBef>
          <a:spcPct val="0"/>
        </a:spcBef>
        <a:buNone/>
        <a:defRPr sz="36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3178BD"/>
        </a:buClr>
        <a:buSzPct val="150000"/>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Clr>
          <a:srgbClr val="3178BD"/>
        </a:buClr>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Clr>
          <a:srgbClr val="3178BD"/>
        </a:buClr>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Clr>
          <a:srgbClr val="3178BD"/>
        </a:buClr>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Clr>
          <a:srgbClr val="3178BD"/>
        </a:buClr>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5.pn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jpe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anadasdigitaltwin.ca/" TargetMode="External"/><Relationship Id="rId2" Type="http://schemas.openxmlformats.org/officeDocument/2006/relationships/hyperlink" Target="https://play.miun.se/media/WG+1+meeting+monday+25th+October/0_b3w6ikr5"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cims.carleton.ca/#/home" TargetMode="External"/><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hyperlink" Target="https://canadasdigitaltwin.ca/about-2-2/" TargetMode="External"/><Relationship Id="rId5" Type="http://schemas.openxmlformats.org/officeDocument/2006/relationships/hyperlink" Target="https://youtu.be/Al1OtyUAAu4" TargetMode="External"/><Relationship Id="rId4" Type="http://schemas.openxmlformats.org/officeDocument/2006/relationships/hyperlink" Target="https://youtu.be/ydlV6hDpuG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terparestrustai.org/trus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mailto:liam.obrien@carleton.ca" TargetMode="External"/><Relationship Id="rId3" Type="http://schemas.openxmlformats.org/officeDocument/2006/relationships/hyperlink" Target="mailto:sfai@cims.carleton.ca" TargetMode="External"/><Relationship Id="rId7" Type="http://schemas.openxmlformats.org/officeDocument/2006/relationships/hyperlink" Target="mailto:goran.samuelsson@trafikverket.se" TargetMode="External"/><Relationship Id="rId2" Type="http://schemas.openxmlformats.org/officeDocument/2006/relationships/hyperlink" Target="mailto:Tracey.Lauriault@Carleton.ca" TargetMode="External"/><Relationship Id="rId1" Type="http://schemas.openxmlformats.org/officeDocument/2006/relationships/slideLayout" Target="../slideLayouts/slideLayout2.xml"/><Relationship Id="rId6" Type="http://schemas.openxmlformats.org/officeDocument/2006/relationships/hyperlink" Target="mailto:Goran.Samuelsson@miun.se" TargetMode="External"/><Relationship Id="rId5" Type="http://schemas.openxmlformats.org/officeDocument/2006/relationships/hyperlink" Target="mailto:sherrylx@outlook.com" TargetMode="External"/><Relationship Id="rId10" Type="http://schemas.openxmlformats.org/officeDocument/2006/relationships/hyperlink" Target="mailto:annantonia.martorano@unifi.it" TargetMode="External"/><Relationship Id="rId4" Type="http://schemas.openxmlformats.org/officeDocument/2006/relationships/hyperlink" Target="mailto:Travis.Kinnear@carleton.ca" TargetMode="External"/><Relationship Id="rId9" Type="http://schemas.openxmlformats.org/officeDocument/2006/relationships/hyperlink" Target="mailto:burak.gunay@carleton.ca"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s://interparestrustai.org/trust/about_research/summa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433FB0-2CBC-9140-A920-FD60B05849C4}"/>
              </a:ext>
            </a:extLst>
          </p:cNvPr>
          <p:cNvSpPr>
            <a:spLocks noGrp="1"/>
          </p:cNvSpPr>
          <p:nvPr>
            <p:ph type="subTitle" idx="4294967295"/>
          </p:nvPr>
        </p:nvSpPr>
        <p:spPr>
          <a:xfrm>
            <a:off x="7045235" y="4688956"/>
            <a:ext cx="4629787" cy="1669899"/>
          </a:xfrm>
          <a:prstGeom prst="rect">
            <a:avLst/>
          </a:prstGeom>
          <a:solidFill>
            <a:schemeClr val="bg1">
              <a:alpha val="90000"/>
            </a:schemeClr>
          </a:solidFill>
        </p:spPr>
        <p:txBody>
          <a:bodyPr>
            <a:noAutofit/>
          </a:bodyPr>
          <a:lstStyle/>
          <a:p>
            <a:pPr marL="0" indent="0" algn="ctr">
              <a:lnSpc>
                <a:spcPct val="100000"/>
              </a:lnSpc>
              <a:buNone/>
            </a:pPr>
            <a:r>
              <a:rPr lang="en-CA" b="1" i="0" dirty="0">
                <a:solidFill>
                  <a:srgbClr val="00ADEF"/>
                </a:solidFill>
                <a:effectLst/>
                <a:latin typeface="pal-reg"/>
              </a:rPr>
              <a:t>I Trust</a:t>
            </a:r>
            <a:r>
              <a:rPr lang="en-CA" b="1" i="0" dirty="0">
                <a:solidFill>
                  <a:srgbClr val="000000"/>
                </a:solidFill>
                <a:effectLst/>
                <a:latin typeface="pal-reg"/>
              </a:rPr>
              <a:t> </a:t>
            </a:r>
            <a:r>
              <a:rPr lang="en-CA" b="1" i="0" dirty="0">
                <a:solidFill>
                  <a:srgbClr val="FFA800"/>
                </a:solidFill>
                <a:effectLst/>
                <a:latin typeface="pal-reg"/>
              </a:rPr>
              <a:t>AI</a:t>
            </a:r>
            <a:r>
              <a:rPr lang="en-CA" b="1" i="0" dirty="0">
                <a:solidFill>
                  <a:srgbClr val="000000"/>
                </a:solidFill>
                <a:effectLst/>
                <a:latin typeface="pal-reg"/>
              </a:rPr>
              <a:t> </a:t>
            </a:r>
            <a:r>
              <a:rPr lang="en-US" b="1" dirty="0">
                <a:latin typeface="Inter" panose="020B0502030000000004" pitchFamily="34" charset="0"/>
                <a:ea typeface="Inter" panose="020B0502030000000004" pitchFamily="34" charset="0"/>
              </a:rPr>
              <a:t>- Digital Twin </a:t>
            </a:r>
          </a:p>
          <a:p>
            <a:pPr marL="0" indent="0" algn="ctr">
              <a:lnSpc>
                <a:spcPct val="100000"/>
              </a:lnSpc>
              <a:spcBef>
                <a:spcPts val="0"/>
              </a:spcBef>
              <a:buNone/>
            </a:pPr>
            <a:r>
              <a:rPr lang="en-US" sz="1800" dirty="0">
                <a:latin typeface="Inter" panose="020B0502030000000004" pitchFamily="34" charset="0"/>
              </a:rPr>
              <a:t>Meeting w/ PRtd Digital Projekthantering</a:t>
            </a:r>
          </a:p>
          <a:p>
            <a:pPr marL="0" indent="0" algn="ctr">
              <a:lnSpc>
                <a:spcPct val="100000"/>
              </a:lnSpc>
              <a:spcBef>
                <a:spcPts val="0"/>
              </a:spcBef>
              <a:buNone/>
            </a:pPr>
            <a:r>
              <a:rPr lang="en-US" sz="1800" dirty="0">
                <a:latin typeface="Inter" panose="020B0502030000000004" pitchFamily="34" charset="0"/>
              </a:rPr>
              <a:t>Trafikverket - Swedish Transport Administration</a:t>
            </a:r>
          </a:p>
          <a:p>
            <a:pPr marL="0" indent="0" algn="ctr">
              <a:lnSpc>
                <a:spcPct val="100000"/>
              </a:lnSpc>
              <a:buNone/>
            </a:pPr>
            <a:r>
              <a:rPr lang="en-CA" sz="1800" dirty="0">
                <a:latin typeface="Inter" panose="020B0502030000000004" pitchFamily="34" charset="0"/>
              </a:rPr>
              <a:t>Stockholm, Sweden</a:t>
            </a:r>
          </a:p>
          <a:p>
            <a:pPr marL="0" indent="0" algn="ctr">
              <a:lnSpc>
                <a:spcPct val="100000"/>
              </a:lnSpc>
              <a:spcBef>
                <a:spcPts val="0"/>
              </a:spcBef>
              <a:buNone/>
            </a:pPr>
            <a:r>
              <a:rPr lang="en-CA" sz="1800" dirty="0">
                <a:latin typeface="Inter" panose="020B0502030000000004" pitchFamily="34" charset="0"/>
                <a:ea typeface="Inter" panose="020B0502030000000004" pitchFamily="34" charset="0"/>
              </a:rPr>
              <a:t>28/07/2022 (In-Person)</a:t>
            </a:r>
            <a:endParaRPr lang="en-US" sz="1800" dirty="0">
              <a:latin typeface="Inter" panose="020B0502030000000004" pitchFamily="34" charset="0"/>
              <a:ea typeface="Inter" panose="020B0502030000000004" pitchFamily="34" charset="0"/>
            </a:endParaRPr>
          </a:p>
        </p:txBody>
      </p:sp>
      <p:pic>
        <p:nvPicPr>
          <p:cNvPr id="8" name="Picture 7">
            <a:extLst>
              <a:ext uri="{FF2B5EF4-FFF2-40B4-BE49-F238E27FC236}">
                <a16:creationId xmlns:a16="http://schemas.microsoft.com/office/drawing/2014/main" id="{371A0E86-7A58-4336-A611-E90A7EB7EFA6}"/>
              </a:ext>
            </a:extLst>
          </p:cNvPr>
          <p:cNvPicPr>
            <a:picLocks noChangeAspect="1"/>
          </p:cNvPicPr>
          <p:nvPr/>
        </p:nvPicPr>
        <p:blipFill>
          <a:blip r:embed="rId3"/>
          <a:stretch>
            <a:fillRect/>
          </a:stretch>
        </p:blipFill>
        <p:spPr>
          <a:xfrm>
            <a:off x="749759" y="233374"/>
            <a:ext cx="10925263" cy="4464288"/>
          </a:xfrm>
          <a:prstGeom prst="rect">
            <a:avLst/>
          </a:prstGeom>
        </p:spPr>
      </p:pic>
    </p:spTree>
    <p:extLst>
      <p:ext uri="{BB962C8B-B14F-4D97-AF65-F5344CB8AC3E}">
        <p14:creationId xmlns:p14="http://schemas.microsoft.com/office/powerpoint/2010/main" val="16976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LONGTERM OBJECTIVES</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Content Placeholder 2">
            <a:extLst>
              <a:ext uri="{FF2B5EF4-FFF2-40B4-BE49-F238E27FC236}">
                <a16:creationId xmlns:a16="http://schemas.microsoft.com/office/drawing/2014/main" id="{E34964A1-89CF-4760-BEE6-4118F3265EA4}"/>
              </a:ext>
            </a:extLst>
          </p:cNvPr>
          <p:cNvSpPr>
            <a:spLocks noGrp="1"/>
          </p:cNvSpPr>
          <p:nvPr>
            <p:ph idx="4294967295"/>
          </p:nvPr>
        </p:nvSpPr>
        <p:spPr>
          <a:xfrm>
            <a:off x="847090" y="1542918"/>
            <a:ext cx="10515600" cy="4368800"/>
          </a:xfrm>
        </p:spPr>
        <p:txBody>
          <a:bodyPr>
            <a:normAutofit fontScale="92500" lnSpcReduction="10000"/>
          </a:bodyPr>
          <a:lstStyle/>
          <a:p>
            <a:pPr marL="0" indent="0">
              <a:buNone/>
            </a:pPr>
            <a:r>
              <a:rPr lang="en-US" dirty="0">
                <a:latin typeface="+mj-lt"/>
              </a:rPr>
              <a:t>To develop a proof-of concept DT that will enable data producers and users—regardless of their size, capacity, or geographic context—to manage authoritative and trusted datasets, automated processes and technical systems for the benefit of their own communities, and according to their own jurisdictional responsibilities and culture. </a:t>
            </a:r>
          </a:p>
          <a:p>
            <a:pPr marL="0" indent="0">
              <a:buNone/>
            </a:pPr>
            <a:r>
              <a:rPr lang="en-US" dirty="0">
                <a:latin typeface="+mj-lt"/>
              </a:rPr>
              <a:t>We are also concerned with how these data and technological assets and their organizations might be interoperable across communities to create a Canada entity.</a:t>
            </a:r>
          </a:p>
          <a:p>
            <a:pPr marL="0" indent="0">
              <a:buNone/>
            </a:pPr>
            <a:r>
              <a:rPr lang="en-US" dirty="0">
                <a:latin typeface="+mj-lt"/>
              </a:rPr>
              <a:t>To create a collaborative environment to enable the co-governance of shared common assets for multiple users, for multiple purposes affording checks and balances for economic development, social progress and environmental responsibility.</a:t>
            </a:r>
            <a:endParaRPr lang="en-CA" dirty="0">
              <a:latin typeface="+mj-lt"/>
            </a:endParaRPr>
          </a:p>
        </p:txBody>
      </p:sp>
    </p:spTree>
    <p:extLst>
      <p:ext uri="{BB962C8B-B14F-4D97-AF65-F5344CB8AC3E}">
        <p14:creationId xmlns:p14="http://schemas.microsoft.com/office/powerpoint/2010/main" val="2006506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CHALLENGES</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 name="Slide Number Placeholder 3">
            <a:extLst>
              <a:ext uri="{FF2B5EF4-FFF2-40B4-BE49-F238E27FC236}">
                <a16:creationId xmlns:a16="http://schemas.microsoft.com/office/drawing/2014/main" id="{1F047271-6C5C-B919-7D0B-4AFD575A1278}"/>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11</a:t>
            </a:fld>
            <a:endParaRPr lang="en-US" dirty="0">
              <a:latin typeface="Inter" panose="020B0502030000000004" pitchFamily="34" charset="0"/>
              <a:ea typeface="Inter" panose="020B0502030000000004" pitchFamily="34" charset="0"/>
            </a:endParaRPr>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4294967295"/>
          </p:nvPr>
        </p:nvSpPr>
        <p:spPr>
          <a:xfrm>
            <a:off x="833120" y="1648772"/>
            <a:ext cx="10515600" cy="4368800"/>
          </a:xfrm>
        </p:spPr>
        <p:txBody>
          <a:bodyPr>
            <a:normAutofit/>
          </a:bodyPr>
          <a:lstStyle/>
          <a:p>
            <a:pPr marL="514350" indent="-514350">
              <a:buSzPct val="100000"/>
              <a:buFont typeface="+mj-lt"/>
              <a:buAutoNum type="arabicPeriod"/>
            </a:pPr>
            <a:r>
              <a:rPr lang="en-US" dirty="0">
                <a:latin typeface="+mj-lt"/>
              </a:rPr>
              <a:t>Geography</a:t>
            </a:r>
          </a:p>
          <a:p>
            <a:pPr marL="514350" indent="-514350">
              <a:buSzPct val="100000"/>
              <a:buFont typeface="+mj-lt"/>
              <a:buAutoNum type="arabicPeriod"/>
            </a:pPr>
            <a:r>
              <a:rPr lang="en-US" dirty="0">
                <a:latin typeface="+mj-lt"/>
              </a:rPr>
              <a:t>Data Sharing</a:t>
            </a:r>
          </a:p>
          <a:p>
            <a:pPr marL="514350" indent="-514350">
              <a:buSzPct val="100000"/>
              <a:buFont typeface="+mj-lt"/>
              <a:buAutoNum type="arabicPeriod"/>
            </a:pPr>
            <a:r>
              <a:rPr lang="en-US" dirty="0">
                <a:latin typeface="+mj-lt"/>
              </a:rPr>
              <a:t>Data governance</a:t>
            </a:r>
          </a:p>
          <a:p>
            <a:pPr marL="514350" indent="-514350">
              <a:buSzPct val="100000"/>
              <a:buFont typeface="+mj-lt"/>
              <a:buAutoNum type="arabicPeriod"/>
            </a:pPr>
            <a:r>
              <a:rPr lang="en-US" dirty="0">
                <a:latin typeface="+mj-lt"/>
              </a:rPr>
              <a:t>Institutional framework</a:t>
            </a:r>
          </a:p>
          <a:p>
            <a:pPr marL="514350" indent="-514350">
              <a:buSzPct val="100000"/>
              <a:buFont typeface="+mj-lt"/>
              <a:buAutoNum type="arabicPeriod"/>
            </a:pPr>
            <a:r>
              <a:rPr lang="en-US" dirty="0">
                <a:latin typeface="+mj-lt"/>
              </a:rPr>
              <a:t>Sustainability</a:t>
            </a:r>
          </a:p>
          <a:p>
            <a:pPr marL="514350" indent="-514350">
              <a:buFont typeface="+mj-lt"/>
              <a:buAutoNum type="arabicPeriod"/>
            </a:pPr>
            <a:endParaRPr lang="en-CA" dirty="0">
              <a:latin typeface="+mj-lt"/>
            </a:endParaRPr>
          </a:p>
        </p:txBody>
      </p:sp>
    </p:spTree>
    <p:extLst>
      <p:ext uri="{BB962C8B-B14F-4D97-AF65-F5344CB8AC3E}">
        <p14:creationId xmlns:p14="http://schemas.microsoft.com/office/powerpoint/2010/main" val="174058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CARLETON IMMERSIVE MEDIA STUDIO (CIMS)</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3">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3" name="Picture 2" descr="A picture containing text, outdoor, several&#10;&#10;Description automatically generated">
            <a:extLst>
              <a:ext uri="{FF2B5EF4-FFF2-40B4-BE49-F238E27FC236}">
                <a16:creationId xmlns:a16="http://schemas.microsoft.com/office/drawing/2014/main" id="{00A0F48F-3FA7-4669-8970-07016B697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8" y="1479075"/>
            <a:ext cx="12301316" cy="4718390"/>
          </a:xfrm>
          <a:prstGeom prst="rect">
            <a:avLst/>
          </a:prstGeom>
        </p:spPr>
      </p:pic>
      <p:sp>
        <p:nvSpPr>
          <p:cNvPr id="9" name="Slide Number Placeholder 3">
            <a:extLst>
              <a:ext uri="{FF2B5EF4-FFF2-40B4-BE49-F238E27FC236}">
                <a16:creationId xmlns:a16="http://schemas.microsoft.com/office/drawing/2014/main" id="{9C2B715F-741E-796F-6F92-EB65B779C4D1}"/>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12</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400235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WHAT WE LEARNED</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3">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0" name="Group 19">
            <a:extLst>
              <a:ext uri="{FF2B5EF4-FFF2-40B4-BE49-F238E27FC236}">
                <a16:creationId xmlns:a16="http://schemas.microsoft.com/office/drawing/2014/main" id="{622F56C3-BC3D-F571-DB11-42989DEDBDEF}"/>
              </a:ext>
            </a:extLst>
          </p:cNvPr>
          <p:cNvGrpSpPr/>
          <p:nvPr/>
        </p:nvGrpSpPr>
        <p:grpSpPr>
          <a:xfrm>
            <a:off x="7463051" y="1017894"/>
            <a:ext cx="4676880" cy="4470895"/>
            <a:chOff x="7463051" y="1017894"/>
            <a:chExt cx="4676880" cy="4470895"/>
          </a:xfrm>
        </p:grpSpPr>
        <p:pic>
          <p:nvPicPr>
            <p:cNvPr id="33" name="Picture 32" descr="Revit Logo [Autodesk] Download Vector">
              <a:extLst>
                <a:ext uri="{FF2B5EF4-FFF2-40B4-BE49-F238E27FC236}">
                  <a16:creationId xmlns:a16="http://schemas.microsoft.com/office/drawing/2014/main" id="{B40256D4-C2A1-4EE5-86BD-74C700015B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2561" y="1846755"/>
              <a:ext cx="1123473" cy="393336"/>
            </a:xfrm>
            <a:prstGeom prst="rect">
              <a:avLst/>
            </a:prstGeom>
            <a:noFill/>
            <a:ln>
              <a:noFill/>
            </a:ln>
          </p:spPr>
        </p:pic>
        <p:pic>
          <p:nvPicPr>
            <p:cNvPr id="34" name="Picture 33">
              <a:extLst>
                <a:ext uri="{FF2B5EF4-FFF2-40B4-BE49-F238E27FC236}">
                  <a16:creationId xmlns:a16="http://schemas.microsoft.com/office/drawing/2014/main" id="{6613A471-8259-467D-B065-C8596F8640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5265"/>
            <a:stretch/>
          </p:blipFill>
          <p:spPr bwMode="auto">
            <a:xfrm>
              <a:off x="9839865" y="2513603"/>
              <a:ext cx="2020114" cy="343466"/>
            </a:xfrm>
            <a:prstGeom prst="rect">
              <a:avLst/>
            </a:prstGeom>
            <a:noFill/>
            <a:ln>
              <a:noFill/>
            </a:ln>
            <a:extLst>
              <a:ext uri="{53640926-AAD7-44D8-BBD7-CCE9431645EC}">
                <a14:shadowObscured xmlns:a14="http://schemas.microsoft.com/office/drawing/2010/main"/>
              </a:ext>
            </a:extLst>
          </p:spPr>
        </p:pic>
        <p:pic>
          <p:nvPicPr>
            <p:cNvPr id="35" name="Picture 34" descr="Graphical user interface, website&#10;&#10;Description automatically generated">
              <a:extLst>
                <a:ext uri="{FF2B5EF4-FFF2-40B4-BE49-F238E27FC236}">
                  <a16:creationId xmlns:a16="http://schemas.microsoft.com/office/drawing/2014/main" id="{BD3E4667-E768-4E40-B1E1-910E3A422B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966" t="13334" r="50050" b="81333"/>
            <a:stretch/>
          </p:blipFill>
          <p:spPr>
            <a:xfrm>
              <a:off x="10485952" y="3033242"/>
              <a:ext cx="1597189" cy="287594"/>
            </a:xfrm>
            <a:prstGeom prst="rect">
              <a:avLst/>
            </a:prstGeom>
          </p:spPr>
        </p:pic>
        <p:pic>
          <p:nvPicPr>
            <p:cNvPr id="36" name="Picture 35" descr="A new logo, look, and feel for Autodesk | Autodesk News">
              <a:extLst>
                <a:ext uri="{FF2B5EF4-FFF2-40B4-BE49-F238E27FC236}">
                  <a16:creationId xmlns:a16="http://schemas.microsoft.com/office/drawing/2014/main" id="{98A19DDE-1C51-4C06-B067-3CF63FF9D73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3339" y="4148650"/>
              <a:ext cx="1704289" cy="287594"/>
            </a:xfrm>
            <a:prstGeom prst="rect">
              <a:avLst/>
            </a:prstGeom>
            <a:noFill/>
            <a:ln>
              <a:noFill/>
            </a:ln>
          </p:spPr>
        </p:pic>
        <p:pic>
          <p:nvPicPr>
            <p:cNvPr id="38" name="Picture 37" descr="PhotoModeler and Rhino 3D | PhotoModeler">
              <a:extLst>
                <a:ext uri="{FF2B5EF4-FFF2-40B4-BE49-F238E27FC236}">
                  <a16:creationId xmlns:a16="http://schemas.microsoft.com/office/drawing/2014/main" id="{EE12A528-11C1-4A96-97D4-9B249CA1C66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3336" y="2416584"/>
              <a:ext cx="2074012" cy="700229"/>
            </a:xfrm>
            <a:prstGeom prst="rect">
              <a:avLst/>
            </a:prstGeom>
            <a:noFill/>
            <a:ln>
              <a:noFill/>
            </a:ln>
          </p:spPr>
        </p:pic>
        <p:pic>
          <p:nvPicPr>
            <p:cNvPr id="39" name="Picture 38" descr="BlenderBIM logo design — OSArch Community">
              <a:extLst>
                <a:ext uri="{FF2B5EF4-FFF2-40B4-BE49-F238E27FC236}">
                  <a16:creationId xmlns:a16="http://schemas.microsoft.com/office/drawing/2014/main" id="{D9E48E93-482A-41FC-9F79-888A1E9E859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2111" y="4514357"/>
              <a:ext cx="1550507" cy="480157"/>
            </a:xfrm>
            <a:prstGeom prst="rect">
              <a:avLst/>
            </a:prstGeom>
            <a:noFill/>
            <a:ln>
              <a:noFill/>
            </a:ln>
          </p:spPr>
        </p:pic>
        <p:pic>
          <p:nvPicPr>
            <p:cNvPr id="40" name="Picture 39" descr="Logo&#10;&#10;Description automatically generated">
              <a:extLst>
                <a:ext uri="{FF2B5EF4-FFF2-40B4-BE49-F238E27FC236}">
                  <a16:creationId xmlns:a16="http://schemas.microsoft.com/office/drawing/2014/main" id="{7B101DAF-EA2F-48B1-9BF5-62CBC90F672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48835" y="3478844"/>
              <a:ext cx="1401893" cy="376642"/>
            </a:xfrm>
            <a:prstGeom prst="rect">
              <a:avLst/>
            </a:prstGeom>
            <a:noFill/>
            <a:ln>
              <a:noFill/>
            </a:ln>
          </p:spPr>
        </p:pic>
        <p:pic>
          <p:nvPicPr>
            <p:cNvPr id="41" name="Picture 40" descr="OSArch – Creating a built environment with free software, increased  transparency, and a more ethical approach">
              <a:extLst>
                <a:ext uri="{FF2B5EF4-FFF2-40B4-BE49-F238E27FC236}">
                  <a16:creationId xmlns:a16="http://schemas.microsoft.com/office/drawing/2014/main" id="{908CB048-3EE4-484B-8AA3-732664B1994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4763" y="1397148"/>
              <a:ext cx="512668" cy="512668"/>
            </a:xfrm>
            <a:prstGeom prst="rect">
              <a:avLst/>
            </a:prstGeom>
            <a:noFill/>
            <a:ln>
              <a:noFill/>
            </a:ln>
          </p:spPr>
        </p:pic>
        <p:pic>
          <p:nvPicPr>
            <p:cNvPr id="42" name="Picture 41" descr="GitHub - maputnik/editor: An open source visual editor for the &amp;#39;Mapbox  Style Specification&amp;#39;">
              <a:extLst>
                <a:ext uri="{FF2B5EF4-FFF2-40B4-BE49-F238E27FC236}">
                  <a16:creationId xmlns:a16="http://schemas.microsoft.com/office/drawing/2014/main" id="{D620128B-08A8-4B1A-8099-AFED378D765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3974" t="23397" r="35257" b="23077"/>
            <a:stretch/>
          </p:blipFill>
          <p:spPr bwMode="auto">
            <a:xfrm>
              <a:off x="9401658" y="1094763"/>
              <a:ext cx="754752" cy="655824"/>
            </a:xfrm>
            <a:prstGeom prst="rect">
              <a:avLst/>
            </a:prstGeom>
            <a:noFill/>
            <a:ln>
              <a:noFill/>
            </a:ln>
            <a:extLst>
              <a:ext uri="{53640926-AAD7-44D8-BBD7-CCE9431645EC}">
                <a14:shadowObscured xmlns:a14="http://schemas.microsoft.com/office/drawing/2010/main"/>
              </a:ext>
            </a:extLst>
          </p:spPr>
        </p:pic>
        <p:pic>
          <p:nvPicPr>
            <p:cNvPr id="43" name="Picture 42" descr="Esri - Wikipedia">
              <a:extLst>
                <a:ext uri="{FF2B5EF4-FFF2-40B4-BE49-F238E27FC236}">
                  <a16:creationId xmlns:a16="http://schemas.microsoft.com/office/drawing/2014/main" id="{F70D95AC-2A3C-418F-A13A-167D45F2E47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10749" y="3334098"/>
              <a:ext cx="1112864" cy="397630"/>
            </a:xfrm>
            <a:prstGeom prst="rect">
              <a:avLst/>
            </a:prstGeom>
            <a:noFill/>
            <a:ln>
              <a:noFill/>
            </a:ln>
          </p:spPr>
        </p:pic>
        <p:pic>
          <p:nvPicPr>
            <p:cNvPr id="44" name="Picture 43" descr="A picture containing colorful&#10;&#10;Description automatically generated">
              <a:extLst>
                <a:ext uri="{FF2B5EF4-FFF2-40B4-BE49-F238E27FC236}">
                  <a16:creationId xmlns:a16="http://schemas.microsoft.com/office/drawing/2014/main" id="{9D16B885-D6CD-4F32-BAB1-A28D72EB5833}"/>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2743" y="3367973"/>
              <a:ext cx="737742" cy="737742"/>
            </a:xfrm>
            <a:prstGeom prst="rect">
              <a:avLst/>
            </a:prstGeom>
            <a:noFill/>
            <a:ln>
              <a:noFill/>
            </a:ln>
          </p:spPr>
        </p:pic>
        <p:pic>
          <p:nvPicPr>
            <p:cNvPr id="45" name="Picture 44" descr="Advanced 3D City Design Software | ArcGIS CityEngine">
              <a:extLst>
                <a:ext uri="{FF2B5EF4-FFF2-40B4-BE49-F238E27FC236}">
                  <a16:creationId xmlns:a16="http://schemas.microsoft.com/office/drawing/2014/main" id="{887C70D6-665F-4399-8264-9E04AC26BEF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10380" y="1484336"/>
              <a:ext cx="490343" cy="490343"/>
            </a:xfrm>
            <a:prstGeom prst="rect">
              <a:avLst/>
            </a:prstGeom>
            <a:noFill/>
            <a:ln>
              <a:noFill/>
            </a:ln>
          </p:spPr>
        </p:pic>
        <p:pic>
          <p:nvPicPr>
            <p:cNvPr id="46" name="Picture 45" descr="Logo, icon&#10;&#10;Description automatically generated">
              <a:extLst>
                <a:ext uri="{FF2B5EF4-FFF2-40B4-BE49-F238E27FC236}">
                  <a16:creationId xmlns:a16="http://schemas.microsoft.com/office/drawing/2014/main" id="{00218F36-823F-4D75-9EAF-ED92A67A386B}"/>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11303" y="4697503"/>
              <a:ext cx="448480" cy="437643"/>
            </a:xfrm>
            <a:prstGeom prst="rect">
              <a:avLst/>
            </a:prstGeom>
            <a:noFill/>
            <a:ln>
              <a:noFill/>
            </a:ln>
          </p:spPr>
        </p:pic>
        <p:pic>
          <p:nvPicPr>
            <p:cNvPr id="47" name="Picture 46" descr="ProtoPie Media Kit | ProtoPie">
              <a:extLst>
                <a:ext uri="{FF2B5EF4-FFF2-40B4-BE49-F238E27FC236}">
                  <a16:creationId xmlns:a16="http://schemas.microsoft.com/office/drawing/2014/main" id="{6084D2FA-3DBA-4C7F-AAE3-3CAE0AA1DD6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147" t="39263" r="18109" b="37981"/>
            <a:stretch/>
          </p:blipFill>
          <p:spPr bwMode="auto">
            <a:xfrm>
              <a:off x="10430431" y="1979406"/>
              <a:ext cx="1387122" cy="487660"/>
            </a:xfrm>
            <a:prstGeom prst="rect">
              <a:avLst/>
            </a:prstGeom>
            <a:noFill/>
            <a:ln>
              <a:noFill/>
            </a:ln>
            <a:extLst>
              <a:ext uri="{53640926-AAD7-44D8-BBD7-CCE9431645EC}">
                <a14:shadowObscured xmlns:a14="http://schemas.microsoft.com/office/drawing/2010/main"/>
              </a:ext>
            </a:extLst>
          </p:spPr>
        </p:pic>
        <p:pic>
          <p:nvPicPr>
            <p:cNvPr id="48" name="Picture 47" descr="Logo&#10;&#10;Description automatically generated">
              <a:extLst>
                <a:ext uri="{FF2B5EF4-FFF2-40B4-BE49-F238E27FC236}">
                  <a16:creationId xmlns:a16="http://schemas.microsoft.com/office/drawing/2014/main" id="{4DB9529E-B3C5-47BF-901E-B97BD09AA656}"/>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14646" y="4049061"/>
              <a:ext cx="1325434" cy="345113"/>
            </a:xfrm>
            <a:prstGeom prst="rect">
              <a:avLst/>
            </a:prstGeom>
            <a:noFill/>
            <a:ln>
              <a:noFill/>
            </a:ln>
          </p:spPr>
        </p:pic>
        <p:pic>
          <p:nvPicPr>
            <p:cNvPr id="37" name="Picture 36" descr="3ds-max-logo - free download">
              <a:extLst>
                <a:ext uri="{FF2B5EF4-FFF2-40B4-BE49-F238E27FC236}">
                  <a16:creationId xmlns:a16="http://schemas.microsoft.com/office/drawing/2014/main" id="{CCFAA747-6620-468D-820B-4996027A856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57791" y="2947267"/>
              <a:ext cx="1343352" cy="397650"/>
            </a:xfrm>
            <a:prstGeom prst="rect">
              <a:avLst/>
            </a:prstGeom>
            <a:noFill/>
            <a:ln>
              <a:noFill/>
            </a:ln>
          </p:spPr>
        </p:pic>
        <p:sp>
          <p:nvSpPr>
            <p:cNvPr id="51" name="TextBox 50">
              <a:extLst>
                <a:ext uri="{FF2B5EF4-FFF2-40B4-BE49-F238E27FC236}">
                  <a16:creationId xmlns:a16="http://schemas.microsoft.com/office/drawing/2014/main" id="{3C4BBC4B-E6A5-437D-8A37-8E367C6B62D0}"/>
                </a:ext>
              </a:extLst>
            </p:cNvPr>
            <p:cNvSpPr txBox="1"/>
            <p:nvPr/>
          </p:nvSpPr>
          <p:spPr>
            <a:xfrm rot="1270998">
              <a:off x="8011165" y="5049025"/>
              <a:ext cx="1840803" cy="439764"/>
            </a:xfrm>
            <a:prstGeom prst="rect">
              <a:avLst/>
            </a:prstGeom>
            <a:noFill/>
          </p:spPr>
          <p:txBody>
            <a:bodyPr wrap="square" rtlCol="0">
              <a:prstTxWarp prst="textArchDown">
                <a:avLst>
                  <a:gd name="adj" fmla="val 26672"/>
                </a:avLst>
              </a:prstTxWarp>
              <a:spAutoFit/>
            </a:bodyPr>
            <a:lstStyle/>
            <a:p>
              <a:pPr algn="ctr"/>
              <a:r>
                <a:rPr lang="en-CA" dirty="0">
                  <a:solidFill>
                    <a:srgbClr val="72CEE3"/>
                  </a:solidFill>
                </a:rPr>
                <a:t>Software/Platforms </a:t>
              </a:r>
            </a:p>
          </p:txBody>
        </p:sp>
        <p:sp>
          <p:nvSpPr>
            <p:cNvPr id="13" name="Oval 12">
              <a:extLst>
                <a:ext uri="{FF2B5EF4-FFF2-40B4-BE49-F238E27FC236}">
                  <a16:creationId xmlns:a16="http://schemas.microsoft.com/office/drawing/2014/main" id="{9872EA04-7283-4741-AEBC-B913CD966EE5}"/>
                </a:ext>
              </a:extLst>
            </p:cNvPr>
            <p:cNvSpPr/>
            <p:nvPr/>
          </p:nvSpPr>
          <p:spPr>
            <a:xfrm>
              <a:off x="7463051" y="1017894"/>
              <a:ext cx="4676880" cy="4422921"/>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 name="Group 3">
            <a:extLst>
              <a:ext uri="{FF2B5EF4-FFF2-40B4-BE49-F238E27FC236}">
                <a16:creationId xmlns:a16="http://schemas.microsoft.com/office/drawing/2014/main" id="{8B89BE01-86FE-9C57-F094-19041DA9FB90}"/>
              </a:ext>
            </a:extLst>
          </p:cNvPr>
          <p:cNvGrpSpPr/>
          <p:nvPr/>
        </p:nvGrpSpPr>
        <p:grpSpPr>
          <a:xfrm>
            <a:off x="5149215" y="842157"/>
            <a:ext cx="1865043" cy="2028366"/>
            <a:chOff x="5149215" y="842157"/>
            <a:chExt cx="1865043" cy="2028366"/>
          </a:xfrm>
        </p:grpSpPr>
        <p:pic>
          <p:nvPicPr>
            <p:cNvPr id="22" name="Picture 21" descr="Facebook say there will be no &amp;#39;Quest Pro&amp;#39; coming in 2021 | EyeEngage |  Virtual reality | Augmented reality |">
              <a:extLst>
                <a:ext uri="{FF2B5EF4-FFF2-40B4-BE49-F238E27FC236}">
                  <a16:creationId xmlns:a16="http://schemas.microsoft.com/office/drawing/2014/main" id="{A2470996-F772-4767-88A3-295F17F33C5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586" t="31242" r="19481" b="28889"/>
            <a:stretch/>
          </p:blipFill>
          <p:spPr bwMode="auto">
            <a:xfrm>
              <a:off x="5380021" y="2027818"/>
              <a:ext cx="1353185" cy="462280"/>
            </a:xfrm>
            <a:prstGeom prst="rect">
              <a:avLst/>
            </a:prstGeom>
            <a:noFill/>
            <a:ln>
              <a:noFill/>
            </a:ln>
            <a:extLst>
              <a:ext uri="{53640926-AAD7-44D8-BBD7-CCE9431645EC}">
                <a14:shadowObscured xmlns:a14="http://schemas.microsoft.com/office/drawing/2010/main"/>
              </a:ext>
            </a:extLst>
          </p:spPr>
        </p:pic>
        <p:pic>
          <p:nvPicPr>
            <p:cNvPr id="23" name="Picture 22" descr="VIVE United States | Next-level VR Headsets and Apps">
              <a:extLst>
                <a:ext uri="{FF2B5EF4-FFF2-40B4-BE49-F238E27FC236}">
                  <a16:creationId xmlns:a16="http://schemas.microsoft.com/office/drawing/2014/main" id="{A96B1FDB-0E4C-45FD-A691-9C8D5A54DEF8}"/>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87585" y="1378696"/>
              <a:ext cx="1282065" cy="600710"/>
            </a:xfrm>
            <a:prstGeom prst="rect">
              <a:avLst/>
            </a:prstGeom>
            <a:noFill/>
            <a:ln>
              <a:noFill/>
            </a:ln>
          </p:spPr>
        </p:pic>
        <p:sp>
          <p:nvSpPr>
            <p:cNvPr id="50" name="TextBox 49">
              <a:extLst>
                <a:ext uri="{FF2B5EF4-FFF2-40B4-BE49-F238E27FC236}">
                  <a16:creationId xmlns:a16="http://schemas.microsoft.com/office/drawing/2014/main" id="{2D19A92A-65D9-4CA9-A589-50C319DFABA9}"/>
                </a:ext>
              </a:extLst>
            </p:cNvPr>
            <p:cNvSpPr txBox="1"/>
            <p:nvPr/>
          </p:nvSpPr>
          <p:spPr>
            <a:xfrm rot="2955918">
              <a:off x="6103689" y="1334084"/>
              <a:ext cx="1353185" cy="369332"/>
            </a:xfrm>
            <a:prstGeom prst="rect">
              <a:avLst/>
            </a:prstGeom>
            <a:noFill/>
          </p:spPr>
          <p:txBody>
            <a:bodyPr wrap="square" rtlCol="0">
              <a:prstTxWarp prst="textArchUp">
                <a:avLst>
                  <a:gd name="adj" fmla="val 7120991"/>
                </a:avLst>
              </a:prstTxWarp>
              <a:spAutoFit/>
            </a:bodyPr>
            <a:lstStyle/>
            <a:p>
              <a:pPr algn="ctr"/>
              <a:r>
                <a:rPr lang="en-CA" sz="1700" dirty="0">
                  <a:solidFill>
                    <a:srgbClr val="72CEE3"/>
                  </a:solidFill>
                </a:rPr>
                <a:t>Hardware </a:t>
              </a:r>
            </a:p>
          </p:txBody>
        </p:sp>
        <p:sp>
          <p:nvSpPr>
            <p:cNvPr id="14" name="Oval 13">
              <a:extLst>
                <a:ext uri="{FF2B5EF4-FFF2-40B4-BE49-F238E27FC236}">
                  <a16:creationId xmlns:a16="http://schemas.microsoft.com/office/drawing/2014/main" id="{D4984419-72AE-4322-A733-8584916C64D3}"/>
                </a:ext>
              </a:extLst>
            </p:cNvPr>
            <p:cNvSpPr/>
            <p:nvPr/>
          </p:nvSpPr>
          <p:spPr>
            <a:xfrm>
              <a:off x="5149215" y="1119349"/>
              <a:ext cx="1865043" cy="1751174"/>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3" name="Group 2">
            <a:extLst>
              <a:ext uri="{FF2B5EF4-FFF2-40B4-BE49-F238E27FC236}">
                <a16:creationId xmlns:a16="http://schemas.microsoft.com/office/drawing/2014/main" id="{C740AB41-A54C-FE62-058D-437C8887CC6B}"/>
              </a:ext>
            </a:extLst>
          </p:cNvPr>
          <p:cNvGrpSpPr/>
          <p:nvPr/>
        </p:nvGrpSpPr>
        <p:grpSpPr>
          <a:xfrm>
            <a:off x="316964" y="994350"/>
            <a:ext cx="3865620" cy="3822378"/>
            <a:chOff x="258184" y="1051826"/>
            <a:chExt cx="3865620" cy="3822378"/>
          </a:xfrm>
        </p:grpSpPr>
        <p:pic>
          <p:nvPicPr>
            <p:cNvPr id="24" name="Picture 23" descr="Official Zoho Logo - Branding Kit">
              <a:extLst>
                <a:ext uri="{FF2B5EF4-FFF2-40B4-BE49-F238E27FC236}">
                  <a16:creationId xmlns:a16="http://schemas.microsoft.com/office/drawing/2014/main" id="{7F6A05E8-7A4F-4140-83DE-D1706D809D6C}"/>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51242" y="2694865"/>
              <a:ext cx="1222105" cy="421948"/>
            </a:xfrm>
            <a:prstGeom prst="rect">
              <a:avLst/>
            </a:prstGeom>
            <a:noFill/>
            <a:ln>
              <a:noFill/>
            </a:ln>
          </p:spPr>
        </p:pic>
        <p:pic>
          <p:nvPicPr>
            <p:cNvPr id="25" name="Picture 24" descr="Slack has a new logo and it&amp;#39;s ... fine">
              <a:extLst>
                <a:ext uri="{FF2B5EF4-FFF2-40B4-BE49-F238E27FC236}">
                  <a16:creationId xmlns:a16="http://schemas.microsoft.com/office/drawing/2014/main" id="{D570A9E3-DE87-452F-B05C-AA29DFBC24F9}"/>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4647" t="26760" r="7532" b="31106"/>
            <a:stretch/>
          </p:blipFill>
          <p:spPr bwMode="auto">
            <a:xfrm>
              <a:off x="777859" y="3570925"/>
              <a:ext cx="1190375" cy="321607"/>
            </a:xfrm>
            <a:prstGeom prst="rect">
              <a:avLst/>
            </a:prstGeom>
            <a:noFill/>
            <a:ln>
              <a:noFill/>
            </a:ln>
            <a:extLst>
              <a:ext uri="{53640926-AAD7-44D8-BBD7-CCE9431645EC}">
                <a14:shadowObscured xmlns:a14="http://schemas.microsoft.com/office/drawing/2010/main"/>
              </a:ext>
            </a:extLst>
          </p:spPr>
        </p:pic>
        <p:pic>
          <p:nvPicPr>
            <p:cNvPr id="26" name="Picture 25" descr="GitHub logo and symbol, meaning, history, PNG">
              <a:extLst>
                <a:ext uri="{FF2B5EF4-FFF2-40B4-BE49-F238E27FC236}">
                  <a16:creationId xmlns:a16="http://schemas.microsoft.com/office/drawing/2014/main" id="{B526E942-A7C9-45C1-8CEE-4173E61787B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5705" r="15064"/>
            <a:stretch/>
          </p:blipFill>
          <p:spPr bwMode="auto">
            <a:xfrm>
              <a:off x="1901105" y="3930198"/>
              <a:ext cx="707535" cy="574604"/>
            </a:xfrm>
            <a:prstGeom prst="rect">
              <a:avLst/>
            </a:prstGeom>
            <a:noFill/>
            <a:ln>
              <a:noFill/>
            </a:ln>
            <a:extLst>
              <a:ext uri="{53640926-AAD7-44D8-BBD7-CCE9431645EC}">
                <a14:shadowObscured xmlns:a14="http://schemas.microsoft.com/office/drawing/2010/main"/>
              </a:ext>
            </a:extLst>
          </p:spPr>
        </p:pic>
        <p:pic>
          <p:nvPicPr>
            <p:cNvPr id="27" name="Picture 26" descr="Press Releases - Solace">
              <a:extLst>
                <a:ext uri="{FF2B5EF4-FFF2-40B4-BE49-F238E27FC236}">
                  <a16:creationId xmlns:a16="http://schemas.microsoft.com/office/drawing/2014/main" id="{E0145CCC-B34C-4F43-A2B3-840BD405182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1218" t="26252" r="11058" b="25214"/>
            <a:stretch/>
          </p:blipFill>
          <p:spPr bwMode="auto">
            <a:xfrm>
              <a:off x="642148" y="2140209"/>
              <a:ext cx="980258" cy="321607"/>
            </a:xfrm>
            <a:prstGeom prst="rect">
              <a:avLst/>
            </a:prstGeom>
            <a:noFill/>
            <a:ln>
              <a:noFill/>
            </a:ln>
            <a:extLst>
              <a:ext uri="{53640926-AAD7-44D8-BBD7-CCE9431645EC}">
                <a14:shadowObscured xmlns:a14="http://schemas.microsoft.com/office/drawing/2010/main"/>
              </a:ext>
            </a:extLst>
          </p:spPr>
        </p:pic>
        <p:pic>
          <p:nvPicPr>
            <p:cNvPr id="28" name="Picture 27" descr="PostgreSQL Logo / Software / Logonoid.com">
              <a:extLst>
                <a:ext uri="{FF2B5EF4-FFF2-40B4-BE49-F238E27FC236}">
                  <a16:creationId xmlns:a16="http://schemas.microsoft.com/office/drawing/2014/main" id="{1676D188-FC05-4A59-B18C-73D2CDC9CA62}"/>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5769" t="10810" r="4647" b="8187"/>
            <a:stretch/>
          </p:blipFill>
          <p:spPr bwMode="auto">
            <a:xfrm>
              <a:off x="1737468" y="1398965"/>
              <a:ext cx="677519" cy="681807"/>
            </a:xfrm>
            <a:prstGeom prst="rect">
              <a:avLst/>
            </a:prstGeom>
            <a:noFill/>
            <a:ln>
              <a:noFill/>
            </a:ln>
            <a:extLst>
              <a:ext uri="{53640926-AAD7-44D8-BBD7-CCE9431645EC}">
                <a14:shadowObscured xmlns:a14="http://schemas.microsoft.com/office/drawing/2010/main"/>
              </a:ext>
            </a:extLst>
          </p:spPr>
        </p:pic>
        <p:pic>
          <p:nvPicPr>
            <p:cNvPr id="29" name="Picture 28" descr="Infoworks – Bloor Research">
              <a:extLst>
                <a:ext uri="{FF2B5EF4-FFF2-40B4-BE49-F238E27FC236}">
                  <a16:creationId xmlns:a16="http://schemas.microsoft.com/office/drawing/2014/main" id="{9CAFAF95-7B97-45FB-9494-7436EAA8F85D}"/>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8085" t="34334" r="8724" b="32000"/>
            <a:stretch/>
          </p:blipFill>
          <p:spPr bwMode="auto">
            <a:xfrm>
              <a:off x="2278079" y="3353702"/>
              <a:ext cx="1440800" cy="371349"/>
            </a:xfrm>
            <a:prstGeom prst="rect">
              <a:avLst/>
            </a:prstGeom>
            <a:noFill/>
            <a:ln>
              <a:noFill/>
            </a:ln>
            <a:extLst>
              <a:ext uri="{53640926-AAD7-44D8-BBD7-CCE9431645EC}">
                <a14:shadowObscured xmlns:a14="http://schemas.microsoft.com/office/drawing/2010/main"/>
              </a:ext>
            </a:extLst>
          </p:spPr>
        </p:pic>
        <p:pic>
          <p:nvPicPr>
            <p:cNvPr id="30" name="Picture 29" descr="Icon&#10;&#10;Description automatically generated">
              <a:extLst>
                <a:ext uri="{FF2B5EF4-FFF2-40B4-BE49-F238E27FC236}">
                  <a16:creationId xmlns:a16="http://schemas.microsoft.com/office/drawing/2014/main" id="{DC9AAF21-B50C-4B04-BA48-74D0FC4F10A1}"/>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734328" y="1933638"/>
              <a:ext cx="497419" cy="463114"/>
            </a:xfrm>
            <a:prstGeom prst="rect">
              <a:avLst/>
            </a:prstGeom>
            <a:noFill/>
            <a:ln>
              <a:noFill/>
            </a:ln>
          </p:spPr>
        </p:pic>
        <p:pic>
          <p:nvPicPr>
            <p:cNvPr id="31" name="Picture 30" descr="Speckle Connectors">
              <a:extLst>
                <a:ext uri="{FF2B5EF4-FFF2-40B4-BE49-F238E27FC236}">
                  <a16:creationId xmlns:a16="http://schemas.microsoft.com/office/drawing/2014/main" id="{E278D114-1CF7-4891-90A8-E37E7D89AE06}"/>
                </a:ext>
              </a:extLst>
            </p:cNvPr>
            <p:cNvPicPr>
              <a:picLocks noChangeAspect="1"/>
            </p:cNvPicPr>
            <p:nvPr/>
          </p:nvPicPr>
          <p:blipFill rotWithShape="1">
            <a:blip r:embed="rId29">
              <a:extLst>
                <a:ext uri="{28A0092B-C50C-407E-A947-70E740481C1C}">
                  <a14:useLocalDpi xmlns:a14="http://schemas.microsoft.com/office/drawing/2010/main" val="0"/>
                </a:ext>
              </a:extLst>
            </a:blip>
            <a:srcRect t="11000" r="34509" b="8000"/>
            <a:stretch/>
          </p:blipFill>
          <p:spPr bwMode="auto">
            <a:xfrm>
              <a:off x="444222" y="2895316"/>
              <a:ext cx="1543712" cy="480266"/>
            </a:xfrm>
            <a:prstGeom prst="rect">
              <a:avLst/>
            </a:prstGeom>
            <a:noFill/>
            <a:ln>
              <a:noFill/>
            </a:ln>
            <a:extLst>
              <a:ext uri="{53640926-AAD7-44D8-BBD7-CCE9431645EC}">
                <a14:shadowObscured xmlns:a14="http://schemas.microsoft.com/office/drawing/2010/main"/>
              </a:ext>
            </a:extLst>
          </p:spPr>
        </p:pic>
        <p:pic>
          <p:nvPicPr>
            <p:cNvPr id="32" name="Picture 31" descr="Amazon Web Services - Wikipedia">
              <a:extLst>
                <a:ext uri="{FF2B5EF4-FFF2-40B4-BE49-F238E27FC236}">
                  <a16:creationId xmlns:a16="http://schemas.microsoft.com/office/drawing/2014/main" id="{2D022BC2-500B-48D6-ADD1-E8C099C365B1}"/>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834756" y="2525914"/>
              <a:ext cx="566029" cy="337902"/>
            </a:xfrm>
            <a:prstGeom prst="rect">
              <a:avLst/>
            </a:prstGeom>
            <a:noFill/>
            <a:ln>
              <a:noFill/>
            </a:ln>
          </p:spPr>
        </p:pic>
        <p:sp>
          <p:nvSpPr>
            <p:cNvPr id="52" name="TextBox 51">
              <a:extLst>
                <a:ext uri="{FF2B5EF4-FFF2-40B4-BE49-F238E27FC236}">
                  <a16:creationId xmlns:a16="http://schemas.microsoft.com/office/drawing/2014/main" id="{9FDF4185-72F6-4398-9F07-4CAC47AE0DA0}"/>
                </a:ext>
              </a:extLst>
            </p:cNvPr>
            <p:cNvSpPr txBox="1"/>
            <p:nvPr/>
          </p:nvSpPr>
          <p:spPr>
            <a:xfrm rot="3109963">
              <a:off x="2572915" y="1622738"/>
              <a:ext cx="1928994" cy="787170"/>
            </a:xfrm>
            <a:prstGeom prst="rect">
              <a:avLst/>
            </a:prstGeom>
            <a:noFill/>
          </p:spPr>
          <p:txBody>
            <a:bodyPr wrap="square" rtlCol="0">
              <a:prstTxWarp prst="textArchUp">
                <a:avLst>
                  <a:gd name="adj" fmla="val 11154587"/>
                </a:avLst>
              </a:prstTxWarp>
              <a:spAutoFit/>
            </a:bodyPr>
            <a:lstStyle/>
            <a:p>
              <a:pPr algn="ctr"/>
              <a:r>
                <a:rPr lang="en-CA" dirty="0">
                  <a:solidFill>
                    <a:srgbClr val="72CEE3"/>
                  </a:solidFill>
                </a:rPr>
                <a:t>Software/Management </a:t>
              </a:r>
            </a:p>
          </p:txBody>
        </p:sp>
        <p:sp>
          <p:nvSpPr>
            <p:cNvPr id="9" name="Oval 8">
              <a:extLst>
                <a:ext uri="{FF2B5EF4-FFF2-40B4-BE49-F238E27FC236}">
                  <a16:creationId xmlns:a16="http://schemas.microsoft.com/office/drawing/2014/main" id="{EEDFB613-0A58-47E9-B750-77B3F9070AB2}"/>
                </a:ext>
              </a:extLst>
            </p:cNvPr>
            <p:cNvSpPr/>
            <p:nvPr/>
          </p:nvSpPr>
          <p:spPr>
            <a:xfrm>
              <a:off x="258184" y="1119348"/>
              <a:ext cx="3865620" cy="3754856"/>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 name="Group 1">
            <a:extLst>
              <a:ext uri="{FF2B5EF4-FFF2-40B4-BE49-F238E27FC236}">
                <a16:creationId xmlns:a16="http://schemas.microsoft.com/office/drawing/2014/main" id="{19699987-6FC3-88A7-D977-F69E02F769EE}"/>
              </a:ext>
            </a:extLst>
          </p:cNvPr>
          <p:cNvGrpSpPr/>
          <p:nvPr/>
        </p:nvGrpSpPr>
        <p:grpSpPr>
          <a:xfrm>
            <a:off x="153945" y="4695283"/>
            <a:ext cx="1938768" cy="1664506"/>
            <a:chOff x="196584" y="5037424"/>
            <a:chExt cx="1938768" cy="1664506"/>
          </a:xfrm>
        </p:grpSpPr>
        <p:pic>
          <p:nvPicPr>
            <p:cNvPr id="18" name="Picture 17" descr="A picture containing logo&#10;&#10;Description automatically generated">
              <a:extLst>
                <a:ext uri="{FF2B5EF4-FFF2-40B4-BE49-F238E27FC236}">
                  <a16:creationId xmlns:a16="http://schemas.microsoft.com/office/drawing/2014/main" id="{69B2CD2B-EA01-4CCC-90F1-883B1C6596E4}"/>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45356" y="5309368"/>
              <a:ext cx="1070019" cy="387974"/>
            </a:xfrm>
            <a:prstGeom prst="rect">
              <a:avLst/>
            </a:prstGeom>
            <a:noFill/>
            <a:ln>
              <a:noFill/>
            </a:ln>
          </p:spPr>
        </p:pic>
        <p:pic>
          <p:nvPicPr>
            <p:cNvPr id="19" name="Picture 18" descr="Logo&#10;&#10;Description automatically generated">
              <a:extLst>
                <a:ext uri="{FF2B5EF4-FFF2-40B4-BE49-F238E27FC236}">
                  <a16:creationId xmlns:a16="http://schemas.microsoft.com/office/drawing/2014/main" id="{D29663AF-0240-4CC6-893B-8B5548297540}"/>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94546" y="5774616"/>
              <a:ext cx="742392" cy="771233"/>
            </a:xfrm>
            <a:prstGeom prst="rect">
              <a:avLst/>
            </a:prstGeom>
            <a:noFill/>
            <a:ln>
              <a:noFill/>
            </a:ln>
          </p:spPr>
        </p:pic>
        <p:sp>
          <p:nvSpPr>
            <p:cNvPr id="15" name="Oval 14">
              <a:extLst>
                <a:ext uri="{FF2B5EF4-FFF2-40B4-BE49-F238E27FC236}">
                  <a16:creationId xmlns:a16="http://schemas.microsoft.com/office/drawing/2014/main" id="{A303C91C-57F8-4D41-85D4-753C483C8499}"/>
                </a:ext>
              </a:extLst>
            </p:cNvPr>
            <p:cNvSpPr/>
            <p:nvPr/>
          </p:nvSpPr>
          <p:spPr>
            <a:xfrm>
              <a:off x="414128" y="5048672"/>
              <a:ext cx="1721224" cy="1653258"/>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TextBox 52">
              <a:extLst>
                <a:ext uri="{FF2B5EF4-FFF2-40B4-BE49-F238E27FC236}">
                  <a16:creationId xmlns:a16="http://schemas.microsoft.com/office/drawing/2014/main" id="{609D97DA-6B6F-449A-8DBD-9E4591710973}"/>
                </a:ext>
              </a:extLst>
            </p:cNvPr>
            <p:cNvSpPr txBox="1"/>
            <p:nvPr/>
          </p:nvSpPr>
          <p:spPr>
            <a:xfrm rot="19649945">
              <a:off x="196584" y="5037424"/>
              <a:ext cx="1353185" cy="363478"/>
            </a:xfrm>
            <a:prstGeom prst="rect">
              <a:avLst/>
            </a:prstGeom>
            <a:noFill/>
          </p:spPr>
          <p:txBody>
            <a:bodyPr wrap="square" rtlCol="0">
              <a:prstTxWarp prst="textArchUp">
                <a:avLst>
                  <a:gd name="adj" fmla="val 7722554"/>
                </a:avLst>
              </a:prstTxWarp>
              <a:spAutoFit/>
            </a:bodyPr>
            <a:lstStyle/>
            <a:p>
              <a:pPr algn="ctr"/>
              <a:r>
                <a:rPr lang="en-CA" sz="1700" dirty="0">
                  <a:solidFill>
                    <a:srgbClr val="72CEE3"/>
                  </a:solidFill>
                </a:rPr>
                <a:t>Engines </a:t>
              </a:r>
            </a:p>
          </p:txBody>
        </p:sp>
      </p:grpSp>
      <p:sp>
        <p:nvSpPr>
          <p:cNvPr id="58" name="TextBox 57">
            <a:extLst>
              <a:ext uri="{FF2B5EF4-FFF2-40B4-BE49-F238E27FC236}">
                <a16:creationId xmlns:a16="http://schemas.microsoft.com/office/drawing/2014/main" id="{19A0C80D-B52B-435F-88F4-8EC33F5F2352}"/>
              </a:ext>
            </a:extLst>
          </p:cNvPr>
          <p:cNvSpPr txBox="1"/>
          <p:nvPr/>
        </p:nvSpPr>
        <p:spPr>
          <a:xfrm>
            <a:off x="5330404" y="3917953"/>
            <a:ext cx="818181" cy="338554"/>
          </a:xfrm>
          <a:prstGeom prst="rect">
            <a:avLst/>
          </a:prstGeom>
          <a:noFill/>
        </p:spPr>
        <p:txBody>
          <a:bodyPr wrap="square" rtlCol="0">
            <a:spAutoFit/>
          </a:bodyPr>
          <a:lstStyle/>
          <a:p>
            <a:r>
              <a:rPr lang="en-CA" sz="1600" b="1" dirty="0">
                <a:solidFill>
                  <a:srgbClr val="1F2022"/>
                </a:solidFill>
                <a:latin typeface="+mj-lt"/>
              </a:rPr>
              <a:t>Lidar</a:t>
            </a:r>
          </a:p>
        </p:txBody>
      </p:sp>
      <p:grpSp>
        <p:nvGrpSpPr>
          <p:cNvPr id="12" name="Group 11">
            <a:extLst>
              <a:ext uri="{FF2B5EF4-FFF2-40B4-BE49-F238E27FC236}">
                <a16:creationId xmlns:a16="http://schemas.microsoft.com/office/drawing/2014/main" id="{ECB3FD81-B1F0-27D0-9734-C51D3F9F8852}"/>
              </a:ext>
            </a:extLst>
          </p:cNvPr>
          <p:cNvGrpSpPr/>
          <p:nvPr/>
        </p:nvGrpSpPr>
        <p:grpSpPr>
          <a:xfrm>
            <a:off x="4025357" y="3166097"/>
            <a:ext cx="3470131" cy="3183187"/>
            <a:chOff x="3743830" y="3420493"/>
            <a:chExt cx="3900057" cy="3668798"/>
          </a:xfrm>
        </p:grpSpPr>
        <p:sp>
          <p:nvSpPr>
            <p:cNvPr id="56" name="TextBox 55">
              <a:extLst>
                <a:ext uri="{FF2B5EF4-FFF2-40B4-BE49-F238E27FC236}">
                  <a16:creationId xmlns:a16="http://schemas.microsoft.com/office/drawing/2014/main" id="{F39FF8D7-554C-4275-B13D-57E45FACB43D}"/>
                </a:ext>
              </a:extLst>
            </p:cNvPr>
            <p:cNvSpPr txBox="1"/>
            <p:nvPr/>
          </p:nvSpPr>
          <p:spPr>
            <a:xfrm>
              <a:off x="4963978" y="4507259"/>
              <a:ext cx="1570151" cy="338554"/>
            </a:xfrm>
            <a:prstGeom prst="rect">
              <a:avLst/>
            </a:prstGeom>
            <a:noFill/>
          </p:spPr>
          <p:txBody>
            <a:bodyPr wrap="square" rtlCol="0">
              <a:spAutoFit/>
            </a:bodyPr>
            <a:lstStyle/>
            <a:p>
              <a:r>
                <a:rPr lang="en-CA" sz="1600" b="1" dirty="0">
                  <a:solidFill>
                    <a:srgbClr val="1F2022"/>
                  </a:solidFill>
                  <a:latin typeface="+mj-lt"/>
                </a:rPr>
                <a:t>Point cloud</a:t>
              </a:r>
            </a:p>
          </p:txBody>
        </p:sp>
        <p:grpSp>
          <p:nvGrpSpPr>
            <p:cNvPr id="5" name="Group 4">
              <a:extLst>
                <a:ext uri="{FF2B5EF4-FFF2-40B4-BE49-F238E27FC236}">
                  <a16:creationId xmlns:a16="http://schemas.microsoft.com/office/drawing/2014/main" id="{B531A69C-664E-9246-DC03-00186F8CC6D0}"/>
                </a:ext>
              </a:extLst>
            </p:cNvPr>
            <p:cNvGrpSpPr/>
            <p:nvPr/>
          </p:nvGrpSpPr>
          <p:grpSpPr>
            <a:xfrm>
              <a:off x="3743830" y="3420493"/>
              <a:ext cx="3900057" cy="3668798"/>
              <a:chOff x="3743830" y="3701890"/>
              <a:chExt cx="3900057" cy="3668798"/>
            </a:xfrm>
          </p:grpSpPr>
          <p:sp>
            <p:nvSpPr>
              <p:cNvPr id="16" name="Oval 15">
                <a:extLst>
                  <a:ext uri="{FF2B5EF4-FFF2-40B4-BE49-F238E27FC236}">
                    <a16:creationId xmlns:a16="http://schemas.microsoft.com/office/drawing/2014/main" id="{79222238-A6FC-4CC7-B8E2-E3CD0C23FDDD}"/>
                  </a:ext>
                </a:extLst>
              </p:cNvPr>
              <p:cNvSpPr/>
              <p:nvPr/>
            </p:nvSpPr>
            <p:spPr>
              <a:xfrm>
                <a:off x="3743830" y="3701890"/>
                <a:ext cx="3900057" cy="3668798"/>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4" name="TextBox 53">
                <a:extLst>
                  <a:ext uri="{FF2B5EF4-FFF2-40B4-BE49-F238E27FC236}">
                    <a16:creationId xmlns:a16="http://schemas.microsoft.com/office/drawing/2014/main" id="{37B19836-CB57-4E07-8588-444C0CCD398E}"/>
                  </a:ext>
                </a:extLst>
              </p:cNvPr>
              <p:cNvSpPr txBox="1"/>
              <p:nvPr/>
            </p:nvSpPr>
            <p:spPr>
              <a:xfrm>
                <a:off x="5058170" y="4114868"/>
                <a:ext cx="818181" cy="338554"/>
              </a:xfrm>
              <a:prstGeom prst="rect">
                <a:avLst/>
              </a:prstGeom>
              <a:noFill/>
            </p:spPr>
            <p:txBody>
              <a:bodyPr wrap="square" rtlCol="0">
                <a:spAutoFit/>
              </a:bodyPr>
              <a:lstStyle/>
              <a:p>
                <a:r>
                  <a:rPr lang="en-CA" sz="1600" b="1" dirty="0">
                    <a:solidFill>
                      <a:srgbClr val="1F2022"/>
                    </a:solidFill>
                    <a:latin typeface="+mj-lt"/>
                  </a:rPr>
                  <a:t>Laser</a:t>
                </a:r>
              </a:p>
            </p:txBody>
          </p:sp>
          <p:sp>
            <p:nvSpPr>
              <p:cNvPr id="55" name="TextBox 54">
                <a:extLst>
                  <a:ext uri="{FF2B5EF4-FFF2-40B4-BE49-F238E27FC236}">
                    <a16:creationId xmlns:a16="http://schemas.microsoft.com/office/drawing/2014/main" id="{6CF8EC82-69AD-43CC-B3B7-221779F7F69B}"/>
                  </a:ext>
                </a:extLst>
              </p:cNvPr>
              <p:cNvSpPr txBox="1"/>
              <p:nvPr/>
            </p:nvSpPr>
            <p:spPr>
              <a:xfrm>
                <a:off x="4396999" y="5298987"/>
                <a:ext cx="2105993" cy="390202"/>
              </a:xfrm>
              <a:prstGeom prst="rect">
                <a:avLst/>
              </a:prstGeom>
              <a:noFill/>
            </p:spPr>
            <p:txBody>
              <a:bodyPr wrap="square" rtlCol="0">
                <a:spAutoFit/>
              </a:bodyPr>
              <a:lstStyle/>
              <a:p>
                <a:r>
                  <a:rPr lang="en-CA" sz="1600" b="1" dirty="0">
                    <a:solidFill>
                      <a:srgbClr val="1F2022"/>
                    </a:solidFill>
                    <a:latin typeface="+mj-lt"/>
                  </a:rPr>
                  <a:t>Photogrammetry</a:t>
                </a:r>
              </a:p>
            </p:txBody>
          </p:sp>
          <p:sp>
            <p:nvSpPr>
              <p:cNvPr id="57" name="TextBox 56">
                <a:extLst>
                  <a:ext uri="{FF2B5EF4-FFF2-40B4-BE49-F238E27FC236}">
                    <a16:creationId xmlns:a16="http://schemas.microsoft.com/office/drawing/2014/main" id="{83C07E8E-CDEF-4543-A590-1B1456EDEEC7}"/>
                  </a:ext>
                </a:extLst>
              </p:cNvPr>
              <p:cNvSpPr txBox="1"/>
              <p:nvPr/>
            </p:nvSpPr>
            <p:spPr>
              <a:xfrm>
                <a:off x="4192339" y="4765743"/>
                <a:ext cx="1259338" cy="338554"/>
              </a:xfrm>
              <a:prstGeom prst="rect">
                <a:avLst/>
              </a:prstGeom>
              <a:noFill/>
            </p:spPr>
            <p:txBody>
              <a:bodyPr wrap="square" rtlCol="0">
                <a:spAutoFit/>
              </a:bodyPr>
              <a:lstStyle/>
              <a:p>
                <a:r>
                  <a:rPr lang="en-CA" sz="1600" b="1" dirty="0">
                    <a:solidFill>
                      <a:srgbClr val="1F2022"/>
                    </a:solidFill>
                    <a:latin typeface="+mj-lt"/>
                  </a:rPr>
                  <a:t>.ifc</a:t>
                </a:r>
              </a:p>
            </p:txBody>
          </p:sp>
          <p:sp>
            <p:nvSpPr>
              <p:cNvPr id="59" name="TextBox 58">
                <a:extLst>
                  <a:ext uri="{FF2B5EF4-FFF2-40B4-BE49-F238E27FC236}">
                    <a16:creationId xmlns:a16="http://schemas.microsoft.com/office/drawing/2014/main" id="{8917C872-9C44-49E3-8B61-D904310BA4CB}"/>
                  </a:ext>
                </a:extLst>
              </p:cNvPr>
              <p:cNvSpPr txBox="1"/>
              <p:nvPr/>
            </p:nvSpPr>
            <p:spPr>
              <a:xfrm>
                <a:off x="6166145" y="4592232"/>
                <a:ext cx="818181" cy="338554"/>
              </a:xfrm>
              <a:prstGeom prst="rect">
                <a:avLst/>
              </a:prstGeom>
              <a:noFill/>
            </p:spPr>
            <p:txBody>
              <a:bodyPr wrap="square" rtlCol="0">
                <a:spAutoFit/>
              </a:bodyPr>
              <a:lstStyle/>
              <a:p>
                <a:r>
                  <a:rPr lang="en-CA" sz="1600" b="1" dirty="0">
                    <a:solidFill>
                      <a:srgbClr val="1F2022"/>
                    </a:solidFill>
                    <a:latin typeface="+mj-lt"/>
                  </a:rPr>
                  <a:t>BIM</a:t>
                </a:r>
              </a:p>
            </p:txBody>
          </p:sp>
          <p:sp>
            <p:nvSpPr>
              <p:cNvPr id="60" name="TextBox 59">
                <a:extLst>
                  <a:ext uri="{FF2B5EF4-FFF2-40B4-BE49-F238E27FC236}">
                    <a16:creationId xmlns:a16="http://schemas.microsoft.com/office/drawing/2014/main" id="{8B924FE5-AA4E-4419-A5C4-7774B1B6CB68}"/>
                  </a:ext>
                </a:extLst>
              </p:cNvPr>
              <p:cNvSpPr txBox="1"/>
              <p:nvPr/>
            </p:nvSpPr>
            <p:spPr>
              <a:xfrm>
                <a:off x="4272411" y="5793145"/>
                <a:ext cx="818181" cy="338554"/>
              </a:xfrm>
              <a:prstGeom prst="rect">
                <a:avLst/>
              </a:prstGeom>
              <a:noFill/>
            </p:spPr>
            <p:txBody>
              <a:bodyPr wrap="square" rtlCol="0">
                <a:spAutoFit/>
              </a:bodyPr>
              <a:lstStyle/>
              <a:p>
                <a:r>
                  <a:rPr lang="en-CA" sz="1600" b="1" dirty="0">
                    <a:solidFill>
                      <a:srgbClr val="1F2022"/>
                    </a:solidFill>
                    <a:latin typeface="+mj-lt"/>
                  </a:rPr>
                  <a:t>ASM</a:t>
                </a:r>
              </a:p>
            </p:txBody>
          </p:sp>
          <p:sp>
            <p:nvSpPr>
              <p:cNvPr id="61" name="TextBox 60">
                <a:extLst>
                  <a:ext uri="{FF2B5EF4-FFF2-40B4-BE49-F238E27FC236}">
                    <a16:creationId xmlns:a16="http://schemas.microsoft.com/office/drawing/2014/main" id="{FFDF5D5B-E730-4971-838D-F66E932BAAAF}"/>
                  </a:ext>
                </a:extLst>
              </p:cNvPr>
              <p:cNvSpPr txBox="1"/>
              <p:nvPr/>
            </p:nvSpPr>
            <p:spPr>
              <a:xfrm>
                <a:off x="6401511" y="5546066"/>
                <a:ext cx="1077560" cy="390202"/>
              </a:xfrm>
              <a:prstGeom prst="rect">
                <a:avLst/>
              </a:prstGeom>
              <a:noFill/>
            </p:spPr>
            <p:txBody>
              <a:bodyPr wrap="square" rtlCol="0">
                <a:spAutoFit/>
              </a:bodyPr>
              <a:lstStyle/>
              <a:p>
                <a:r>
                  <a:rPr lang="en-CA" sz="1600" b="1" dirty="0">
                    <a:solidFill>
                      <a:srgbClr val="1F2022"/>
                    </a:solidFill>
                    <a:latin typeface="+mj-lt"/>
                  </a:rPr>
                  <a:t>Static</a:t>
                </a:r>
              </a:p>
            </p:txBody>
          </p:sp>
          <p:sp>
            <p:nvSpPr>
              <p:cNvPr id="62" name="TextBox 61">
                <a:extLst>
                  <a:ext uri="{FF2B5EF4-FFF2-40B4-BE49-F238E27FC236}">
                    <a16:creationId xmlns:a16="http://schemas.microsoft.com/office/drawing/2014/main" id="{9852FFEF-5F48-45C2-8DA3-FE7ED34AD518}"/>
                  </a:ext>
                </a:extLst>
              </p:cNvPr>
              <p:cNvSpPr txBox="1"/>
              <p:nvPr/>
            </p:nvSpPr>
            <p:spPr>
              <a:xfrm>
                <a:off x="5104358" y="5919236"/>
                <a:ext cx="1512410" cy="390202"/>
              </a:xfrm>
              <a:prstGeom prst="rect">
                <a:avLst/>
              </a:prstGeom>
              <a:noFill/>
            </p:spPr>
            <p:txBody>
              <a:bodyPr wrap="square" rtlCol="0">
                <a:spAutoFit/>
              </a:bodyPr>
              <a:lstStyle/>
              <a:p>
                <a:r>
                  <a:rPr lang="en-CA" sz="1600" b="1" dirty="0">
                    <a:solidFill>
                      <a:srgbClr val="1F2022"/>
                    </a:solidFill>
                    <a:latin typeface="+mj-lt"/>
                  </a:rPr>
                  <a:t>Geospatial</a:t>
                </a:r>
              </a:p>
            </p:txBody>
          </p:sp>
          <p:sp>
            <p:nvSpPr>
              <p:cNvPr id="63" name="TextBox 62">
                <a:extLst>
                  <a:ext uri="{FF2B5EF4-FFF2-40B4-BE49-F238E27FC236}">
                    <a16:creationId xmlns:a16="http://schemas.microsoft.com/office/drawing/2014/main" id="{40A64F82-1006-4534-8024-2BFD9C528893}"/>
                  </a:ext>
                </a:extLst>
              </p:cNvPr>
              <p:cNvSpPr txBox="1"/>
              <p:nvPr/>
            </p:nvSpPr>
            <p:spPr>
              <a:xfrm>
                <a:off x="5191751" y="6458376"/>
                <a:ext cx="1438461" cy="390202"/>
              </a:xfrm>
              <a:prstGeom prst="rect">
                <a:avLst/>
              </a:prstGeom>
              <a:noFill/>
            </p:spPr>
            <p:txBody>
              <a:bodyPr wrap="square" rtlCol="0">
                <a:spAutoFit/>
              </a:bodyPr>
              <a:lstStyle/>
              <a:p>
                <a:r>
                  <a:rPr lang="en-CA" sz="1600" b="1" dirty="0">
                    <a:solidFill>
                      <a:srgbClr val="1F2022"/>
                    </a:solidFill>
                    <a:latin typeface="+mj-lt"/>
                  </a:rPr>
                  <a:t>Real-time</a:t>
                </a:r>
              </a:p>
            </p:txBody>
          </p:sp>
          <p:sp>
            <p:nvSpPr>
              <p:cNvPr id="64" name="TextBox 63">
                <a:extLst>
                  <a:ext uri="{FF2B5EF4-FFF2-40B4-BE49-F238E27FC236}">
                    <a16:creationId xmlns:a16="http://schemas.microsoft.com/office/drawing/2014/main" id="{3144B8EF-D97A-4290-8C6B-E2A41A87DAED}"/>
                  </a:ext>
                </a:extLst>
              </p:cNvPr>
              <p:cNvSpPr txBox="1"/>
              <p:nvPr/>
            </p:nvSpPr>
            <p:spPr>
              <a:xfrm>
                <a:off x="4269012" y="6281160"/>
                <a:ext cx="818181" cy="338554"/>
              </a:xfrm>
              <a:prstGeom prst="rect">
                <a:avLst/>
              </a:prstGeom>
              <a:noFill/>
            </p:spPr>
            <p:txBody>
              <a:bodyPr wrap="square" rtlCol="0">
                <a:spAutoFit/>
              </a:bodyPr>
              <a:lstStyle/>
              <a:p>
                <a:r>
                  <a:rPr lang="en-CA" sz="1600" b="1" dirty="0">
                    <a:solidFill>
                      <a:srgbClr val="1F2022"/>
                    </a:solidFill>
                    <a:latin typeface="+mj-lt"/>
                  </a:rPr>
                  <a:t>.rvt</a:t>
                </a:r>
              </a:p>
            </p:txBody>
          </p:sp>
          <p:sp>
            <p:nvSpPr>
              <p:cNvPr id="65" name="TextBox 64">
                <a:extLst>
                  <a:ext uri="{FF2B5EF4-FFF2-40B4-BE49-F238E27FC236}">
                    <a16:creationId xmlns:a16="http://schemas.microsoft.com/office/drawing/2014/main" id="{08DE6209-47DA-4224-82BF-91864A54C625}"/>
                  </a:ext>
                </a:extLst>
              </p:cNvPr>
              <p:cNvSpPr txBox="1"/>
              <p:nvPr/>
            </p:nvSpPr>
            <p:spPr>
              <a:xfrm>
                <a:off x="6221121" y="5003783"/>
                <a:ext cx="818181" cy="338554"/>
              </a:xfrm>
              <a:prstGeom prst="rect">
                <a:avLst/>
              </a:prstGeom>
              <a:noFill/>
            </p:spPr>
            <p:txBody>
              <a:bodyPr wrap="square" rtlCol="0">
                <a:spAutoFit/>
              </a:bodyPr>
              <a:lstStyle/>
              <a:p>
                <a:r>
                  <a:rPr lang="en-CA" sz="1600" b="1" dirty="0">
                    <a:solidFill>
                      <a:srgbClr val="1F2022"/>
                    </a:solidFill>
                    <a:latin typeface="+mj-lt"/>
                  </a:rPr>
                  <a:t>.dwg</a:t>
                </a:r>
              </a:p>
            </p:txBody>
          </p:sp>
          <p:sp>
            <p:nvSpPr>
              <p:cNvPr id="66" name="TextBox 65">
                <a:extLst>
                  <a:ext uri="{FF2B5EF4-FFF2-40B4-BE49-F238E27FC236}">
                    <a16:creationId xmlns:a16="http://schemas.microsoft.com/office/drawing/2014/main" id="{4176C3A9-6A61-4034-BFCD-EF34469F7227}"/>
                  </a:ext>
                </a:extLst>
              </p:cNvPr>
              <p:cNvSpPr txBox="1"/>
              <p:nvPr/>
            </p:nvSpPr>
            <p:spPr>
              <a:xfrm rot="1296926">
                <a:off x="5770715" y="3792085"/>
                <a:ext cx="1840803" cy="439764"/>
              </a:xfrm>
              <a:prstGeom prst="rect">
                <a:avLst/>
              </a:prstGeom>
              <a:noFill/>
            </p:spPr>
            <p:txBody>
              <a:bodyPr wrap="square" rtlCol="0">
                <a:prstTxWarp prst="textArchUp">
                  <a:avLst>
                    <a:gd name="adj" fmla="val 10033790"/>
                  </a:avLst>
                </a:prstTxWarp>
                <a:spAutoFit/>
              </a:bodyPr>
              <a:lstStyle/>
              <a:p>
                <a:pPr algn="ctr"/>
                <a:r>
                  <a:rPr lang="en-CA" dirty="0">
                    <a:solidFill>
                      <a:srgbClr val="72CEE3"/>
                    </a:solidFill>
                  </a:rPr>
                  <a:t>Data Types </a:t>
                </a:r>
              </a:p>
            </p:txBody>
          </p:sp>
        </p:grpSp>
      </p:grpSp>
      <p:sp>
        <p:nvSpPr>
          <p:cNvPr id="67" name="Slide Number Placeholder 3">
            <a:extLst>
              <a:ext uri="{FF2B5EF4-FFF2-40B4-BE49-F238E27FC236}">
                <a16:creationId xmlns:a16="http://schemas.microsoft.com/office/drawing/2014/main" id="{B1D69EF5-86D4-E46E-F600-5DB61F73E360}"/>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13</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78325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DATA GOVERNANCE</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3">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833120" y="1651800"/>
            <a:ext cx="10515600" cy="4368483"/>
          </a:xfrm>
        </p:spPr>
        <p:txBody>
          <a:bodyPr>
            <a:normAutofit fontScale="92500" lnSpcReduction="20000"/>
          </a:bodyPr>
          <a:lstStyle/>
          <a:p>
            <a:pPr marL="0" indent="0">
              <a:buNone/>
            </a:pPr>
            <a:r>
              <a:rPr lang="en-US" b="1" dirty="0">
                <a:latin typeface="+mj-lt"/>
              </a:rPr>
              <a:t>Data Governance: </a:t>
            </a:r>
          </a:p>
          <a:p>
            <a:pPr marL="457200" lvl="1" indent="0">
              <a:buNone/>
            </a:pPr>
            <a:r>
              <a:rPr lang="en-US" dirty="0">
                <a:latin typeface="+mj-lt"/>
              </a:rPr>
              <a:t>“is the exercise of authority, control, and shared decision making (planning, monitoring and enforcement) over the management of data assets” </a:t>
            </a:r>
          </a:p>
          <a:p>
            <a:pPr marL="0" indent="0">
              <a:buNone/>
            </a:pPr>
            <a:r>
              <a:rPr lang="en-US" b="1" dirty="0">
                <a:latin typeface="+mj-lt"/>
              </a:rPr>
              <a:t>Governance</a:t>
            </a:r>
            <a:r>
              <a:rPr lang="en-US" dirty="0">
                <a:latin typeface="+mj-lt"/>
              </a:rPr>
              <a:t>:</a:t>
            </a:r>
          </a:p>
          <a:p>
            <a:pPr marL="457200" lvl="1" indent="0">
              <a:lnSpc>
                <a:spcPct val="100000"/>
              </a:lnSpc>
              <a:buNone/>
            </a:pPr>
            <a:r>
              <a:rPr lang="en-US" dirty="0">
                <a:latin typeface="+mj-lt"/>
              </a:rPr>
              <a:t>“the exercise of authority and control over a process, organization or geopolitical area.  The process of setting, controlling, and administering and monitoring conformance with policy”</a:t>
            </a:r>
          </a:p>
          <a:p>
            <a:pPr marL="0" indent="0">
              <a:buNone/>
            </a:pPr>
            <a:endParaRPr lang="en-US" dirty="0">
              <a:latin typeface="+mj-lt"/>
            </a:endParaRPr>
          </a:p>
          <a:p>
            <a:pPr marL="1978025" indent="0" defTabSz="942975">
              <a:buNone/>
            </a:pPr>
            <a:r>
              <a:rPr lang="en-US" b="1" dirty="0">
                <a:latin typeface="+mj-lt"/>
              </a:rPr>
              <a:t>Data Governance </a:t>
            </a:r>
            <a:r>
              <a:rPr lang="en-US" dirty="0">
                <a:latin typeface="+mj-lt"/>
              </a:rPr>
              <a:t>– making sure that information and data are managed properly (rules, policies - executives)</a:t>
            </a:r>
          </a:p>
          <a:p>
            <a:pPr marL="1978025" indent="0" defTabSz="942975">
              <a:buNone/>
            </a:pPr>
            <a:r>
              <a:rPr lang="en-US" b="1" dirty="0">
                <a:latin typeface="+mj-lt"/>
              </a:rPr>
              <a:t>Data Management </a:t>
            </a:r>
            <a:r>
              <a:rPr lang="en-US" dirty="0">
                <a:latin typeface="+mj-lt"/>
              </a:rPr>
              <a:t>– managing data to achieve goals (doing it – managers, stewards, curators)</a:t>
            </a:r>
            <a:endParaRPr lang="en-CA" dirty="0">
              <a:latin typeface="+mj-lt"/>
            </a:endParaRPr>
          </a:p>
        </p:txBody>
      </p:sp>
      <p:sp>
        <p:nvSpPr>
          <p:cNvPr id="9" name="Oval 8">
            <a:extLst>
              <a:ext uri="{FF2B5EF4-FFF2-40B4-BE49-F238E27FC236}">
                <a16:creationId xmlns:a16="http://schemas.microsoft.com/office/drawing/2014/main" id="{128B6ECB-6F16-4D11-A5C4-2D7617B87C6D}"/>
              </a:ext>
            </a:extLst>
          </p:cNvPr>
          <p:cNvSpPr/>
          <p:nvPr/>
        </p:nvSpPr>
        <p:spPr>
          <a:xfrm>
            <a:off x="941070" y="3988279"/>
            <a:ext cx="1865043" cy="1751174"/>
          </a:xfrm>
          <a:prstGeom prst="ellipse">
            <a:avLst/>
          </a:prstGeom>
          <a:noFill/>
          <a:ln w="28575">
            <a:solidFill>
              <a:srgbClr val="72CE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extBox 1">
            <a:extLst>
              <a:ext uri="{FF2B5EF4-FFF2-40B4-BE49-F238E27FC236}">
                <a16:creationId xmlns:a16="http://schemas.microsoft.com/office/drawing/2014/main" id="{09EF917D-AE19-4ECD-8D7D-CE2B2912A00E}"/>
              </a:ext>
            </a:extLst>
          </p:cNvPr>
          <p:cNvSpPr txBox="1"/>
          <p:nvPr/>
        </p:nvSpPr>
        <p:spPr>
          <a:xfrm>
            <a:off x="1199688" y="4386812"/>
            <a:ext cx="1347806" cy="954107"/>
          </a:xfrm>
          <a:prstGeom prst="rect">
            <a:avLst/>
          </a:prstGeom>
          <a:noFill/>
        </p:spPr>
        <p:txBody>
          <a:bodyPr wrap="none" rtlCol="0">
            <a:spAutoFit/>
          </a:bodyPr>
          <a:lstStyle/>
          <a:p>
            <a:pPr algn="ctr"/>
            <a:r>
              <a:rPr lang="en-US" sz="2800" dirty="0"/>
              <a:t>Data </a:t>
            </a:r>
          </a:p>
          <a:p>
            <a:pPr algn="ctr"/>
            <a:r>
              <a:rPr lang="en-US" sz="2800" dirty="0"/>
              <a:t>lifecycle</a:t>
            </a:r>
            <a:endParaRPr lang="en-CA" sz="2800" dirty="0"/>
          </a:p>
        </p:txBody>
      </p:sp>
      <p:sp>
        <p:nvSpPr>
          <p:cNvPr id="13" name="Slide Number Placeholder 3">
            <a:extLst>
              <a:ext uri="{FF2B5EF4-FFF2-40B4-BE49-F238E27FC236}">
                <a16:creationId xmlns:a16="http://schemas.microsoft.com/office/drawing/2014/main" id="{C780809F-B5AE-239B-C57D-C2DBA75269C9}"/>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14</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72243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DG Workshop OBJECTIVES</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Content Placeholder 2">
            <a:extLst>
              <a:ext uri="{FF2B5EF4-FFF2-40B4-BE49-F238E27FC236}">
                <a16:creationId xmlns:a16="http://schemas.microsoft.com/office/drawing/2014/main" id="{E34964A1-89CF-4760-BEE6-4118F3265EA4}"/>
              </a:ext>
            </a:extLst>
          </p:cNvPr>
          <p:cNvSpPr>
            <a:spLocks noGrp="1"/>
          </p:cNvSpPr>
          <p:nvPr>
            <p:ph idx="1"/>
          </p:nvPr>
        </p:nvSpPr>
        <p:spPr>
          <a:xfrm>
            <a:off x="838200" y="1808480"/>
            <a:ext cx="10515600" cy="4368483"/>
          </a:xfrm>
        </p:spPr>
        <p:txBody>
          <a:bodyPr/>
          <a:lstStyle/>
          <a:p>
            <a:pPr marL="0" indent="0">
              <a:buNone/>
            </a:pPr>
            <a:r>
              <a:rPr lang="en-US" dirty="0">
                <a:latin typeface="+mj-lt"/>
              </a:rPr>
              <a:t>The aim is to have an informative and engaging interaction between a select group of experts.</a:t>
            </a:r>
          </a:p>
          <a:p>
            <a:pPr marL="0" indent="0">
              <a:buNone/>
            </a:pPr>
            <a:r>
              <a:rPr lang="en-US" dirty="0">
                <a:latin typeface="+mj-lt"/>
              </a:rPr>
              <a:t>The objectives of the workshop are to: </a:t>
            </a:r>
          </a:p>
          <a:p>
            <a:pPr marL="514350" indent="-514350">
              <a:buSzPct val="100000"/>
              <a:buFont typeface="+mj-lt"/>
              <a:buAutoNum type="arabicPeriod"/>
            </a:pPr>
            <a:r>
              <a:rPr lang="en-US" dirty="0">
                <a:latin typeface="+mj-lt"/>
              </a:rPr>
              <a:t>share visions of what an ideal data (&amp; technology) governance model for Canada’s Digital Twin might look like; </a:t>
            </a:r>
          </a:p>
          <a:p>
            <a:pPr marL="514350" indent="-514350">
              <a:buSzPct val="100000"/>
              <a:buFont typeface="+mj-lt"/>
              <a:buAutoNum type="arabicPeriod"/>
            </a:pPr>
            <a:r>
              <a:rPr lang="en-US" dirty="0">
                <a:latin typeface="+mj-lt"/>
              </a:rPr>
              <a:t>enable the free and open exchange of knowledge and ideas about data governance; and </a:t>
            </a:r>
          </a:p>
          <a:p>
            <a:pPr marL="514350" indent="-514350">
              <a:buSzPct val="100000"/>
              <a:buFont typeface="+mj-lt"/>
              <a:buAutoNum type="arabicPeriod"/>
            </a:pPr>
            <a:r>
              <a:rPr lang="en-US" dirty="0">
                <a:latin typeface="+mj-lt"/>
              </a:rPr>
              <a:t>identify synergies and develop new relationships.</a:t>
            </a:r>
          </a:p>
          <a:p>
            <a:pPr marL="0" indent="0">
              <a:buNone/>
            </a:pPr>
            <a:endParaRPr lang="en-CA" dirty="0">
              <a:latin typeface="+mj-lt"/>
            </a:endParaRPr>
          </a:p>
        </p:txBody>
      </p:sp>
      <p:sp>
        <p:nvSpPr>
          <p:cNvPr id="9" name="Slide Number Placeholder 3">
            <a:extLst>
              <a:ext uri="{FF2B5EF4-FFF2-40B4-BE49-F238E27FC236}">
                <a16:creationId xmlns:a16="http://schemas.microsoft.com/office/drawing/2014/main" id="{FC0AD292-2E91-D0CD-32DA-CB472AB98B72}"/>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15</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828528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3">
            <a:extLst>
              <a:ext uri="{FF2B5EF4-FFF2-40B4-BE49-F238E27FC236}">
                <a16:creationId xmlns:a16="http://schemas.microsoft.com/office/drawing/2014/main" id="{9D166BBA-CE57-4D16-962F-02919FC6B3E5}"/>
              </a:ext>
            </a:extLst>
          </p:cNvPr>
          <p:cNvGraphicFramePr>
            <a:graphicFrameLocks noGrp="1"/>
          </p:cNvGraphicFramePr>
          <p:nvPr>
            <p:extLst>
              <p:ext uri="{D42A27DB-BD31-4B8C-83A1-F6EECF244321}">
                <p14:modId xmlns:p14="http://schemas.microsoft.com/office/powerpoint/2010/main" val="1385549385"/>
              </p:ext>
            </p:extLst>
          </p:nvPr>
        </p:nvGraphicFramePr>
        <p:xfrm>
          <a:off x="9238895" y="1692789"/>
          <a:ext cx="2373985" cy="3337560"/>
        </p:xfrm>
        <a:graphic>
          <a:graphicData uri="http://schemas.openxmlformats.org/drawingml/2006/table">
            <a:tbl>
              <a:tblPr firstRow="1" bandRow="1">
                <a:tableStyleId>{5C22544A-7EE6-4342-B048-85BDC9FD1C3A}</a:tableStyleId>
              </a:tblPr>
              <a:tblGrid>
                <a:gridCol w="2373985">
                  <a:extLst>
                    <a:ext uri="{9D8B030D-6E8A-4147-A177-3AD203B41FA5}">
                      <a16:colId xmlns:a16="http://schemas.microsoft.com/office/drawing/2014/main" val="2317542448"/>
                    </a:ext>
                  </a:extLst>
                </a:gridCol>
              </a:tblGrid>
              <a:tr h="370840">
                <a:tc>
                  <a:txBody>
                    <a:bodyPr/>
                    <a:lstStyle/>
                    <a:p>
                      <a:r>
                        <a:rPr lang="en-CA" sz="1500" spc="200" baseline="0" dirty="0">
                          <a:latin typeface="+mj-lt"/>
                        </a:rPr>
                        <a:t>ICDT &amp; CIMS</a:t>
                      </a:r>
                    </a:p>
                  </a:txBody>
                  <a:tcPr>
                    <a:solidFill>
                      <a:srgbClr val="72CEE3"/>
                    </a:solidFill>
                  </a:tcPr>
                </a:tc>
                <a:extLst>
                  <a:ext uri="{0D108BD9-81ED-4DB2-BD59-A6C34878D82A}">
                    <a16:rowId xmlns:a16="http://schemas.microsoft.com/office/drawing/2014/main" val="3029892780"/>
                  </a:ext>
                </a:extLst>
              </a:tr>
              <a:tr h="370840">
                <a:tc>
                  <a:txBody>
                    <a:bodyPr/>
                    <a:lstStyle/>
                    <a:p>
                      <a:r>
                        <a:rPr lang="en-CA" sz="1500" dirty="0"/>
                        <a:t>Stephen Fai, ICDT, CIMS</a:t>
                      </a:r>
                    </a:p>
                  </a:txBody>
                  <a:tcPr>
                    <a:solidFill>
                      <a:schemeClr val="bg1"/>
                    </a:solidFill>
                  </a:tcPr>
                </a:tc>
                <a:extLst>
                  <a:ext uri="{0D108BD9-81ED-4DB2-BD59-A6C34878D82A}">
                    <a16:rowId xmlns:a16="http://schemas.microsoft.com/office/drawing/2014/main" val="4052850097"/>
                  </a:ext>
                </a:extLst>
              </a:tr>
              <a:tr h="370840">
                <a:tc>
                  <a:txBody>
                    <a:bodyPr/>
                    <a:lstStyle/>
                    <a:p>
                      <a:r>
                        <a:rPr lang="en-CA" sz="1500" dirty="0"/>
                        <a:t>Tessa Hebb, ICDT</a:t>
                      </a:r>
                    </a:p>
                  </a:txBody>
                  <a:tcPr>
                    <a:solidFill>
                      <a:schemeClr val="bg1"/>
                    </a:solidFill>
                  </a:tcPr>
                </a:tc>
                <a:extLst>
                  <a:ext uri="{0D108BD9-81ED-4DB2-BD59-A6C34878D82A}">
                    <a16:rowId xmlns:a16="http://schemas.microsoft.com/office/drawing/2014/main" val="3043370996"/>
                  </a:ext>
                </a:extLst>
              </a:tr>
              <a:tr h="370840">
                <a:tc>
                  <a:txBody>
                    <a:bodyPr/>
                    <a:lstStyle/>
                    <a:p>
                      <a:r>
                        <a:rPr lang="en-CA" sz="1500" dirty="0"/>
                        <a:t>Alex Ramirez, ICDT</a:t>
                      </a:r>
                    </a:p>
                  </a:txBody>
                  <a:tcPr>
                    <a:solidFill>
                      <a:schemeClr val="bg1"/>
                    </a:solidFill>
                  </a:tcPr>
                </a:tc>
                <a:extLst>
                  <a:ext uri="{0D108BD9-81ED-4DB2-BD59-A6C34878D82A}">
                    <a16:rowId xmlns:a16="http://schemas.microsoft.com/office/drawing/2014/main" val="443365813"/>
                  </a:ext>
                </a:extLst>
              </a:tr>
              <a:tr h="370840">
                <a:tc>
                  <a:txBody>
                    <a:bodyPr/>
                    <a:lstStyle/>
                    <a:p>
                      <a:r>
                        <a:rPr lang="en-CA" sz="1500" dirty="0"/>
                        <a:t>Tracey P. Lauriault, ICDT</a:t>
                      </a:r>
                    </a:p>
                  </a:txBody>
                  <a:tcPr>
                    <a:solidFill>
                      <a:schemeClr val="bg1"/>
                    </a:solidFill>
                  </a:tcPr>
                </a:tc>
                <a:extLst>
                  <a:ext uri="{0D108BD9-81ED-4DB2-BD59-A6C34878D82A}">
                    <a16:rowId xmlns:a16="http://schemas.microsoft.com/office/drawing/2014/main" val="305362919"/>
                  </a:ext>
                </a:extLst>
              </a:tr>
              <a:tr h="370840">
                <a:tc>
                  <a:txBody>
                    <a:bodyPr/>
                    <a:lstStyle/>
                    <a:p>
                      <a:r>
                        <a:rPr lang="en-CA" sz="1500" dirty="0"/>
                        <a:t>Julie Ivanoff, ICDT, CIMS</a:t>
                      </a:r>
                    </a:p>
                  </a:txBody>
                  <a:tcPr>
                    <a:solidFill>
                      <a:schemeClr val="bg1"/>
                    </a:solidFill>
                  </a:tcPr>
                </a:tc>
                <a:extLst>
                  <a:ext uri="{0D108BD9-81ED-4DB2-BD59-A6C34878D82A}">
                    <a16:rowId xmlns:a16="http://schemas.microsoft.com/office/drawing/2014/main" val="721917423"/>
                  </a:ext>
                </a:extLst>
              </a:tr>
              <a:tr h="370840">
                <a:tc>
                  <a:txBody>
                    <a:bodyPr/>
                    <a:lstStyle/>
                    <a:p>
                      <a:r>
                        <a:rPr lang="en-CA" sz="1500" dirty="0"/>
                        <a:t>Serdar Tuncer, ICDT</a:t>
                      </a:r>
                    </a:p>
                  </a:txBody>
                  <a:tcPr>
                    <a:solidFill>
                      <a:schemeClr val="bg1"/>
                    </a:solidFill>
                  </a:tcPr>
                </a:tc>
                <a:extLst>
                  <a:ext uri="{0D108BD9-81ED-4DB2-BD59-A6C34878D82A}">
                    <a16:rowId xmlns:a16="http://schemas.microsoft.com/office/drawing/2014/main" val="4210391770"/>
                  </a:ext>
                </a:extLst>
              </a:tr>
              <a:tr h="370840">
                <a:tc>
                  <a:txBody>
                    <a:bodyPr/>
                    <a:lstStyle/>
                    <a:p>
                      <a:r>
                        <a:rPr lang="en-CA" sz="1500" dirty="0"/>
                        <a:t>Anna-Lena Theus, ICDT</a:t>
                      </a:r>
                    </a:p>
                  </a:txBody>
                  <a:tcPr>
                    <a:solidFill>
                      <a:schemeClr val="bg1"/>
                    </a:solidFill>
                  </a:tcPr>
                </a:tc>
                <a:extLst>
                  <a:ext uri="{0D108BD9-81ED-4DB2-BD59-A6C34878D82A}">
                    <a16:rowId xmlns:a16="http://schemas.microsoft.com/office/drawing/2014/main" val="2114803418"/>
                  </a:ext>
                </a:extLst>
              </a:tr>
              <a:tr h="370840">
                <a:tc>
                  <a:txBody>
                    <a:bodyPr/>
                    <a:lstStyle/>
                    <a:p>
                      <a:r>
                        <a:rPr lang="en-CA" sz="1500" dirty="0"/>
                        <a:t>Leslie Rao, Observer</a:t>
                      </a:r>
                    </a:p>
                  </a:txBody>
                  <a:tcPr>
                    <a:solidFill>
                      <a:schemeClr val="bg1"/>
                    </a:solidFill>
                  </a:tcPr>
                </a:tc>
                <a:extLst>
                  <a:ext uri="{0D108BD9-81ED-4DB2-BD59-A6C34878D82A}">
                    <a16:rowId xmlns:a16="http://schemas.microsoft.com/office/drawing/2014/main" val="385167838"/>
                  </a:ext>
                </a:extLst>
              </a:tr>
            </a:tbl>
          </a:graphicData>
        </a:graphic>
      </p:graphicFrame>
      <p:graphicFrame>
        <p:nvGraphicFramePr>
          <p:cNvPr id="13" name="Table 13">
            <a:extLst>
              <a:ext uri="{FF2B5EF4-FFF2-40B4-BE49-F238E27FC236}">
                <a16:creationId xmlns:a16="http://schemas.microsoft.com/office/drawing/2014/main" id="{1A4FAF71-BBA1-4E1D-9C61-5A462DE3AF90}"/>
              </a:ext>
            </a:extLst>
          </p:cNvPr>
          <p:cNvGraphicFramePr>
            <a:graphicFrameLocks noGrp="1"/>
          </p:cNvGraphicFramePr>
          <p:nvPr>
            <p:extLst>
              <p:ext uri="{D42A27DB-BD31-4B8C-83A1-F6EECF244321}">
                <p14:modId xmlns:p14="http://schemas.microsoft.com/office/powerpoint/2010/main" val="1714923851"/>
              </p:ext>
            </p:extLst>
          </p:nvPr>
        </p:nvGraphicFramePr>
        <p:xfrm>
          <a:off x="548018" y="1696454"/>
          <a:ext cx="2315824" cy="3886200"/>
        </p:xfrm>
        <a:graphic>
          <a:graphicData uri="http://schemas.openxmlformats.org/drawingml/2006/table">
            <a:tbl>
              <a:tblPr firstRow="1" bandRow="1">
                <a:tableStyleId>{5C22544A-7EE6-4342-B048-85BDC9FD1C3A}</a:tableStyleId>
              </a:tblPr>
              <a:tblGrid>
                <a:gridCol w="2315824">
                  <a:extLst>
                    <a:ext uri="{9D8B030D-6E8A-4147-A177-3AD203B41FA5}">
                      <a16:colId xmlns:a16="http://schemas.microsoft.com/office/drawing/2014/main" val="2317542448"/>
                    </a:ext>
                  </a:extLst>
                </a:gridCol>
              </a:tblGrid>
              <a:tr h="370840">
                <a:tc>
                  <a:txBody>
                    <a:bodyPr/>
                    <a:lstStyle/>
                    <a:p>
                      <a:r>
                        <a:rPr lang="en-CA" sz="1500" spc="200" baseline="0" dirty="0">
                          <a:latin typeface="+mj-lt"/>
                        </a:rPr>
                        <a:t>GOVERNMENT</a:t>
                      </a:r>
                    </a:p>
                  </a:txBody>
                  <a:tcPr>
                    <a:solidFill>
                      <a:srgbClr val="72CEE3"/>
                    </a:solidFill>
                  </a:tcPr>
                </a:tc>
                <a:extLst>
                  <a:ext uri="{0D108BD9-81ED-4DB2-BD59-A6C34878D82A}">
                    <a16:rowId xmlns:a16="http://schemas.microsoft.com/office/drawing/2014/main" val="30298927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Bret Donnelly, INFC</a:t>
                      </a:r>
                    </a:p>
                  </a:txBody>
                  <a:tcPr>
                    <a:solidFill>
                      <a:schemeClr val="bg1"/>
                    </a:solidFill>
                  </a:tcPr>
                </a:tc>
                <a:extLst>
                  <a:ext uri="{0D108BD9-81ED-4DB2-BD59-A6C34878D82A}">
                    <a16:rowId xmlns:a16="http://schemas.microsoft.com/office/drawing/2014/main" val="4052850097"/>
                  </a:ext>
                </a:extLst>
              </a:tr>
              <a:tr h="370840">
                <a:tc>
                  <a:txBody>
                    <a:bodyPr/>
                    <a:lstStyle/>
                    <a:p>
                      <a:r>
                        <a:rPr lang="en-CA" sz="1500" dirty="0"/>
                        <a:t>Ata-Ul Munim, INFC</a:t>
                      </a:r>
                    </a:p>
                  </a:txBody>
                  <a:tcPr>
                    <a:solidFill>
                      <a:schemeClr val="bg1"/>
                    </a:solidFill>
                  </a:tcPr>
                </a:tc>
                <a:extLst>
                  <a:ext uri="{0D108BD9-81ED-4DB2-BD59-A6C34878D82A}">
                    <a16:rowId xmlns:a16="http://schemas.microsoft.com/office/drawing/2014/main" val="30433709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Ryan Ahola, NRCan</a:t>
                      </a:r>
                    </a:p>
                  </a:txBody>
                  <a:tcPr>
                    <a:solidFill>
                      <a:schemeClr val="bg1"/>
                    </a:solidFill>
                  </a:tcPr>
                </a:tc>
                <a:extLst>
                  <a:ext uri="{0D108BD9-81ED-4DB2-BD59-A6C34878D82A}">
                    <a16:rowId xmlns:a16="http://schemas.microsoft.com/office/drawing/2014/main" val="4433658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Shannon Denny, NRCan</a:t>
                      </a:r>
                    </a:p>
                  </a:txBody>
                  <a:tcPr>
                    <a:solidFill>
                      <a:schemeClr val="bg1"/>
                    </a:solidFill>
                  </a:tcPr>
                </a:tc>
                <a:extLst>
                  <a:ext uri="{0D108BD9-81ED-4DB2-BD59-A6C34878D82A}">
                    <a16:rowId xmlns:a16="http://schemas.microsoft.com/office/drawing/2014/main" val="3053629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Simon Riopel, NRCan</a:t>
                      </a:r>
                    </a:p>
                  </a:txBody>
                  <a:tcPr>
                    <a:solidFill>
                      <a:schemeClr val="bg1"/>
                    </a:solidFill>
                  </a:tcPr>
                </a:tc>
                <a:extLst>
                  <a:ext uri="{0D108BD9-81ED-4DB2-BD59-A6C34878D82A}">
                    <a16:rowId xmlns:a16="http://schemas.microsoft.com/office/drawing/2014/main" val="7219174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Graham Wilkes, NRCan</a:t>
                      </a:r>
                    </a:p>
                  </a:txBody>
                  <a:tcPr>
                    <a:solidFill>
                      <a:schemeClr val="bg1"/>
                    </a:solidFill>
                  </a:tcPr>
                </a:tc>
                <a:extLst>
                  <a:ext uri="{0D108BD9-81ED-4DB2-BD59-A6C34878D82A}">
                    <a16:rowId xmlns:a16="http://schemas.microsoft.com/office/drawing/2014/main" val="4210391770"/>
                  </a:ext>
                </a:extLst>
              </a:tr>
              <a:tr h="370840">
                <a:tc>
                  <a:txBody>
                    <a:bodyPr/>
                    <a:lstStyle/>
                    <a:p>
                      <a:r>
                        <a:rPr lang="en-CA" sz="1500" dirty="0"/>
                        <a:t>Cameron Wilson, NRCan</a:t>
                      </a:r>
                    </a:p>
                  </a:txBody>
                  <a:tcPr>
                    <a:solidFill>
                      <a:schemeClr val="bg1"/>
                    </a:solidFill>
                  </a:tcPr>
                </a:tc>
                <a:extLst>
                  <a:ext uri="{0D108BD9-81ED-4DB2-BD59-A6C34878D82A}">
                    <a16:rowId xmlns:a16="http://schemas.microsoft.com/office/drawing/2014/main" val="2114803418"/>
                  </a:ext>
                </a:extLst>
              </a:tr>
              <a:tr h="370840">
                <a:tc>
                  <a:txBody>
                    <a:bodyPr/>
                    <a:lstStyle/>
                    <a:p>
                      <a:r>
                        <a:rPr lang="en-CA" sz="1500" dirty="0"/>
                        <a:t>Tom Dufour, StatCan</a:t>
                      </a:r>
                    </a:p>
                  </a:txBody>
                  <a:tcPr>
                    <a:solidFill>
                      <a:schemeClr val="bg1"/>
                    </a:solidFill>
                  </a:tcPr>
                </a:tc>
                <a:extLst>
                  <a:ext uri="{0D108BD9-81ED-4DB2-BD59-A6C34878D82A}">
                    <a16:rowId xmlns:a16="http://schemas.microsoft.com/office/drawing/2014/main" val="599275097"/>
                  </a:ext>
                </a:extLst>
              </a:tr>
              <a:tr h="370840">
                <a:tc>
                  <a:txBody>
                    <a:bodyPr/>
                    <a:lstStyle/>
                    <a:p>
                      <a:r>
                        <a:rPr lang="en-CA" sz="1500" dirty="0"/>
                        <a:t>André Loranger, StatCan</a:t>
                      </a:r>
                    </a:p>
                  </a:txBody>
                  <a:tcPr>
                    <a:solidFill>
                      <a:schemeClr val="bg1"/>
                    </a:solidFill>
                  </a:tcPr>
                </a:tc>
                <a:extLst>
                  <a:ext uri="{0D108BD9-81ED-4DB2-BD59-A6C34878D82A}">
                    <a16:rowId xmlns:a16="http://schemas.microsoft.com/office/drawing/2014/main" val="1441594604"/>
                  </a:ext>
                </a:extLst>
              </a:tr>
            </a:tbl>
          </a:graphicData>
        </a:graphic>
      </p:graphicFrame>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PARTICIPANTS</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aphicFrame>
        <p:nvGraphicFramePr>
          <p:cNvPr id="14" name="Table 13">
            <a:extLst>
              <a:ext uri="{FF2B5EF4-FFF2-40B4-BE49-F238E27FC236}">
                <a16:creationId xmlns:a16="http://schemas.microsoft.com/office/drawing/2014/main" id="{9C74300E-DA4E-49A1-88A4-07AF65323B77}"/>
              </a:ext>
            </a:extLst>
          </p:cNvPr>
          <p:cNvGraphicFramePr>
            <a:graphicFrameLocks noGrp="1"/>
          </p:cNvGraphicFramePr>
          <p:nvPr>
            <p:extLst>
              <p:ext uri="{D42A27DB-BD31-4B8C-83A1-F6EECF244321}">
                <p14:modId xmlns:p14="http://schemas.microsoft.com/office/powerpoint/2010/main" val="1330376293"/>
              </p:ext>
            </p:extLst>
          </p:nvPr>
        </p:nvGraphicFramePr>
        <p:xfrm>
          <a:off x="3050785" y="1686278"/>
          <a:ext cx="3498399" cy="3708400"/>
        </p:xfrm>
        <a:graphic>
          <a:graphicData uri="http://schemas.openxmlformats.org/drawingml/2006/table">
            <a:tbl>
              <a:tblPr firstRow="1" bandRow="1">
                <a:tableStyleId>{5C22544A-7EE6-4342-B048-85BDC9FD1C3A}</a:tableStyleId>
              </a:tblPr>
              <a:tblGrid>
                <a:gridCol w="3498399">
                  <a:extLst>
                    <a:ext uri="{9D8B030D-6E8A-4147-A177-3AD203B41FA5}">
                      <a16:colId xmlns:a16="http://schemas.microsoft.com/office/drawing/2014/main" val="2317542448"/>
                    </a:ext>
                  </a:extLst>
                </a:gridCol>
              </a:tblGrid>
              <a:tr h="370840">
                <a:tc>
                  <a:txBody>
                    <a:bodyPr/>
                    <a:lstStyle/>
                    <a:p>
                      <a:r>
                        <a:rPr lang="en-CA" sz="1500" spc="200" baseline="0" dirty="0">
                          <a:latin typeface="+mj-lt"/>
                        </a:rPr>
                        <a:t>INDUSTRY &amp; ASSOCIATIONS</a:t>
                      </a:r>
                    </a:p>
                  </a:txBody>
                  <a:tcPr>
                    <a:solidFill>
                      <a:srgbClr val="72CEE3"/>
                    </a:solidFill>
                  </a:tcPr>
                </a:tc>
                <a:extLst>
                  <a:ext uri="{0D108BD9-81ED-4DB2-BD59-A6C34878D82A}">
                    <a16:rowId xmlns:a16="http://schemas.microsoft.com/office/drawing/2014/main" val="3029892780"/>
                  </a:ext>
                </a:extLst>
              </a:tr>
              <a:tr h="370840">
                <a:tc>
                  <a:txBody>
                    <a:bodyPr/>
                    <a:lstStyle/>
                    <a:p>
                      <a:r>
                        <a:rPr lang="en-CA" sz="1500" dirty="0"/>
                        <a:t>Mark Anderson, AECO Innovation Lab</a:t>
                      </a:r>
                    </a:p>
                  </a:txBody>
                  <a:tcPr>
                    <a:solidFill>
                      <a:schemeClr val="bg1"/>
                    </a:solidFill>
                  </a:tcPr>
                </a:tc>
                <a:extLst>
                  <a:ext uri="{0D108BD9-81ED-4DB2-BD59-A6C34878D82A}">
                    <a16:rowId xmlns:a16="http://schemas.microsoft.com/office/drawing/2014/main" val="30433709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Arash Shahi, AECO Innovation Lab</a:t>
                      </a:r>
                    </a:p>
                  </a:txBody>
                  <a:tcPr>
                    <a:solidFill>
                      <a:schemeClr val="bg1"/>
                    </a:solidFill>
                  </a:tcPr>
                </a:tc>
                <a:extLst>
                  <a:ext uri="{0D108BD9-81ED-4DB2-BD59-A6C34878D82A}">
                    <a16:rowId xmlns:a16="http://schemas.microsoft.com/office/drawing/2014/main" val="4433658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Mark Whitell, AECO Innovation Lab</a:t>
                      </a:r>
                    </a:p>
                  </a:txBody>
                  <a:tcPr>
                    <a:solidFill>
                      <a:schemeClr val="bg1"/>
                    </a:solidFill>
                  </a:tcPr>
                </a:tc>
                <a:extLst>
                  <a:ext uri="{0D108BD9-81ED-4DB2-BD59-A6C34878D82A}">
                    <a16:rowId xmlns:a16="http://schemas.microsoft.com/office/drawing/2014/main" val="19760079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John Hale, buildingSMART</a:t>
                      </a:r>
                    </a:p>
                  </a:txBody>
                  <a:tcPr>
                    <a:solidFill>
                      <a:schemeClr val="bg1"/>
                    </a:solidFill>
                  </a:tcPr>
                </a:tc>
                <a:extLst>
                  <a:ext uri="{0D108BD9-81ED-4DB2-BD59-A6C34878D82A}">
                    <a16:rowId xmlns:a16="http://schemas.microsoft.com/office/drawing/2014/main" val="3053629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Greg Schleusner, Building Smart Int.</a:t>
                      </a:r>
                    </a:p>
                  </a:txBody>
                  <a:tcPr>
                    <a:solidFill>
                      <a:schemeClr val="bg1"/>
                    </a:solidFill>
                  </a:tcPr>
                </a:tc>
                <a:extLst>
                  <a:ext uri="{0D108BD9-81ED-4DB2-BD59-A6C34878D82A}">
                    <a16:rowId xmlns:a16="http://schemas.microsoft.com/office/drawing/2014/main" val="7219174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Derek Cheung, canBIM</a:t>
                      </a:r>
                    </a:p>
                  </a:txBody>
                  <a:tcPr>
                    <a:solidFill>
                      <a:schemeClr val="bg1"/>
                    </a:solidFill>
                  </a:tcPr>
                </a:tc>
                <a:extLst>
                  <a:ext uri="{0D108BD9-81ED-4DB2-BD59-A6C34878D82A}">
                    <a16:rowId xmlns:a16="http://schemas.microsoft.com/office/drawing/2014/main" val="4210391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500" dirty="0"/>
                        <a:t>Mark Cichy, canBIM</a:t>
                      </a:r>
                    </a:p>
                  </a:txBody>
                  <a:tcPr>
                    <a:solidFill>
                      <a:schemeClr val="bg1"/>
                    </a:solidFill>
                  </a:tcPr>
                </a:tc>
                <a:extLst>
                  <a:ext uri="{0D108BD9-81ED-4DB2-BD59-A6C34878D82A}">
                    <a16:rowId xmlns:a16="http://schemas.microsoft.com/office/drawing/2014/main" val="2114803418"/>
                  </a:ext>
                </a:extLst>
              </a:tr>
              <a:tr h="370840">
                <a:tc>
                  <a:txBody>
                    <a:bodyPr/>
                    <a:lstStyle/>
                    <a:p>
                      <a:r>
                        <a:rPr lang="en-CA" sz="1500" dirty="0"/>
                        <a:t>Melissa Dane, FNIGC</a:t>
                      </a:r>
                    </a:p>
                  </a:txBody>
                  <a:tcPr>
                    <a:solidFill>
                      <a:schemeClr val="bg1"/>
                    </a:solidFill>
                  </a:tcPr>
                </a:tc>
                <a:extLst>
                  <a:ext uri="{0D108BD9-81ED-4DB2-BD59-A6C34878D82A}">
                    <a16:rowId xmlns:a16="http://schemas.microsoft.com/office/drawing/2014/main" val="402150952"/>
                  </a:ext>
                </a:extLst>
              </a:tr>
              <a:tr h="370840">
                <a:tc>
                  <a:txBody>
                    <a:bodyPr/>
                    <a:lstStyle/>
                    <a:p>
                      <a:r>
                        <a:rPr lang="en-CA" sz="1500" dirty="0"/>
                        <a:t>Peigi Wilson, FNIGC</a:t>
                      </a:r>
                    </a:p>
                  </a:txBody>
                  <a:tcPr>
                    <a:solidFill>
                      <a:schemeClr val="bg1"/>
                    </a:solidFill>
                  </a:tcPr>
                </a:tc>
                <a:extLst>
                  <a:ext uri="{0D108BD9-81ED-4DB2-BD59-A6C34878D82A}">
                    <a16:rowId xmlns:a16="http://schemas.microsoft.com/office/drawing/2014/main" val="2064154979"/>
                  </a:ext>
                </a:extLst>
              </a:tr>
            </a:tbl>
          </a:graphicData>
        </a:graphic>
      </p:graphicFrame>
      <p:graphicFrame>
        <p:nvGraphicFramePr>
          <p:cNvPr id="16" name="Table 13">
            <a:extLst>
              <a:ext uri="{FF2B5EF4-FFF2-40B4-BE49-F238E27FC236}">
                <a16:creationId xmlns:a16="http://schemas.microsoft.com/office/drawing/2014/main" id="{6C81CE0B-2DE0-4F2F-9FB3-E495AB98DCD7}"/>
              </a:ext>
            </a:extLst>
          </p:cNvPr>
          <p:cNvGraphicFramePr>
            <a:graphicFrameLocks noGrp="1"/>
          </p:cNvGraphicFramePr>
          <p:nvPr>
            <p:extLst>
              <p:ext uri="{D42A27DB-BD31-4B8C-83A1-F6EECF244321}">
                <p14:modId xmlns:p14="http://schemas.microsoft.com/office/powerpoint/2010/main" val="2620898902"/>
              </p:ext>
            </p:extLst>
          </p:nvPr>
        </p:nvGraphicFramePr>
        <p:xfrm>
          <a:off x="6669247" y="1692789"/>
          <a:ext cx="2449585" cy="1483360"/>
        </p:xfrm>
        <a:graphic>
          <a:graphicData uri="http://schemas.openxmlformats.org/drawingml/2006/table">
            <a:tbl>
              <a:tblPr firstRow="1" bandRow="1">
                <a:tableStyleId>{5C22544A-7EE6-4342-B048-85BDC9FD1C3A}</a:tableStyleId>
              </a:tblPr>
              <a:tblGrid>
                <a:gridCol w="2449585">
                  <a:extLst>
                    <a:ext uri="{9D8B030D-6E8A-4147-A177-3AD203B41FA5}">
                      <a16:colId xmlns:a16="http://schemas.microsoft.com/office/drawing/2014/main" val="2317542448"/>
                    </a:ext>
                  </a:extLst>
                </a:gridCol>
              </a:tblGrid>
              <a:tr h="370840">
                <a:tc>
                  <a:txBody>
                    <a:bodyPr/>
                    <a:lstStyle/>
                    <a:p>
                      <a:r>
                        <a:rPr lang="en-CA" sz="1500" spc="200" baseline="0" dirty="0">
                          <a:latin typeface="+mj-lt"/>
                        </a:rPr>
                        <a:t>UNIVERSITY</a:t>
                      </a:r>
                    </a:p>
                  </a:txBody>
                  <a:tcPr>
                    <a:solidFill>
                      <a:srgbClr val="72CEE3"/>
                    </a:solidFill>
                  </a:tcPr>
                </a:tc>
                <a:extLst>
                  <a:ext uri="{0D108BD9-81ED-4DB2-BD59-A6C34878D82A}">
                    <a16:rowId xmlns:a16="http://schemas.microsoft.com/office/drawing/2014/main" val="3029892780"/>
                  </a:ext>
                </a:extLst>
              </a:tr>
              <a:tr h="370840">
                <a:tc>
                  <a:txBody>
                    <a:bodyPr/>
                    <a:lstStyle/>
                    <a:p>
                      <a:r>
                        <a:rPr lang="en-CA" sz="1500" dirty="0"/>
                        <a:t>David Fewer, U Ottawa </a:t>
                      </a:r>
                    </a:p>
                  </a:txBody>
                  <a:tcPr>
                    <a:solidFill>
                      <a:schemeClr val="bg1"/>
                    </a:solidFill>
                  </a:tcPr>
                </a:tc>
                <a:extLst>
                  <a:ext uri="{0D108BD9-81ED-4DB2-BD59-A6C34878D82A}">
                    <a16:rowId xmlns:a16="http://schemas.microsoft.com/office/drawing/2014/main" val="4052850097"/>
                  </a:ext>
                </a:extLst>
              </a:tr>
              <a:tr h="370840">
                <a:tc>
                  <a:txBody>
                    <a:bodyPr/>
                    <a:lstStyle/>
                    <a:p>
                      <a:r>
                        <a:rPr lang="en-CA" sz="1500" dirty="0"/>
                        <a:t>Peter Pulsifer, Carleton U</a:t>
                      </a:r>
                    </a:p>
                  </a:txBody>
                  <a:tcPr>
                    <a:solidFill>
                      <a:schemeClr val="bg1"/>
                    </a:solidFill>
                  </a:tcPr>
                </a:tc>
                <a:extLst>
                  <a:ext uri="{0D108BD9-81ED-4DB2-BD59-A6C34878D82A}">
                    <a16:rowId xmlns:a16="http://schemas.microsoft.com/office/drawing/2014/main" val="3043370996"/>
                  </a:ext>
                </a:extLst>
              </a:tr>
              <a:tr h="370840">
                <a:tc>
                  <a:txBody>
                    <a:bodyPr/>
                    <a:lstStyle/>
                    <a:p>
                      <a:r>
                        <a:rPr lang="en-CA" sz="1500" dirty="0"/>
                        <a:t>Stéphane Roche, U Laval</a:t>
                      </a:r>
                    </a:p>
                  </a:txBody>
                  <a:tcPr>
                    <a:solidFill>
                      <a:schemeClr val="bg1"/>
                    </a:solidFill>
                  </a:tcPr>
                </a:tc>
                <a:extLst>
                  <a:ext uri="{0D108BD9-81ED-4DB2-BD59-A6C34878D82A}">
                    <a16:rowId xmlns:a16="http://schemas.microsoft.com/office/drawing/2014/main" val="443365813"/>
                  </a:ext>
                </a:extLst>
              </a:tr>
            </a:tbl>
          </a:graphicData>
        </a:graphic>
      </p:graphicFrame>
      <p:sp>
        <p:nvSpPr>
          <p:cNvPr id="15" name="Slide Number Placeholder 3">
            <a:extLst>
              <a:ext uri="{FF2B5EF4-FFF2-40B4-BE49-F238E27FC236}">
                <a16:creationId xmlns:a16="http://schemas.microsoft.com/office/drawing/2014/main" id="{14175F98-4FFF-3DEC-5A4D-F6646301A108}"/>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16</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575738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67E6-C69E-47E6-B380-0567229E4657}"/>
              </a:ext>
            </a:extLst>
          </p:cNvPr>
          <p:cNvSpPr>
            <a:spLocks noGrp="1"/>
          </p:cNvSpPr>
          <p:nvPr>
            <p:ph type="title"/>
          </p:nvPr>
        </p:nvSpPr>
        <p:spPr>
          <a:xfrm>
            <a:off x="838200" y="300303"/>
            <a:ext cx="10515600" cy="979581"/>
          </a:xfrm>
        </p:spPr>
        <p:txBody>
          <a:bodyPr/>
          <a:lstStyle/>
          <a:p>
            <a:r>
              <a:rPr lang="en-US" dirty="0"/>
              <a:t>I Trust AI - Digital Twin Case Study</a:t>
            </a:r>
            <a:endParaRPr lang="en-CA" dirty="0"/>
          </a:p>
        </p:txBody>
      </p:sp>
      <p:sp>
        <p:nvSpPr>
          <p:cNvPr id="3" name="Content Placeholder 2">
            <a:extLst>
              <a:ext uri="{FF2B5EF4-FFF2-40B4-BE49-F238E27FC236}">
                <a16:creationId xmlns:a16="http://schemas.microsoft.com/office/drawing/2014/main" id="{129294CA-D6C0-4639-B2C3-B6853168B0B9}"/>
              </a:ext>
            </a:extLst>
          </p:cNvPr>
          <p:cNvSpPr>
            <a:spLocks noGrp="1"/>
          </p:cNvSpPr>
          <p:nvPr>
            <p:ph idx="1"/>
          </p:nvPr>
        </p:nvSpPr>
        <p:spPr>
          <a:xfrm>
            <a:off x="436228" y="1595984"/>
            <a:ext cx="5561900" cy="4580979"/>
          </a:xfrm>
        </p:spPr>
        <p:txBody>
          <a:bodyPr>
            <a:normAutofit fontScale="85000" lnSpcReduction="10000"/>
          </a:bodyPr>
          <a:lstStyle/>
          <a:p>
            <a:r>
              <a:rPr lang="en-US" sz="2000" dirty="0">
                <a:cs typeface="David" panose="020B0604020202020204" pitchFamily="34" charset="-79"/>
              </a:rPr>
              <a:t>The CIMS Sustain Digital Campus project involves a digital twin of the Carleton University Campus </a:t>
            </a:r>
          </a:p>
          <a:p>
            <a:r>
              <a:rPr lang="en-US" sz="2000" dirty="0">
                <a:cs typeface="David" panose="020B0604020202020204" pitchFamily="34" charset="-79"/>
              </a:rPr>
              <a:t>The model is being used to analyze building and campus performance. The project demonstrates that technology that can be used to improve the quality of indoor environments, reduce energy costs, and application for asset management.</a:t>
            </a:r>
            <a:endParaRPr lang="en-CA" sz="2000" dirty="0">
              <a:cs typeface="David" panose="020B0604020202020204" pitchFamily="34" charset="-79"/>
            </a:endParaRPr>
          </a:p>
          <a:p>
            <a:r>
              <a:rPr lang="en-CA" sz="2000" dirty="0">
                <a:cs typeface="David" panose="020B0604020202020204" pitchFamily="34" charset="-79"/>
              </a:rPr>
              <a:t>Video presented to WG1 October 25, 2021 </a:t>
            </a:r>
            <a:r>
              <a:rPr lang="en-CA" sz="1800" u="sng" dirty="0">
                <a:solidFill>
                  <a:srgbClr val="0563C1"/>
                </a:solidFill>
                <a:ea typeface="Calibri" panose="020F0502020204030204" pitchFamily="34" charset="0"/>
                <a:cs typeface="David" panose="020B0604020202020204" pitchFamily="34" charset="-79"/>
                <a:hlinkClick r:id="rId2"/>
              </a:rPr>
              <a:t>https://play.miun.se/media/WG+1+meeting+monday+25th+October/0_b3w6ikr5</a:t>
            </a:r>
            <a:r>
              <a:rPr lang="en-CA" sz="1800" dirty="0">
                <a:ea typeface="Calibri" panose="020F0502020204030204" pitchFamily="34" charset="0"/>
                <a:cs typeface="David" panose="020B0604020202020204" pitchFamily="34" charset="-79"/>
              </a:rPr>
              <a:t> </a:t>
            </a:r>
            <a:endParaRPr lang="en-CA" sz="2000" dirty="0">
              <a:cs typeface="David" panose="020B0604020202020204" pitchFamily="34" charset="-79"/>
            </a:endParaRPr>
          </a:p>
          <a:p>
            <a:r>
              <a:rPr lang="en-US" sz="2000" dirty="0">
                <a:cs typeface="David" panose="020B0604020202020204" pitchFamily="34" charset="-79"/>
              </a:rPr>
              <a:t>A digital twin is an ecosystem of multi-dimensional and interoperable subsystems made up of </a:t>
            </a:r>
          </a:p>
          <a:p>
            <a:pPr lvl="1"/>
            <a:r>
              <a:rPr lang="en-US" sz="1600" dirty="0">
                <a:cs typeface="David" panose="020B0604020202020204" pitchFamily="34" charset="-79"/>
              </a:rPr>
              <a:t>physical things in the real-world, </a:t>
            </a:r>
          </a:p>
          <a:p>
            <a:pPr lvl="1"/>
            <a:r>
              <a:rPr lang="en-US" sz="1600" dirty="0">
                <a:cs typeface="David" panose="020B0604020202020204" pitchFamily="34" charset="-79"/>
              </a:rPr>
              <a:t>digital versions of those real things, </a:t>
            </a:r>
          </a:p>
          <a:p>
            <a:pPr lvl="1"/>
            <a:r>
              <a:rPr lang="en-US" sz="1600" dirty="0">
                <a:cs typeface="David" panose="020B0604020202020204" pitchFamily="34" charset="-79"/>
              </a:rPr>
              <a:t>synchronized data connections between them </a:t>
            </a:r>
          </a:p>
          <a:p>
            <a:pPr lvl="1"/>
            <a:r>
              <a:rPr lang="en-US" sz="1600" dirty="0">
                <a:cs typeface="David" panose="020B0604020202020204" pitchFamily="34" charset="-79"/>
              </a:rPr>
              <a:t>and the people, organizations and institutions involved in creating, managing, and using these. </a:t>
            </a:r>
          </a:p>
          <a:p>
            <a:r>
              <a:rPr lang="en-US" sz="2000" dirty="0">
                <a:cs typeface="David" panose="020B0604020202020204" pitchFamily="34" charset="-79"/>
              </a:rPr>
              <a:t>see </a:t>
            </a:r>
            <a:r>
              <a:rPr lang="en-US" sz="2000" dirty="0">
                <a:cs typeface="David" panose="020B0604020202020204" pitchFamily="34" charset="-79"/>
                <a:hlinkClick r:id="rId3"/>
              </a:rPr>
              <a:t>https://canadasdigitaltwin.ca/</a:t>
            </a:r>
            <a:r>
              <a:rPr lang="en-US" sz="2000" dirty="0">
                <a:cs typeface="David" panose="020B0604020202020204" pitchFamily="34" charset="-79"/>
              </a:rPr>
              <a:t>  </a:t>
            </a:r>
          </a:p>
        </p:txBody>
      </p:sp>
      <p:sp>
        <p:nvSpPr>
          <p:cNvPr id="4" name="Slide Number Placeholder 3">
            <a:extLst>
              <a:ext uri="{FF2B5EF4-FFF2-40B4-BE49-F238E27FC236}">
                <a16:creationId xmlns:a16="http://schemas.microsoft.com/office/drawing/2014/main" id="{FFACEF2F-816B-4FA6-9433-155B3048825E}"/>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17</a:t>
            </a:fld>
            <a:endParaRPr lang="en-US" dirty="0">
              <a:latin typeface="Inter" panose="020B0502030000000004" pitchFamily="34" charset="0"/>
              <a:ea typeface="Inter" panose="020B0502030000000004" pitchFamily="34" charset="0"/>
            </a:endParaRPr>
          </a:p>
        </p:txBody>
      </p:sp>
      <p:pic>
        <p:nvPicPr>
          <p:cNvPr id="8" name="Picture 7">
            <a:extLst>
              <a:ext uri="{FF2B5EF4-FFF2-40B4-BE49-F238E27FC236}">
                <a16:creationId xmlns:a16="http://schemas.microsoft.com/office/drawing/2014/main" id="{08A8C3E6-1238-40B6-AD27-F9E6E62D2FA5}"/>
              </a:ext>
            </a:extLst>
          </p:cNvPr>
          <p:cNvPicPr>
            <a:picLocks noChangeAspect="1"/>
          </p:cNvPicPr>
          <p:nvPr/>
        </p:nvPicPr>
        <p:blipFill>
          <a:blip r:embed="rId4"/>
          <a:stretch>
            <a:fillRect/>
          </a:stretch>
        </p:blipFill>
        <p:spPr>
          <a:xfrm>
            <a:off x="6096000" y="2080470"/>
            <a:ext cx="5834019" cy="3222536"/>
          </a:xfrm>
          <a:prstGeom prst="rect">
            <a:avLst/>
          </a:prstGeom>
        </p:spPr>
      </p:pic>
      <p:sp>
        <p:nvSpPr>
          <p:cNvPr id="6" name="Slide Number Placeholder 3">
            <a:extLst>
              <a:ext uri="{FF2B5EF4-FFF2-40B4-BE49-F238E27FC236}">
                <a16:creationId xmlns:a16="http://schemas.microsoft.com/office/drawing/2014/main" id="{9C7E5EE8-B622-49CA-1469-BE3A41D53D05}"/>
              </a:ext>
            </a:extLst>
          </p:cNvPr>
          <p:cNvSpPr txBox="1">
            <a:spLocks/>
          </p:cNvSpPr>
          <p:nvPr/>
        </p:nvSpPr>
        <p:spPr>
          <a:xfrm>
            <a:off x="11739467" y="6508148"/>
            <a:ext cx="444144" cy="365125"/>
          </a:xfrm>
          <a:prstGeom prst="rect">
            <a:avLst/>
          </a:prstGeom>
        </p:spPr>
        <p:txBody>
          <a:bodyP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FA6A55-0802-704F-97AE-87D2FF0081C3}" type="slidenum">
              <a:rPr lang="en-US" smtClean="0">
                <a:latin typeface="Inter" panose="020B0502030000000004" pitchFamily="34" charset="0"/>
                <a:ea typeface="Inter" panose="020B0502030000000004" pitchFamily="34" charset="0"/>
              </a:rPr>
              <a:pPr algn="ctr"/>
              <a:t>17</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91508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B12AA8C-6D00-4F6A-B70E-E48DCD61A0D9}"/>
              </a:ext>
            </a:extLst>
          </p:cNvPr>
          <p:cNvPicPr>
            <a:picLocks noGrp="1" noChangeAspect="1"/>
          </p:cNvPicPr>
          <p:nvPr>
            <p:ph sz="half" idx="1"/>
          </p:nvPr>
        </p:nvPicPr>
        <p:blipFill>
          <a:blip r:embed="rId2"/>
          <a:stretch>
            <a:fillRect/>
          </a:stretch>
        </p:blipFill>
        <p:spPr>
          <a:xfrm>
            <a:off x="128879" y="2298583"/>
            <a:ext cx="5890921" cy="3039445"/>
          </a:xfrm>
        </p:spPr>
      </p:pic>
      <p:sp>
        <p:nvSpPr>
          <p:cNvPr id="6" name="Content Placeholder 5">
            <a:extLst>
              <a:ext uri="{FF2B5EF4-FFF2-40B4-BE49-F238E27FC236}">
                <a16:creationId xmlns:a16="http://schemas.microsoft.com/office/drawing/2014/main" id="{E8D56DBA-511E-4D9B-B998-D757F7A0F96C}"/>
              </a:ext>
            </a:extLst>
          </p:cNvPr>
          <p:cNvSpPr>
            <a:spLocks noGrp="1"/>
          </p:cNvSpPr>
          <p:nvPr>
            <p:ph sz="half" idx="2"/>
          </p:nvPr>
        </p:nvSpPr>
        <p:spPr>
          <a:xfrm>
            <a:off x="6172199" y="1825625"/>
            <a:ext cx="5740167" cy="4351338"/>
          </a:xfrm>
        </p:spPr>
        <p:txBody>
          <a:bodyPr>
            <a:normAutofit fontScale="92500" lnSpcReduction="20000"/>
          </a:bodyPr>
          <a:lstStyle/>
          <a:p>
            <a:pPr>
              <a:lnSpc>
                <a:spcPct val="107000"/>
              </a:lnSpc>
              <a:spcAft>
                <a:spcPts val="600"/>
              </a:spcAft>
            </a:pPr>
            <a:r>
              <a:rPr lang="en-CA" sz="1800" dirty="0">
                <a:solidFill>
                  <a:srgbClr val="333333"/>
                </a:solidFill>
                <a:effectLst/>
                <a:ea typeface="Calibri" panose="020F0502020204030204" pitchFamily="34" charset="0"/>
                <a:cs typeface="David" panose="020E0502060401010101" pitchFamily="34" charset="-79"/>
              </a:rPr>
              <a:t>The project has conducted real experimentation in four test buildings at Carleton University. </a:t>
            </a:r>
          </a:p>
          <a:p>
            <a:pPr>
              <a:lnSpc>
                <a:spcPct val="107000"/>
              </a:lnSpc>
              <a:spcAft>
                <a:spcPts val="600"/>
              </a:spcAft>
            </a:pPr>
            <a:r>
              <a:rPr lang="en-CA" sz="1800" dirty="0">
                <a:solidFill>
                  <a:srgbClr val="333333"/>
                </a:solidFill>
                <a:effectLst/>
                <a:ea typeface="Calibri" panose="020F0502020204030204" pitchFamily="34" charset="0"/>
                <a:cs typeface="David" panose="020E0502060401010101" pitchFamily="34" charset="-79"/>
              </a:rPr>
              <a:t>This ecosystem of technologies allows Architecture, Engineering, Construction, and Operations (AECO) professionals to analyze real-time data and visualize modeling and analysis into their actual designs, improving the overall process and to manage these assets.</a:t>
            </a:r>
            <a:endParaRPr lang="en-CA" sz="1800" dirty="0">
              <a:effectLst/>
              <a:ea typeface="Calibri" panose="020F0502020204030204" pitchFamily="34" charset="0"/>
              <a:cs typeface="David" panose="020E0502060401010101" pitchFamily="34" charset="-79"/>
            </a:endParaRPr>
          </a:p>
          <a:p>
            <a:pPr marL="342900" lvl="0" indent="-342900">
              <a:lnSpc>
                <a:spcPct val="107000"/>
              </a:lnSpc>
              <a:buFont typeface="Symbol" panose="05050102010706020507" pitchFamily="18" charset="2"/>
              <a:buChar char=""/>
            </a:pPr>
            <a:r>
              <a:rPr lang="en-CA" sz="1800" dirty="0">
                <a:effectLst/>
                <a:ea typeface="Calibri" panose="020F0502020204030204" pitchFamily="34" charset="0"/>
                <a:cs typeface="David" panose="020E0502060401010101" pitchFamily="34" charset="-79"/>
              </a:rPr>
              <a:t>Virtual recreation of buildings by CIMS </a:t>
            </a:r>
            <a:r>
              <a:rPr lang="en-CA" sz="1800" u="sng" dirty="0">
                <a:solidFill>
                  <a:srgbClr val="0563C1"/>
                </a:solidFill>
                <a:effectLst/>
                <a:ea typeface="Calibri" panose="020F0502020204030204" pitchFamily="34" charset="0"/>
                <a:cs typeface="David" panose="020E0502060401010101" pitchFamily="34" charset="-79"/>
                <a:hlinkClick r:id="rId3"/>
              </a:rPr>
              <a:t>https://cims.carleton.ca/#/home</a:t>
            </a:r>
            <a:r>
              <a:rPr lang="en-CA" sz="1800" dirty="0">
                <a:effectLst/>
                <a:ea typeface="Calibri" panose="020F0502020204030204" pitchFamily="34" charset="0"/>
                <a:cs typeface="David" panose="020E0502060401010101" pitchFamily="34" charset="-79"/>
              </a:rPr>
              <a:t> </a:t>
            </a:r>
          </a:p>
          <a:p>
            <a:pPr marL="342900" lvl="0" indent="-342900">
              <a:lnSpc>
                <a:spcPct val="107000"/>
              </a:lnSpc>
              <a:buFont typeface="Symbol" panose="05050102010706020507" pitchFamily="18" charset="2"/>
              <a:buChar char=""/>
            </a:pPr>
            <a:r>
              <a:rPr lang="fr-FR" sz="1800" dirty="0">
                <a:effectLst/>
                <a:ea typeface="Calibri" panose="020F0502020204030204" pitchFamily="34" charset="0"/>
                <a:cs typeface="David" panose="020E0502060401010101" pitchFamily="34" charset="-79"/>
              </a:rPr>
              <a:t>ASAU Tour Fall 2021 </a:t>
            </a:r>
            <a:r>
              <a:rPr lang="fr-FR" sz="1800" dirty="0">
                <a:effectLst/>
                <a:ea typeface="Calibri" panose="020F0502020204030204" pitchFamily="34" charset="0"/>
                <a:cs typeface="David" panose="020E0502060401010101" pitchFamily="34" charset="-79"/>
                <a:hlinkClick r:id="rId4"/>
              </a:rPr>
              <a:t>https://youtu.be/ydlV6hDpuGs</a:t>
            </a:r>
            <a:r>
              <a:rPr lang="fr-FR" sz="1800" dirty="0">
                <a:effectLst/>
                <a:ea typeface="Calibri" panose="020F0502020204030204" pitchFamily="34" charset="0"/>
                <a:cs typeface="David" panose="020E0502060401010101" pitchFamily="34" charset="-79"/>
              </a:rPr>
              <a:t> </a:t>
            </a:r>
          </a:p>
          <a:p>
            <a:pPr marL="342900" lvl="0" indent="-342900">
              <a:lnSpc>
                <a:spcPct val="107000"/>
              </a:lnSpc>
              <a:buFont typeface="Symbol" panose="05050102010706020507" pitchFamily="18" charset="2"/>
              <a:buChar char=""/>
            </a:pPr>
            <a:r>
              <a:rPr lang="fr-FR" sz="1800" dirty="0">
                <a:effectLst/>
                <a:ea typeface="Calibri" panose="020F0502020204030204" pitchFamily="34" charset="0"/>
                <a:cs typeface="David" panose="020E0502060401010101" pitchFamily="34" charset="-79"/>
              </a:rPr>
              <a:t>CDC Browser application </a:t>
            </a:r>
            <a:r>
              <a:rPr lang="fr-FR" sz="1800" dirty="0">
                <a:effectLst/>
                <a:ea typeface="Calibri" panose="020F0502020204030204" pitchFamily="34" charset="0"/>
                <a:cs typeface="David" panose="020E0502060401010101" pitchFamily="34" charset="-79"/>
                <a:hlinkClick r:id="rId5"/>
              </a:rPr>
              <a:t>https://youtu.be/Al1OtyUAAu4</a:t>
            </a:r>
            <a:r>
              <a:rPr lang="fr-FR" sz="1800" dirty="0">
                <a:effectLst/>
                <a:ea typeface="Calibri" panose="020F0502020204030204" pitchFamily="34" charset="0"/>
                <a:cs typeface="David" panose="020E0502060401010101" pitchFamily="34" charset="-79"/>
              </a:rPr>
              <a:t> </a:t>
            </a:r>
            <a:endParaRPr lang="en-CA" sz="1800" dirty="0">
              <a:effectLst/>
              <a:ea typeface="Calibri" panose="020F0502020204030204" pitchFamily="34" charset="0"/>
              <a:cs typeface="David" panose="020E0502060401010101" pitchFamily="34" charset="-79"/>
            </a:endParaRPr>
          </a:p>
          <a:p>
            <a:pPr marL="342900" lvl="0" indent="-342900">
              <a:lnSpc>
                <a:spcPct val="107000"/>
              </a:lnSpc>
              <a:spcAft>
                <a:spcPts val="800"/>
              </a:spcAft>
              <a:buFont typeface="Symbol" panose="05050102010706020507" pitchFamily="18" charset="2"/>
              <a:buChar char=""/>
            </a:pPr>
            <a:r>
              <a:rPr lang="en-CA" sz="1800" dirty="0">
                <a:effectLst/>
                <a:ea typeface="Calibri" panose="020F0502020204030204" pitchFamily="34" charset="0"/>
                <a:cs typeface="David" panose="020E0502060401010101" pitchFamily="34" charset="-79"/>
              </a:rPr>
              <a:t>Imagining Canada’s Digital Twin </a:t>
            </a:r>
            <a:r>
              <a:rPr lang="en-CA" sz="1800" u="sng" dirty="0">
                <a:solidFill>
                  <a:srgbClr val="0563C1"/>
                </a:solidFill>
                <a:effectLst/>
                <a:ea typeface="Calibri" panose="020F0502020204030204" pitchFamily="34" charset="0"/>
                <a:cs typeface="David" panose="020E0502060401010101" pitchFamily="34" charset="-79"/>
                <a:hlinkClick r:id="rId6"/>
              </a:rPr>
              <a:t>https://canadasdigitaltwin.ca/about-2-2/</a:t>
            </a:r>
            <a:r>
              <a:rPr lang="en-CA" sz="1800" dirty="0">
                <a:effectLst/>
                <a:ea typeface="Calibri" panose="020F0502020204030204" pitchFamily="34" charset="0"/>
                <a:cs typeface="David" panose="020E0502060401010101" pitchFamily="34" charset="-79"/>
              </a:rPr>
              <a:t> </a:t>
            </a:r>
          </a:p>
        </p:txBody>
      </p:sp>
      <p:sp>
        <p:nvSpPr>
          <p:cNvPr id="4" name="Slide Number Placeholder 3">
            <a:extLst>
              <a:ext uri="{FF2B5EF4-FFF2-40B4-BE49-F238E27FC236}">
                <a16:creationId xmlns:a16="http://schemas.microsoft.com/office/drawing/2014/main" id="{2E7C6467-C2A7-4816-B61F-DC0240E9C853}"/>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18</a:t>
            </a:fld>
            <a:endParaRPr lang="en-US" dirty="0">
              <a:latin typeface="Inter" panose="020B0502030000000004" pitchFamily="34" charset="0"/>
              <a:ea typeface="Inter" panose="020B0502030000000004" pitchFamily="34" charset="0"/>
            </a:endParaRPr>
          </a:p>
        </p:txBody>
      </p:sp>
      <p:sp>
        <p:nvSpPr>
          <p:cNvPr id="5" name="Title 4">
            <a:extLst>
              <a:ext uri="{FF2B5EF4-FFF2-40B4-BE49-F238E27FC236}">
                <a16:creationId xmlns:a16="http://schemas.microsoft.com/office/drawing/2014/main" id="{A66FCA4F-5A31-3658-285F-BCB97E4DF060}"/>
              </a:ext>
            </a:extLst>
          </p:cNvPr>
          <p:cNvSpPr>
            <a:spLocks noGrp="1"/>
          </p:cNvSpPr>
          <p:nvPr>
            <p:ph type="title"/>
          </p:nvPr>
        </p:nvSpPr>
        <p:spPr/>
        <p:txBody>
          <a:bodyPr/>
          <a:lstStyle/>
          <a:p>
            <a:r>
              <a:rPr lang="en-US" dirty="0"/>
              <a:t>I Trust AI - Digital Twin Case Study</a:t>
            </a:r>
            <a:endParaRPr lang="en-CA" dirty="0"/>
          </a:p>
        </p:txBody>
      </p:sp>
    </p:spTree>
    <p:extLst>
      <p:ext uri="{BB962C8B-B14F-4D97-AF65-F5344CB8AC3E}">
        <p14:creationId xmlns:p14="http://schemas.microsoft.com/office/powerpoint/2010/main" val="96156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6F7BD-B1A1-45A5-BC38-A45311965A7D}"/>
              </a:ext>
            </a:extLst>
          </p:cNvPr>
          <p:cNvSpPr>
            <a:spLocks noGrp="1"/>
          </p:cNvSpPr>
          <p:nvPr>
            <p:ph type="title"/>
          </p:nvPr>
        </p:nvSpPr>
        <p:spPr/>
        <p:txBody>
          <a:bodyPr/>
          <a:lstStyle/>
          <a:p>
            <a:r>
              <a:rPr lang="en-US" dirty="0"/>
              <a:t>I Trust AI - Digital Twin Case Study</a:t>
            </a:r>
            <a:endParaRPr lang="en-CA" dirty="0"/>
          </a:p>
        </p:txBody>
      </p:sp>
      <p:sp>
        <p:nvSpPr>
          <p:cNvPr id="6" name="Content Placeholder 5">
            <a:extLst>
              <a:ext uri="{FF2B5EF4-FFF2-40B4-BE49-F238E27FC236}">
                <a16:creationId xmlns:a16="http://schemas.microsoft.com/office/drawing/2014/main" id="{77C29DF0-20E8-49C2-9169-B18A3A4E9F36}"/>
              </a:ext>
            </a:extLst>
          </p:cNvPr>
          <p:cNvSpPr>
            <a:spLocks noGrp="1"/>
          </p:cNvSpPr>
          <p:nvPr>
            <p:ph idx="1"/>
          </p:nvPr>
        </p:nvSpPr>
        <p:spPr/>
        <p:txBody>
          <a:bodyPr>
            <a:normAutofit/>
          </a:bodyPr>
          <a:lstStyle/>
          <a:p>
            <a:pPr marL="342900" lvl="0" indent="-342900">
              <a:lnSpc>
                <a:spcPct val="107000"/>
              </a:lnSpc>
              <a:buSzPct val="100000"/>
              <a:buFont typeface="+mj-lt"/>
              <a:buAutoNum type="arabicPeriod"/>
            </a:pPr>
            <a:r>
              <a:rPr lang="en-CA" sz="2000" dirty="0">
                <a:ea typeface="Calibri" panose="020F0502020204030204" pitchFamily="34" charset="0"/>
                <a:cs typeface="Times New Roman" panose="02020603050405020304" pitchFamily="18" charset="0"/>
              </a:rPr>
              <a:t>P</a:t>
            </a:r>
            <a:r>
              <a:rPr lang="en-CA" sz="2000" dirty="0">
                <a:effectLst/>
                <a:ea typeface="Calibri" panose="020F0502020204030204" pitchFamily="34" charset="0"/>
                <a:cs typeface="Times New Roman" panose="02020603050405020304" pitchFamily="18" charset="0"/>
              </a:rPr>
              <a:t>rovides critical records and archival challenges in terms of the use and creation of complex records – BIM, ASM, Digital Twins, VR and AI</a:t>
            </a:r>
          </a:p>
          <a:p>
            <a:pPr lvl="1">
              <a:lnSpc>
                <a:spcPct val="107000"/>
              </a:lnSpc>
              <a:spcAft>
                <a:spcPts val="800"/>
              </a:spcAft>
            </a:pPr>
            <a:r>
              <a:rPr lang="en-CA" sz="2000" dirty="0">
                <a:effectLst/>
                <a:ea typeface="Calibri" panose="020F0502020204030204" pitchFamily="34" charset="0"/>
                <a:cs typeface="Times New Roman" panose="02020603050405020304" pitchFamily="18" charset="0"/>
              </a:rPr>
              <a:t>This would include a literature review of the preservation of related data &amp; technologies</a:t>
            </a:r>
          </a:p>
          <a:p>
            <a:pPr marL="342900" indent="-342900">
              <a:lnSpc>
                <a:spcPct val="107000"/>
              </a:lnSpc>
              <a:spcAft>
                <a:spcPts val="800"/>
              </a:spcAft>
              <a:buSzPct val="100000"/>
              <a:buFont typeface="+mj-lt"/>
              <a:buAutoNum type="arabicPeriod"/>
            </a:pPr>
            <a:r>
              <a:rPr lang="en-US" sz="2000" dirty="0">
                <a:cs typeface="Times New Roman" panose="02020603050405020304" pitchFamily="18" charset="0"/>
              </a:rPr>
              <a:t>Involves and ecosystem of data, real-time systems, AI/ML, IoT, building information systems (BIM), asset management systems (AMS), LIDAR, VR, simulations and techniques, technologies, and data of importance to fields in architecture, urbanism, planning, and engineering.</a:t>
            </a:r>
          </a:p>
          <a:p>
            <a:pPr marL="342900" indent="-342900">
              <a:lnSpc>
                <a:spcPct val="107000"/>
              </a:lnSpc>
              <a:spcAft>
                <a:spcPts val="800"/>
              </a:spcAft>
              <a:buSzPct val="100000"/>
              <a:buFont typeface="+mj-lt"/>
              <a:buAutoNum type="arabicPeriod"/>
            </a:pPr>
            <a:r>
              <a:rPr lang="en-US" sz="2000" dirty="0">
                <a:cs typeface="Times New Roman" panose="02020603050405020304" pitchFamily="18" charset="0"/>
              </a:rPr>
              <a:t>Archival concepts of Authenticity, reliability, and accuracy, and others will be identified as research progresses.</a:t>
            </a:r>
          </a:p>
        </p:txBody>
      </p:sp>
      <p:sp>
        <p:nvSpPr>
          <p:cNvPr id="5" name="Slide Number Placeholder 4">
            <a:extLst>
              <a:ext uri="{FF2B5EF4-FFF2-40B4-BE49-F238E27FC236}">
                <a16:creationId xmlns:a16="http://schemas.microsoft.com/office/drawing/2014/main" id="{A57B0A40-7D64-4C7F-B1DD-7D7157A331BD}"/>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19</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572472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048-5943-8F3D-3DFF-ABF6AA03EF64}"/>
              </a:ext>
            </a:extLst>
          </p:cNvPr>
          <p:cNvSpPr>
            <a:spLocks noGrp="1"/>
          </p:cNvSpPr>
          <p:nvPr>
            <p:ph type="title"/>
          </p:nvPr>
        </p:nvSpPr>
        <p:spPr/>
        <p:txBody>
          <a:bodyPr/>
          <a:lstStyle/>
          <a:p>
            <a:r>
              <a:rPr lang="en-US" b="1" dirty="0"/>
              <a:t>I</a:t>
            </a:r>
            <a:r>
              <a:rPr lang="en-US" dirty="0"/>
              <a:t>(terPARES) </a:t>
            </a:r>
            <a:r>
              <a:rPr lang="en-US" b="1" dirty="0"/>
              <a:t>Trust AI</a:t>
            </a:r>
            <a:endParaRPr lang="en-CA" b="1" dirty="0"/>
          </a:p>
        </p:txBody>
      </p:sp>
      <p:sp>
        <p:nvSpPr>
          <p:cNvPr id="3" name="Content Placeholder 2">
            <a:extLst>
              <a:ext uri="{FF2B5EF4-FFF2-40B4-BE49-F238E27FC236}">
                <a16:creationId xmlns:a16="http://schemas.microsoft.com/office/drawing/2014/main" id="{AED75315-0920-BF74-1AF2-D489A6CFB7E6}"/>
              </a:ext>
            </a:extLst>
          </p:cNvPr>
          <p:cNvSpPr>
            <a:spLocks noGrp="1"/>
          </p:cNvSpPr>
          <p:nvPr>
            <p:ph idx="1"/>
          </p:nvPr>
        </p:nvSpPr>
        <p:spPr/>
        <p:txBody>
          <a:bodyPr>
            <a:normAutofit/>
          </a:bodyPr>
          <a:lstStyle/>
          <a:p>
            <a:r>
              <a:rPr lang="en-US" dirty="0"/>
              <a:t>I Trust AI is the 5th phase of the InterPARES project, directed by </a:t>
            </a:r>
            <a:r>
              <a:rPr lang="en-US" b="1" dirty="0"/>
              <a:t>Luciana Duranti </a:t>
            </a:r>
            <a:r>
              <a:rPr lang="en-US" dirty="0"/>
              <a:t>and </a:t>
            </a:r>
            <a:r>
              <a:rPr lang="en-US" b="1" dirty="0"/>
              <a:t>Muhammad Abdul-Mageed, </a:t>
            </a:r>
            <a:r>
              <a:rPr lang="en-US" dirty="0"/>
              <a:t>University of British Columbia</a:t>
            </a:r>
          </a:p>
          <a:p>
            <a:r>
              <a:rPr lang="en-US" dirty="0"/>
              <a:t>Like the previous phases, I Trust AI focuses on</a:t>
            </a:r>
          </a:p>
          <a:p>
            <a:pPr lvl="1"/>
            <a:r>
              <a:rPr lang="en-US" dirty="0"/>
              <a:t>maintaining the trustworthiness of digital records over time, and on</a:t>
            </a:r>
          </a:p>
          <a:p>
            <a:pPr lvl="1"/>
            <a:r>
              <a:rPr lang="en-US" dirty="0"/>
              <a:t>digital means of trustworthy access to and preservation of records in all media and form.</a:t>
            </a:r>
          </a:p>
          <a:p>
            <a:r>
              <a:rPr lang="en-US" dirty="0"/>
              <a:t>I Trust AI, as the name says, focuses on the use of Artificial Intelligence for reaching those purposes.</a:t>
            </a:r>
            <a:endParaRPr lang="en-CA" dirty="0"/>
          </a:p>
        </p:txBody>
      </p:sp>
      <p:sp>
        <p:nvSpPr>
          <p:cNvPr id="7" name="Slide Number Placeholder 3">
            <a:extLst>
              <a:ext uri="{FF2B5EF4-FFF2-40B4-BE49-F238E27FC236}">
                <a16:creationId xmlns:a16="http://schemas.microsoft.com/office/drawing/2014/main" id="{3505E52E-B82B-61F1-75F8-A79CC4756262}"/>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2</a:t>
            </a:fld>
            <a:endParaRPr lang="en-US" dirty="0">
              <a:latin typeface="Inter" panose="020B0502030000000004" pitchFamily="34" charset="0"/>
              <a:ea typeface="Inter" panose="020B0502030000000004" pitchFamily="34" charset="0"/>
            </a:endParaRPr>
          </a:p>
        </p:txBody>
      </p:sp>
      <p:sp>
        <p:nvSpPr>
          <p:cNvPr id="9" name="TextBox 8">
            <a:extLst>
              <a:ext uri="{FF2B5EF4-FFF2-40B4-BE49-F238E27FC236}">
                <a16:creationId xmlns:a16="http://schemas.microsoft.com/office/drawing/2014/main" id="{9DF6BAC5-EDE5-A4A0-3AA7-132924DB6557}"/>
              </a:ext>
            </a:extLst>
          </p:cNvPr>
          <p:cNvSpPr txBox="1"/>
          <p:nvPr/>
        </p:nvSpPr>
        <p:spPr>
          <a:xfrm>
            <a:off x="838200" y="918486"/>
            <a:ext cx="6115574" cy="369332"/>
          </a:xfrm>
          <a:prstGeom prst="rect">
            <a:avLst/>
          </a:prstGeom>
          <a:noFill/>
        </p:spPr>
        <p:txBody>
          <a:bodyPr wrap="square">
            <a:spAutoFit/>
          </a:bodyPr>
          <a:lstStyle/>
          <a:p>
            <a:r>
              <a:rPr lang="en-US" sz="1800" dirty="0">
                <a:hlinkClick r:id="rId2"/>
              </a:rPr>
              <a:t>https://interparestrustai.org/trust</a:t>
            </a:r>
            <a:r>
              <a:rPr lang="en-US" sz="1800" dirty="0"/>
              <a:t>, </a:t>
            </a:r>
            <a:r>
              <a:rPr lang="en-CA" dirty="0"/>
              <a:t>@itrustai</a:t>
            </a:r>
          </a:p>
        </p:txBody>
      </p:sp>
    </p:spTree>
    <p:extLst>
      <p:ext uri="{BB962C8B-B14F-4D97-AF65-F5344CB8AC3E}">
        <p14:creationId xmlns:p14="http://schemas.microsoft.com/office/powerpoint/2010/main" val="4015985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A12B-1A8C-46F4-9DD8-285DF147D8F8}"/>
              </a:ext>
            </a:extLst>
          </p:cNvPr>
          <p:cNvSpPr>
            <a:spLocks noGrp="1"/>
          </p:cNvSpPr>
          <p:nvPr>
            <p:ph type="title"/>
          </p:nvPr>
        </p:nvSpPr>
        <p:spPr/>
        <p:txBody>
          <a:bodyPr/>
          <a:lstStyle/>
          <a:p>
            <a:r>
              <a:rPr lang="en-US" dirty="0"/>
              <a:t>I Trust AI – DT CS Research Question</a:t>
            </a:r>
            <a:endParaRPr lang="en-CA" dirty="0"/>
          </a:p>
        </p:txBody>
      </p:sp>
      <p:sp>
        <p:nvSpPr>
          <p:cNvPr id="3" name="Content Placeholder 2">
            <a:extLst>
              <a:ext uri="{FF2B5EF4-FFF2-40B4-BE49-F238E27FC236}">
                <a16:creationId xmlns:a16="http://schemas.microsoft.com/office/drawing/2014/main" id="{3264345F-DA8A-4BB8-99DA-B86B900E5973}"/>
              </a:ext>
            </a:extLst>
          </p:cNvPr>
          <p:cNvSpPr>
            <a:spLocks noGrp="1"/>
          </p:cNvSpPr>
          <p:nvPr>
            <p:ph idx="1"/>
          </p:nvPr>
        </p:nvSpPr>
        <p:spPr/>
        <p:txBody>
          <a:bodyPr>
            <a:normAutofit/>
          </a:bodyPr>
          <a:lstStyle/>
          <a:p>
            <a:r>
              <a:rPr lang="en-US" dirty="0"/>
              <a:t>Can a digital twin be preserved and what is required at the point of creation to ensure that it can be?</a:t>
            </a:r>
          </a:p>
          <a:p>
            <a:r>
              <a:rPr lang="en-US" dirty="0"/>
              <a:t>What are the challenges in terms of the creation and use of a digital twin in an archives? </a:t>
            </a:r>
          </a:p>
          <a:p>
            <a:r>
              <a:rPr lang="en-US" dirty="0"/>
              <a:t>For ingest, a question might be - can an archival package be AI generated for such a system? </a:t>
            </a:r>
          </a:p>
          <a:p>
            <a:r>
              <a:rPr lang="en-US" dirty="0"/>
              <a:t>Also, AI is used to create objects in a digital twin and how can these be preserved? </a:t>
            </a:r>
          </a:p>
          <a:p>
            <a:r>
              <a:rPr lang="en-US" dirty="0"/>
              <a:t>Would this be a twin of a twin?</a:t>
            </a:r>
          </a:p>
          <a:p>
            <a:pPr marL="0" indent="0">
              <a:buNone/>
            </a:pPr>
            <a:endParaRPr lang="en-CA" dirty="0"/>
          </a:p>
        </p:txBody>
      </p:sp>
      <p:sp>
        <p:nvSpPr>
          <p:cNvPr id="4" name="Slide Number Placeholder 3">
            <a:extLst>
              <a:ext uri="{FF2B5EF4-FFF2-40B4-BE49-F238E27FC236}">
                <a16:creationId xmlns:a16="http://schemas.microsoft.com/office/drawing/2014/main" id="{43CBAC8B-7A8D-407B-8026-B6099A2C9D2F}"/>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20</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938381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81A5-7604-4884-8498-59B1896E1AF6}"/>
              </a:ext>
            </a:extLst>
          </p:cNvPr>
          <p:cNvSpPr>
            <a:spLocks noGrp="1"/>
          </p:cNvSpPr>
          <p:nvPr>
            <p:ph type="title"/>
          </p:nvPr>
        </p:nvSpPr>
        <p:spPr/>
        <p:txBody>
          <a:bodyPr/>
          <a:lstStyle/>
          <a:p>
            <a:r>
              <a:rPr lang="en-US" dirty="0"/>
              <a:t>I Trust AI – Digital Twin Case Study Team</a:t>
            </a:r>
            <a:endParaRPr lang="en-CA" dirty="0"/>
          </a:p>
        </p:txBody>
      </p:sp>
      <p:sp>
        <p:nvSpPr>
          <p:cNvPr id="3" name="Content Placeholder 2">
            <a:extLst>
              <a:ext uri="{FF2B5EF4-FFF2-40B4-BE49-F238E27FC236}">
                <a16:creationId xmlns:a16="http://schemas.microsoft.com/office/drawing/2014/main" id="{7B936773-65ED-4548-A27D-A6A5EFBCC210}"/>
              </a:ext>
            </a:extLst>
          </p:cNvPr>
          <p:cNvSpPr>
            <a:spLocks noGrp="1"/>
          </p:cNvSpPr>
          <p:nvPr>
            <p:ph idx="1"/>
          </p:nvPr>
        </p:nvSpPr>
        <p:spPr>
          <a:xfrm>
            <a:off x="838200" y="1595984"/>
            <a:ext cx="10909656" cy="4838372"/>
          </a:xfrm>
        </p:spPr>
        <p:txBody>
          <a:bodyPr>
            <a:normAutofit fontScale="47500" lnSpcReduction="20000"/>
          </a:bodyPr>
          <a:lstStyle/>
          <a:p>
            <a:r>
              <a:rPr lang="en-CA" dirty="0"/>
              <a:t>­</a:t>
            </a:r>
            <a:r>
              <a:rPr lang="en-CA" b="1" dirty="0"/>
              <a:t>Tracey P. Lauriault</a:t>
            </a:r>
            <a:r>
              <a:rPr lang="en-CA" dirty="0"/>
              <a:t>, I Trust AI Lead, Associate Professor, Critical Media and Big Data, School of Journalism and Communication, Carleton University (</a:t>
            </a:r>
            <a:r>
              <a:rPr lang="en-CA" dirty="0">
                <a:hlinkClick r:id="rId2"/>
              </a:rPr>
              <a:t>Tracey.Lauriault@Carleton.ca</a:t>
            </a:r>
            <a:r>
              <a:rPr lang="en-CA" dirty="0"/>
              <a:t>)  </a:t>
            </a:r>
          </a:p>
          <a:p>
            <a:r>
              <a:rPr lang="en-CA" b="1" dirty="0"/>
              <a:t>Stephen Fai</a:t>
            </a:r>
            <a:r>
              <a:rPr lang="en-CA" dirty="0"/>
              <a:t>, Professor cross appointment in the Department of Civil and Environmental Engineering, the Institute for Comparative Studies in Literature, Art, and Culture, and the Azrieli School of Architecture and Urbanism; Director of the Carleton Interactive Media Studio (CIMS) (</a:t>
            </a:r>
            <a:r>
              <a:rPr lang="en-CA" dirty="0">
                <a:hlinkClick r:id="rId3"/>
              </a:rPr>
              <a:t>sfai@cims.carleton.ca</a:t>
            </a:r>
            <a:r>
              <a:rPr lang="en-CA" dirty="0"/>
              <a:t>)   </a:t>
            </a:r>
          </a:p>
          <a:p>
            <a:pPr lvl="1"/>
            <a:r>
              <a:rPr lang="en-CA" b="1" dirty="0"/>
              <a:t>Nicolas Arellano</a:t>
            </a:r>
            <a:r>
              <a:rPr lang="en-CA" dirty="0"/>
              <a:t>, Ph.D. Candidate at Carleton University | Research Team Lead at CIMS (narellano@cims.carleton.ca_</a:t>
            </a:r>
          </a:p>
          <a:p>
            <a:r>
              <a:rPr lang="en-CA" b="1" dirty="0"/>
              <a:t>Travis Kinnear </a:t>
            </a:r>
            <a:r>
              <a:rPr lang="en-CA" dirty="0"/>
              <a:t>(he/him/his), MLIS, Digital Archivist, Corporate Records and Archives, University Secretariat, Carleton University (</a:t>
            </a:r>
            <a:r>
              <a:rPr lang="en-CA" dirty="0">
                <a:hlinkClick r:id="rId4"/>
              </a:rPr>
              <a:t>Travis.Kinnear@carleton.ca</a:t>
            </a:r>
            <a:r>
              <a:rPr lang="en-CA" dirty="0"/>
              <a:t>)</a:t>
            </a:r>
          </a:p>
          <a:p>
            <a:r>
              <a:rPr lang="en-US" b="1" dirty="0"/>
              <a:t>Sherry Xie, </a:t>
            </a:r>
            <a:r>
              <a:rPr lang="en-US" dirty="0"/>
              <a:t>Renmin University of China - School of Information Resource Management (</a:t>
            </a:r>
            <a:r>
              <a:rPr lang="en-US" dirty="0">
                <a:hlinkClick r:id="rId5"/>
              </a:rPr>
              <a:t>sherrylx@outlook.com</a:t>
            </a:r>
            <a:r>
              <a:rPr lang="en-US" dirty="0"/>
              <a:t>)  </a:t>
            </a:r>
            <a:endParaRPr lang="en-CA" dirty="0"/>
          </a:p>
          <a:p>
            <a:r>
              <a:rPr lang="en-CA" b="1" dirty="0"/>
              <a:t>Tero Päivärinta</a:t>
            </a:r>
            <a:r>
              <a:rPr lang="en-CA" dirty="0"/>
              <a:t>, Professor, Luleå University of Technology, Research subject: Information systems, Digital Services and Systems, Department of Computer Science, Electrical and Space Engineering, tero.paivarinta@ltu.se</a:t>
            </a:r>
          </a:p>
          <a:p>
            <a:r>
              <a:rPr lang="en-CA" b="1" dirty="0"/>
              <a:t>Göran Samuelsson</a:t>
            </a:r>
            <a:r>
              <a:rPr lang="en-CA" dirty="0"/>
              <a:t>, Senior lecturer, Department: Department of Information Systems and Technology (IST) and Information Specialists for The Swedish Transport Administration (</a:t>
            </a:r>
            <a:r>
              <a:rPr lang="en-CA" dirty="0">
                <a:hlinkClick r:id="rId6"/>
              </a:rPr>
              <a:t>Goran.Samuelsson@miun.se</a:t>
            </a:r>
            <a:r>
              <a:rPr lang="en-CA" dirty="0"/>
              <a:t>   </a:t>
            </a:r>
            <a:r>
              <a:rPr lang="en-CA" dirty="0">
                <a:hlinkClick r:id="rId7"/>
              </a:rPr>
              <a:t>goran.samuelsson@trafikverket.se</a:t>
            </a:r>
            <a:r>
              <a:rPr lang="en-CA" dirty="0"/>
              <a:t>) </a:t>
            </a:r>
          </a:p>
          <a:p>
            <a:r>
              <a:rPr lang="en-CA" b="1" dirty="0"/>
              <a:t>Liam O’Brien</a:t>
            </a:r>
            <a:r>
              <a:rPr lang="en-CA" dirty="0"/>
              <a:t>, Professor in Architectural Conservation and Sustainability Engineering, PI the SUSTAIN Project (Sensor-based Unified Simulation Techniques for Advanced In-Building Networks) project at Carleton University (</a:t>
            </a:r>
            <a:r>
              <a:rPr lang="en-CA" dirty="0">
                <a:hlinkClick r:id="rId8"/>
              </a:rPr>
              <a:t>liam.obrien@carleton.ca</a:t>
            </a:r>
            <a:r>
              <a:rPr lang="en-CA" dirty="0"/>
              <a:t>)  </a:t>
            </a:r>
          </a:p>
          <a:p>
            <a:r>
              <a:rPr lang="en-CA" b="1" dirty="0"/>
              <a:t>H. Burak Gunay</a:t>
            </a:r>
            <a:r>
              <a:rPr lang="en-CA" dirty="0"/>
              <a:t>, Assistant Professor in Building Science, Department of Civil and Environmental Engineering (</a:t>
            </a:r>
            <a:r>
              <a:rPr lang="en-CA" dirty="0">
                <a:hlinkClick r:id="rId9"/>
              </a:rPr>
              <a:t>burak.gunay@carleton.ca</a:t>
            </a:r>
            <a:r>
              <a:rPr lang="en-CA" dirty="0"/>
              <a:t>) </a:t>
            </a:r>
          </a:p>
          <a:p>
            <a:r>
              <a:rPr lang="en-CA" b="1" dirty="0"/>
              <a:t>Annantonia Martorano</a:t>
            </a:r>
            <a:r>
              <a:rPr lang="en-CA" dirty="0"/>
              <a:t>, Dipartimento di Storia, Archeologia, Geografia, Arte e Spettacolo - SAGAS, University of Florence (UNIFI) (</a:t>
            </a:r>
            <a:r>
              <a:rPr lang="en-CA" dirty="0">
                <a:hlinkClick r:id="rId10"/>
              </a:rPr>
              <a:t>annantonia.martorano@unifi.it</a:t>
            </a:r>
            <a:r>
              <a:rPr lang="en-CA" dirty="0"/>
              <a:t>)   </a:t>
            </a:r>
          </a:p>
          <a:p>
            <a:pPr lvl="1"/>
            <a:r>
              <a:rPr lang="en-CA" dirty="0"/>
              <a:t>Elena Gonnelli, PhD student at the University of Florence., (gonnellielena@gmail.com; elena.gonnelli@unifi.it)</a:t>
            </a:r>
          </a:p>
          <a:p>
            <a:pPr lvl="1"/>
            <a:r>
              <a:rPr lang="en-CA" b="1" dirty="0"/>
              <a:t>UNIFI research Assistants</a:t>
            </a:r>
          </a:p>
          <a:p>
            <a:pPr lvl="2"/>
            <a:r>
              <a:rPr lang="en-CA" dirty="0"/>
              <a:t>Raquel Jennyfer De Souza raquel.desouzasantos@stud.unifi.it;  Luca Tondini luca.tondini@stud.unifi.it;   </a:t>
            </a:r>
          </a:p>
          <a:p>
            <a:pPr lvl="2"/>
            <a:r>
              <a:rPr lang="en-CA" dirty="0"/>
              <a:t>Irene Nocentini irene.nocentini@stud.unifi.it;  Erica Cavina erica.cavina@stud.unifi.it;   </a:t>
            </a:r>
          </a:p>
          <a:p>
            <a:pPr lvl="2"/>
            <a:r>
              <a:rPr lang="en-CA" dirty="0"/>
              <a:t>Valentina Vazzano valentina.vazzano@stud.unifi.it; </a:t>
            </a:r>
          </a:p>
        </p:txBody>
      </p:sp>
      <p:sp>
        <p:nvSpPr>
          <p:cNvPr id="4" name="Slide Number Placeholder 3">
            <a:extLst>
              <a:ext uri="{FF2B5EF4-FFF2-40B4-BE49-F238E27FC236}">
                <a16:creationId xmlns:a16="http://schemas.microsoft.com/office/drawing/2014/main" id="{0107583E-1F7A-4EE5-A7E7-839C9C7B670B}"/>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21</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907259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A108-71C2-160A-AAA8-C0CBEB08549C}"/>
              </a:ext>
            </a:extLst>
          </p:cNvPr>
          <p:cNvSpPr>
            <a:spLocks noGrp="1"/>
          </p:cNvSpPr>
          <p:nvPr>
            <p:ph type="title"/>
          </p:nvPr>
        </p:nvSpPr>
        <p:spPr/>
        <p:txBody>
          <a:bodyPr/>
          <a:lstStyle/>
          <a:p>
            <a:r>
              <a:rPr lang="en-US" dirty="0"/>
              <a:t>Next Steps – w/</a:t>
            </a:r>
            <a:r>
              <a:rPr lang="en-GB" dirty="0"/>
              <a:t> Trafikverket</a:t>
            </a:r>
            <a:endParaRPr lang="en-CA" dirty="0"/>
          </a:p>
        </p:txBody>
      </p:sp>
      <p:sp>
        <p:nvSpPr>
          <p:cNvPr id="3" name="Content Placeholder 2">
            <a:extLst>
              <a:ext uri="{FF2B5EF4-FFF2-40B4-BE49-F238E27FC236}">
                <a16:creationId xmlns:a16="http://schemas.microsoft.com/office/drawing/2014/main" id="{83D5C267-A3F0-7140-951C-13804021AF02}"/>
              </a:ext>
            </a:extLst>
          </p:cNvPr>
          <p:cNvSpPr>
            <a:spLocks noGrp="1"/>
          </p:cNvSpPr>
          <p:nvPr>
            <p:ph idx="1"/>
          </p:nvPr>
        </p:nvSpPr>
        <p:spPr/>
        <p:txBody>
          <a:bodyPr>
            <a:normAutofit fontScale="92500" lnSpcReduction="20000"/>
          </a:bodyPr>
          <a:lstStyle/>
          <a:p>
            <a:r>
              <a:rPr lang="en-GB" dirty="0"/>
              <a:t>Trafikverket DT as part of the I Trust AI DT case study?</a:t>
            </a:r>
          </a:p>
          <a:p>
            <a:r>
              <a:rPr lang="en-GB" dirty="0"/>
              <a:t>Trafikverket interest in becoming an I Trust AI Government Partner?</a:t>
            </a:r>
          </a:p>
          <a:p>
            <a:pPr lvl="1"/>
            <a:r>
              <a:rPr lang="en-US" dirty="0"/>
              <a:t>the organization (or department) interested in becoming a partner writes a letter stating that they agree with the aims of the research (</a:t>
            </a:r>
            <a:r>
              <a:rPr lang="en-US" dirty="0">
                <a:hlinkClick r:id="rId2"/>
              </a:rPr>
              <a:t>https://interparestrustai.org/trust/about_research/summary</a:t>
            </a:r>
            <a:r>
              <a:rPr lang="en-US" dirty="0"/>
              <a:t>) </a:t>
            </a:r>
          </a:p>
          <a:p>
            <a:pPr lvl="1"/>
            <a:r>
              <a:rPr lang="en-US" dirty="0"/>
              <a:t>that they want to participate and what they expect to gain from participating, what they will commit (non-binding) in terms of researchers and their time, </a:t>
            </a:r>
          </a:p>
          <a:p>
            <a:pPr lvl="1"/>
            <a:r>
              <a:rPr lang="en-US" dirty="0"/>
              <a:t>and possibly also travel budget for their designated researcher(s) to attend meetings in person, and if they would be interested in hosting a meeting. </a:t>
            </a:r>
          </a:p>
          <a:p>
            <a:pPr lvl="1"/>
            <a:r>
              <a:rPr lang="en-US" dirty="0"/>
              <a:t>This is given a dollar amount as an in-kind contribution to the research. </a:t>
            </a:r>
            <a:r>
              <a:rPr lang="en-GB" dirty="0"/>
              <a:t>Convene a meeting with Transport Canada – Information Exchange? </a:t>
            </a:r>
          </a:p>
          <a:p>
            <a:r>
              <a:rPr lang="en-GB" dirty="0"/>
              <a:t>Convene an information exchange meeting with Transportation Canada, Infrastructure Canada, Natural Resources Canada?</a:t>
            </a:r>
          </a:p>
          <a:p>
            <a:r>
              <a:rPr lang="en-US" dirty="0"/>
              <a:t>Other Ideas?</a:t>
            </a:r>
            <a:endParaRPr lang="en-CA" dirty="0"/>
          </a:p>
        </p:txBody>
      </p:sp>
      <p:sp>
        <p:nvSpPr>
          <p:cNvPr id="4" name="Slide Number Placeholder 3">
            <a:extLst>
              <a:ext uri="{FF2B5EF4-FFF2-40B4-BE49-F238E27FC236}">
                <a16:creationId xmlns:a16="http://schemas.microsoft.com/office/drawing/2014/main" id="{A3024689-FEA6-ED93-8A68-437883E9F54D}"/>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22</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638776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33E4-11B9-74C7-021F-64F96E8B4DCE}"/>
              </a:ext>
            </a:extLst>
          </p:cNvPr>
          <p:cNvSpPr>
            <a:spLocks noGrp="1"/>
          </p:cNvSpPr>
          <p:nvPr>
            <p:ph type="title"/>
          </p:nvPr>
        </p:nvSpPr>
        <p:spPr/>
        <p:txBody>
          <a:bodyPr/>
          <a:lstStyle/>
          <a:p>
            <a:r>
              <a:rPr lang="en-US" dirty="0"/>
              <a:t>I Trust AI Research Objectives</a:t>
            </a:r>
            <a:endParaRPr lang="en-CA" dirty="0"/>
          </a:p>
        </p:txBody>
      </p:sp>
      <p:sp>
        <p:nvSpPr>
          <p:cNvPr id="3" name="Content Placeholder 2">
            <a:extLst>
              <a:ext uri="{FF2B5EF4-FFF2-40B4-BE49-F238E27FC236}">
                <a16:creationId xmlns:a16="http://schemas.microsoft.com/office/drawing/2014/main" id="{5FC3251E-1683-20C3-3EA3-EA228E77BF7A}"/>
              </a:ext>
            </a:extLst>
          </p:cNvPr>
          <p:cNvSpPr>
            <a:spLocks noGrp="1"/>
          </p:cNvSpPr>
          <p:nvPr>
            <p:ph idx="1"/>
          </p:nvPr>
        </p:nvSpPr>
        <p:spPr/>
        <p:txBody>
          <a:bodyPr/>
          <a:lstStyle/>
          <a:p>
            <a:pPr marL="514350" indent="-514350">
              <a:buSzPct val="100000"/>
              <a:buFont typeface="+mj-lt"/>
              <a:buAutoNum type="arabicPeriod"/>
            </a:pPr>
            <a:r>
              <a:rPr lang="en-US" dirty="0"/>
              <a:t>Identify specific AI technologies that can address critical records and archives challenges</a:t>
            </a:r>
          </a:p>
          <a:p>
            <a:pPr marL="514350" indent="-514350">
              <a:buSzPct val="100000"/>
              <a:buFont typeface="+mj-lt"/>
              <a:buAutoNum type="arabicPeriod"/>
            </a:pPr>
            <a:r>
              <a:rPr lang="en-US" dirty="0"/>
              <a:t>Determine the risks and benefits of using AI technologies on records and archives</a:t>
            </a:r>
          </a:p>
          <a:p>
            <a:pPr marL="514350" indent="-514350">
              <a:buSzPct val="100000"/>
              <a:buFont typeface="+mj-lt"/>
              <a:buAutoNum type="arabicPeriod"/>
            </a:pPr>
            <a:r>
              <a:rPr lang="en-US" dirty="0"/>
              <a:t>Establish how archival concepts and principles can inform the development of responsible AI</a:t>
            </a:r>
          </a:p>
          <a:p>
            <a:pPr marL="514350" indent="-514350">
              <a:buSzPct val="100000"/>
              <a:buFont typeface="+mj-lt"/>
              <a:buAutoNum type="arabicPeriod"/>
            </a:pPr>
            <a:r>
              <a:rPr lang="en-US" dirty="0"/>
              <a:t>Validate outcomes from Objective 3 through case studies and demonstrations</a:t>
            </a:r>
            <a:endParaRPr lang="en-CA" dirty="0"/>
          </a:p>
        </p:txBody>
      </p:sp>
      <p:sp>
        <p:nvSpPr>
          <p:cNvPr id="7" name="Slide Number Placeholder 3">
            <a:extLst>
              <a:ext uri="{FF2B5EF4-FFF2-40B4-BE49-F238E27FC236}">
                <a16:creationId xmlns:a16="http://schemas.microsoft.com/office/drawing/2014/main" id="{1D8B4306-FFE7-29CB-40F0-FD4F70D779E6}"/>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3</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313501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46170-F23C-B92A-A4FB-7DFF3A451B3F}"/>
              </a:ext>
            </a:extLst>
          </p:cNvPr>
          <p:cNvSpPr>
            <a:spLocks noGrp="1"/>
          </p:cNvSpPr>
          <p:nvPr>
            <p:ph type="title"/>
          </p:nvPr>
        </p:nvSpPr>
        <p:spPr/>
        <p:txBody>
          <a:bodyPr/>
          <a:lstStyle/>
          <a:p>
            <a:r>
              <a:rPr lang="en-US" dirty="0"/>
              <a:t>InterPARES Principles</a:t>
            </a:r>
            <a:endParaRPr lang="en-CA" dirty="0"/>
          </a:p>
        </p:txBody>
      </p:sp>
      <p:sp>
        <p:nvSpPr>
          <p:cNvPr id="3" name="Content Placeholder 2">
            <a:extLst>
              <a:ext uri="{FF2B5EF4-FFF2-40B4-BE49-F238E27FC236}">
                <a16:creationId xmlns:a16="http://schemas.microsoft.com/office/drawing/2014/main" id="{E555C65F-FF7A-4273-9189-F17388A2ED8C}"/>
              </a:ext>
            </a:extLst>
          </p:cNvPr>
          <p:cNvSpPr>
            <a:spLocks noGrp="1"/>
          </p:cNvSpPr>
          <p:nvPr>
            <p:ph idx="1"/>
          </p:nvPr>
        </p:nvSpPr>
        <p:spPr/>
        <p:txBody>
          <a:bodyPr>
            <a:normAutofit lnSpcReduction="10000"/>
          </a:bodyPr>
          <a:lstStyle/>
          <a:p>
            <a:r>
              <a:rPr lang="en-US" b="1" dirty="0"/>
              <a:t>As archival science is both a pure science and an applied science, researchers must be both academics and professionals</a:t>
            </a:r>
          </a:p>
          <a:p>
            <a:pPr lvl="1"/>
            <a:r>
              <a:rPr lang="en-US" dirty="0"/>
              <a:t>multiple voices from multiple contexts for different purposes support each participant’s agenda</a:t>
            </a:r>
          </a:p>
          <a:p>
            <a:pPr lvl="1"/>
            <a:r>
              <a:rPr lang="en-US" dirty="0"/>
              <a:t>InterPARES does not address an audience; it incorporates the audience as researchers into the research project</a:t>
            </a:r>
          </a:p>
          <a:p>
            <a:r>
              <a:rPr lang="en-US" b="1" dirty="0"/>
              <a:t>Students are the greatest resource of any research project and will contribute to its continuity over the years</a:t>
            </a:r>
          </a:p>
          <a:p>
            <a:pPr lvl="1"/>
            <a:r>
              <a:rPr lang="en-US" dirty="0"/>
              <a:t>Graduate research assistants, once graduated and become either academics or professionals themselves, will continue with the project as co-investigators and bring with them their organizations</a:t>
            </a:r>
          </a:p>
        </p:txBody>
      </p:sp>
      <p:sp>
        <p:nvSpPr>
          <p:cNvPr id="7" name="Slide Number Placeholder 3">
            <a:extLst>
              <a:ext uri="{FF2B5EF4-FFF2-40B4-BE49-F238E27FC236}">
                <a16:creationId xmlns:a16="http://schemas.microsoft.com/office/drawing/2014/main" id="{DEC318A5-3A5D-9876-BAA0-849059E4E2B4}"/>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4</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50331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059D-0FEE-6119-0004-9B87F8849A5A}"/>
              </a:ext>
            </a:extLst>
          </p:cNvPr>
          <p:cNvSpPr>
            <a:spLocks noGrp="1"/>
          </p:cNvSpPr>
          <p:nvPr>
            <p:ph type="title"/>
          </p:nvPr>
        </p:nvSpPr>
        <p:spPr/>
        <p:txBody>
          <a:bodyPr/>
          <a:lstStyle/>
          <a:p>
            <a:r>
              <a:rPr lang="en-US" dirty="0"/>
              <a:t>I Trust AI will</a:t>
            </a:r>
            <a:endParaRPr lang="en-CA" dirty="0"/>
          </a:p>
        </p:txBody>
      </p:sp>
      <p:sp>
        <p:nvSpPr>
          <p:cNvPr id="3" name="Content Placeholder 2">
            <a:extLst>
              <a:ext uri="{FF2B5EF4-FFF2-40B4-BE49-F238E27FC236}">
                <a16:creationId xmlns:a16="http://schemas.microsoft.com/office/drawing/2014/main" id="{9FF5BC4F-98F0-D8E2-815D-1AA214AF4EED}"/>
              </a:ext>
            </a:extLst>
          </p:cNvPr>
          <p:cNvSpPr>
            <a:spLocks noGrp="1"/>
          </p:cNvSpPr>
          <p:nvPr>
            <p:ph idx="1"/>
          </p:nvPr>
        </p:nvSpPr>
        <p:spPr/>
        <p:txBody>
          <a:bodyPr>
            <a:normAutofit/>
          </a:bodyPr>
          <a:lstStyle/>
          <a:p>
            <a:r>
              <a:rPr lang="en-US" sz="1800" dirty="0"/>
              <a:t>Generate new knowledge on the uses of AI, such as Machine Learning (ML), on public records</a:t>
            </a:r>
          </a:p>
          <a:p>
            <a:r>
              <a:rPr lang="en-US" sz="1800" dirty="0"/>
              <a:t>Improve upon existing tools and create new ML tools that will address:</a:t>
            </a:r>
          </a:p>
          <a:p>
            <a:pPr lvl="1"/>
            <a:r>
              <a:rPr lang="en-US" sz="1600" dirty="0"/>
              <a:t>archival needs, such as machine translation, image recognition and description, optical character recognition (OCR) and handwritten text recognition, text summarization and classification, and text style transfer for language civilization (e.g., removal of bias, hate, and sexism). </a:t>
            </a:r>
          </a:p>
          <a:p>
            <a:pPr lvl="1"/>
            <a:r>
              <a:rPr lang="en-US" sz="1600" dirty="0"/>
              <a:t>The tools developed will be tailored to, tested for, and deployable by the records and archives community</a:t>
            </a:r>
          </a:p>
          <a:p>
            <a:r>
              <a:rPr lang="en-US" sz="1800" dirty="0"/>
              <a:t>Produce best practices, standards, and guidelines for applying ML tools across an entire problem space, bringing archival knowledge and practice to bear on problems such as bias in ML, explainable artificial intelligence (XAI), and image description</a:t>
            </a:r>
          </a:p>
          <a:p>
            <a:r>
              <a:rPr lang="en-US" sz="1800" dirty="0"/>
              <a:t>Enrich research and lead to knowledge co-creation in several disciplines, including archival science, records management, AI, cybersecurity, information science, law, and ethics, through knowledge exchange and uptake between scholars and practitioners within and among those discipline</a:t>
            </a:r>
          </a:p>
          <a:p>
            <a:r>
              <a:rPr lang="en-US" sz="1800" dirty="0"/>
              <a:t>Train a substantial cohort of students -- future scholars and professionals -- who will bring their enhanced knowledge to the institutions, organizations, communities, and governments they will serve, and to the archives and records community as a whole</a:t>
            </a:r>
          </a:p>
        </p:txBody>
      </p:sp>
      <p:sp>
        <p:nvSpPr>
          <p:cNvPr id="7" name="Slide Number Placeholder 3">
            <a:extLst>
              <a:ext uri="{FF2B5EF4-FFF2-40B4-BE49-F238E27FC236}">
                <a16:creationId xmlns:a16="http://schemas.microsoft.com/office/drawing/2014/main" id="{9B659A6B-CF00-DD09-C48A-8D742B1D9DE1}"/>
              </a:ext>
            </a:extLst>
          </p:cNvPr>
          <p:cNvSpPr>
            <a:spLocks noGrp="1"/>
          </p:cNvSpPr>
          <p:nvPr>
            <p:ph type="sldNum" sz="quarter" idx="4"/>
          </p:nvPr>
        </p:nvSpPr>
        <p:spPr>
          <a:xfrm>
            <a:off x="11739467" y="6508148"/>
            <a:ext cx="444144" cy="365125"/>
          </a:xfrm>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5</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632125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EAB5-0F49-45B5-AECC-A2B35EFCDC6C}"/>
              </a:ext>
            </a:extLst>
          </p:cNvPr>
          <p:cNvSpPr>
            <a:spLocks noGrp="1"/>
          </p:cNvSpPr>
          <p:nvPr>
            <p:ph type="title"/>
          </p:nvPr>
        </p:nvSpPr>
        <p:spPr/>
        <p:txBody>
          <a:bodyPr/>
          <a:lstStyle/>
          <a:p>
            <a:r>
              <a:rPr lang="en-US" dirty="0"/>
              <a:t>I Trust AI – Digital Twin Case Study Objectives</a:t>
            </a:r>
            <a:endParaRPr lang="en-CA" dirty="0"/>
          </a:p>
        </p:txBody>
      </p:sp>
      <p:sp>
        <p:nvSpPr>
          <p:cNvPr id="3" name="Content Placeholder 2">
            <a:extLst>
              <a:ext uri="{FF2B5EF4-FFF2-40B4-BE49-F238E27FC236}">
                <a16:creationId xmlns:a16="http://schemas.microsoft.com/office/drawing/2014/main" id="{ED19DC6C-14EA-4646-92D2-0C8B231F8222}"/>
              </a:ext>
            </a:extLst>
          </p:cNvPr>
          <p:cNvSpPr>
            <a:spLocks noGrp="1"/>
          </p:cNvSpPr>
          <p:nvPr>
            <p:ph idx="1"/>
          </p:nvPr>
        </p:nvSpPr>
        <p:spPr>
          <a:xfrm>
            <a:off x="838200" y="1746986"/>
            <a:ext cx="10515600" cy="4580979"/>
          </a:xfrm>
        </p:spPr>
        <p:txBody>
          <a:bodyPr>
            <a:normAutofit lnSpcReduction="10000"/>
          </a:bodyPr>
          <a:lstStyle/>
          <a:p>
            <a:r>
              <a:rPr lang="en-US" dirty="0"/>
              <a:t>Carleton University is an I Trust AI Partner, with Tracey P. Lauriault as the Lead</a:t>
            </a:r>
          </a:p>
          <a:p>
            <a:r>
              <a:rPr lang="en-US" dirty="0"/>
              <a:t>Case study to understand how a digital twin is used and created so that it can be preserved</a:t>
            </a:r>
          </a:p>
          <a:p>
            <a:r>
              <a:rPr lang="en-US" dirty="0"/>
              <a:t>Test case of the Carleton University Digital Twin created as part of the </a:t>
            </a:r>
            <a:r>
              <a:rPr lang="en-US" b="1" dirty="0"/>
              <a:t>Digital Campus </a:t>
            </a:r>
            <a:r>
              <a:rPr lang="en-US" dirty="0"/>
              <a:t>work at the </a:t>
            </a:r>
            <a:r>
              <a:rPr lang="en-US" b="1" dirty="0"/>
              <a:t>Carleton Immersive Media Studio (CIMS)</a:t>
            </a:r>
            <a:r>
              <a:rPr lang="en-US" dirty="0"/>
              <a:t> and the </a:t>
            </a:r>
            <a:r>
              <a:rPr lang="en-US" b="1" dirty="0"/>
              <a:t>Sustain Project</a:t>
            </a:r>
          </a:p>
          <a:p>
            <a:r>
              <a:rPr lang="en-US" dirty="0"/>
              <a:t>By doing so, assess if it is possible to use AI to automate the preservation of digital twins and related technologies &amp; also explore how AI/ML + IoT as part of the digital twin can be preserved</a:t>
            </a:r>
            <a:endParaRPr lang="en-CA" dirty="0"/>
          </a:p>
        </p:txBody>
      </p:sp>
      <p:sp>
        <p:nvSpPr>
          <p:cNvPr id="4" name="Slide Number Placeholder 3">
            <a:extLst>
              <a:ext uri="{FF2B5EF4-FFF2-40B4-BE49-F238E27FC236}">
                <a16:creationId xmlns:a16="http://schemas.microsoft.com/office/drawing/2014/main" id="{4C6D2FC9-A26A-4F68-8C30-73A261AE100D}"/>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6</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3883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2A81CF7-67B8-4241-BA65-659549A315AB}"/>
              </a:ext>
            </a:extLst>
          </p:cNvPr>
          <p:cNvSpPr/>
          <p:nvPr/>
        </p:nvSpPr>
        <p:spPr>
          <a:xfrm>
            <a:off x="-104775" y="1"/>
            <a:ext cx="620077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1F2022"/>
              </a:solidFill>
            </a:endParaRPr>
          </a:p>
        </p:txBody>
      </p:sp>
      <p:sp>
        <p:nvSpPr>
          <p:cNvPr id="2" name="Title 1">
            <a:extLst>
              <a:ext uri="{FF2B5EF4-FFF2-40B4-BE49-F238E27FC236}">
                <a16:creationId xmlns:a16="http://schemas.microsoft.com/office/drawing/2014/main" id="{4130B6AF-D112-49B7-8A89-0E4F5A2B17F1}"/>
              </a:ext>
            </a:extLst>
          </p:cNvPr>
          <p:cNvSpPr>
            <a:spLocks noGrp="1"/>
          </p:cNvSpPr>
          <p:nvPr>
            <p:ph type="ctrTitle"/>
          </p:nvPr>
        </p:nvSpPr>
        <p:spPr>
          <a:xfrm>
            <a:off x="711457" y="226851"/>
            <a:ext cx="5959151" cy="2387600"/>
          </a:xfrm>
          <a:ln>
            <a:noFill/>
          </a:ln>
        </p:spPr>
        <p:txBody>
          <a:bodyPr>
            <a:normAutofit/>
          </a:bodyPr>
          <a:lstStyle/>
          <a:p>
            <a:pPr algn="l"/>
            <a:r>
              <a:rPr lang="en-CA" sz="4400" dirty="0">
                <a:solidFill>
                  <a:srgbClr val="1F2022"/>
                </a:solidFill>
              </a:rPr>
              <a:t>ICDT</a:t>
            </a:r>
            <a:br>
              <a:rPr lang="en-CA" sz="4400" dirty="0">
                <a:solidFill>
                  <a:srgbClr val="1F2022"/>
                </a:solidFill>
              </a:rPr>
            </a:br>
            <a:r>
              <a:rPr lang="en-CA" sz="4400" dirty="0">
                <a:solidFill>
                  <a:srgbClr val="1F2022"/>
                </a:solidFill>
              </a:rPr>
              <a:t>DATA GOVERNANCE WORKSHOP</a:t>
            </a:r>
          </a:p>
        </p:txBody>
      </p:sp>
      <p:sp>
        <p:nvSpPr>
          <p:cNvPr id="3" name="Subtitle 2">
            <a:extLst>
              <a:ext uri="{FF2B5EF4-FFF2-40B4-BE49-F238E27FC236}">
                <a16:creationId xmlns:a16="http://schemas.microsoft.com/office/drawing/2014/main" id="{E5BCC636-FEE0-4C57-B416-901A249175AC}"/>
              </a:ext>
            </a:extLst>
          </p:cNvPr>
          <p:cNvSpPr>
            <a:spLocks noGrp="1"/>
          </p:cNvSpPr>
          <p:nvPr>
            <p:ph type="subTitle" idx="1"/>
          </p:nvPr>
        </p:nvSpPr>
        <p:spPr>
          <a:xfrm>
            <a:off x="730507" y="3249761"/>
            <a:ext cx="5498841" cy="2998638"/>
          </a:xfrm>
          <a:ln>
            <a:noFill/>
          </a:ln>
        </p:spPr>
        <p:txBody>
          <a:bodyPr>
            <a:normAutofit/>
          </a:bodyPr>
          <a:lstStyle/>
          <a:p>
            <a:pPr algn="l">
              <a:lnSpc>
                <a:spcPct val="120000"/>
              </a:lnSpc>
            </a:pPr>
            <a:r>
              <a:rPr lang="en-CA" sz="1400" dirty="0">
                <a:solidFill>
                  <a:srgbClr val="1F2022"/>
                </a:solidFill>
              </a:rPr>
              <a:t>Carleton Immersive Media Studios &amp; On Zoom</a:t>
            </a:r>
            <a:br>
              <a:rPr lang="en-CA" sz="1400" dirty="0">
                <a:solidFill>
                  <a:srgbClr val="1F2022"/>
                </a:solidFill>
              </a:rPr>
            </a:br>
            <a:r>
              <a:rPr lang="en-CA" sz="1400" dirty="0">
                <a:solidFill>
                  <a:srgbClr val="1F2022"/>
                </a:solidFill>
              </a:rPr>
              <a:t>October 22, 2021</a:t>
            </a:r>
            <a:br>
              <a:rPr lang="en-CA" sz="1400" dirty="0">
                <a:solidFill>
                  <a:srgbClr val="1F2022"/>
                </a:solidFill>
              </a:rPr>
            </a:br>
            <a:endParaRPr lang="en-CA" sz="1400" dirty="0">
              <a:solidFill>
                <a:srgbClr val="1F2022"/>
              </a:solidFill>
            </a:endParaRPr>
          </a:p>
          <a:p>
            <a:pPr algn="l">
              <a:lnSpc>
                <a:spcPct val="120000"/>
              </a:lnSpc>
            </a:pPr>
            <a:r>
              <a:rPr lang="en-CA" sz="1400" dirty="0">
                <a:solidFill>
                  <a:srgbClr val="1F2022"/>
                </a:solidFill>
              </a:rPr>
              <a:t>Convened by: </a:t>
            </a:r>
            <a:br>
              <a:rPr lang="en-CA" sz="1400" dirty="0">
                <a:solidFill>
                  <a:srgbClr val="1F2022"/>
                </a:solidFill>
              </a:rPr>
            </a:br>
            <a:r>
              <a:rPr lang="en-CA" sz="1400" dirty="0">
                <a:solidFill>
                  <a:srgbClr val="1F2022"/>
                </a:solidFill>
              </a:rPr>
              <a:t>Dr. Tracey P. Lauriault, Associate Professor, Critical Media and Big Data, School of Journalism and Communication</a:t>
            </a:r>
            <a:br>
              <a:rPr lang="en-CA" sz="1400" dirty="0">
                <a:solidFill>
                  <a:srgbClr val="1F2022"/>
                </a:solidFill>
              </a:rPr>
            </a:br>
            <a:r>
              <a:rPr lang="en-CA" sz="1400" dirty="0">
                <a:solidFill>
                  <a:srgbClr val="1F2022"/>
                </a:solidFill>
              </a:rPr>
              <a:t>Anna-Lena Theus, PhD Candidate &amp; Research Assistant </a:t>
            </a:r>
            <a:br>
              <a:rPr lang="en-CA" sz="1400" dirty="0">
                <a:solidFill>
                  <a:srgbClr val="1F2022"/>
                </a:solidFill>
              </a:rPr>
            </a:br>
            <a:r>
              <a:rPr lang="en-CA" sz="1400" dirty="0">
                <a:solidFill>
                  <a:srgbClr val="1F2022"/>
                </a:solidFill>
              </a:rPr>
              <a:t>School of Journalism and Communication</a:t>
            </a:r>
            <a:br>
              <a:rPr lang="en-CA" sz="1400" dirty="0">
                <a:solidFill>
                  <a:srgbClr val="1F2022"/>
                </a:solidFill>
              </a:rPr>
            </a:br>
            <a:r>
              <a:rPr lang="en-CA" sz="1400" dirty="0">
                <a:solidFill>
                  <a:srgbClr val="1F2022"/>
                </a:solidFill>
              </a:rPr>
              <a:t>Carleton University</a:t>
            </a:r>
          </a:p>
          <a:p>
            <a:pPr>
              <a:lnSpc>
                <a:spcPct val="120000"/>
              </a:lnSpc>
            </a:pPr>
            <a:endParaRPr lang="en-CA" sz="1400" dirty="0">
              <a:solidFill>
                <a:srgbClr val="1F2022"/>
              </a:solidFill>
            </a:endParaRPr>
          </a:p>
        </p:txBody>
      </p:sp>
      <p:cxnSp>
        <p:nvCxnSpPr>
          <p:cNvPr id="7" name="Straight Connector 6">
            <a:extLst>
              <a:ext uri="{FF2B5EF4-FFF2-40B4-BE49-F238E27FC236}">
                <a16:creationId xmlns:a16="http://schemas.microsoft.com/office/drawing/2014/main" id="{1E80800F-748F-4AF3-B411-6F4C6BEAECBA}"/>
              </a:ext>
            </a:extLst>
          </p:cNvPr>
          <p:cNvCxnSpPr>
            <a:cxnSpLocks/>
          </p:cNvCxnSpPr>
          <p:nvPr/>
        </p:nvCxnSpPr>
        <p:spPr>
          <a:xfrm>
            <a:off x="749557" y="2908956"/>
            <a:ext cx="5174993" cy="0"/>
          </a:xfrm>
          <a:prstGeom prst="line">
            <a:avLst/>
          </a:prstGeom>
          <a:ln>
            <a:solidFill>
              <a:srgbClr val="1F202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0B1B750-C0C3-4FA3-921A-D2416FB22F40}"/>
              </a:ext>
            </a:extLst>
          </p:cNvPr>
          <p:cNvSpPr/>
          <p:nvPr/>
        </p:nvSpPr>
        <p:spPr>
          <a:xfrm>
            <a:off x="6816980" y="0"/>
            <a:ext cx="5375020" cy="685800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Picture 15" descr="A picture containing shape&#10;&#10;Description automatically generated">
            <a:extLst>
              <a:ext uri="{FF2B5EF4-FFF2-40B4-BE49-F238E27FC236}">
                <a16:creationId xmlns:a16="http://schemas.microsoft.com/office/drawing/2014/main" id="{04194244-13A6-4E1E-A530-37D678947D74}"/>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a:stretch/>
        </p:blipFill>
        <p:spPr>
          <a:xfrm>
            <a:off x="7653623" y="1261877"/>
            <a:ext cx="3705035" cy="4334245"/>
          </a:xfrm>
          <a:prstGeom prst="rect">
            <a:avLst/>
          </a:prstGeom>
        </p:spPr>
      </p:pic>
      <p:sp>
        <p:nvSpPr>
          <p:cNvPr id="9" name="TextBox 8">
            <a:extLst>
              <a:ext uri="{FF2B5EF4-FFF2-40B4-BE49-F238E27FC236}">
                <a16:creationId xmlns:a16="http://schemas.microsoft.com/office/drawing/2014/main" id="{055DB634-8A3F-40DD-88F9-48EE51B2E85F}"/>
              </a:ext>
            </a:extLst>
          </p:cNvPr>
          <p:cNvSpPr txBox="1"/>
          <p:nvPr/>
        </p:nvSpPr>
        <p:spPr>
          <a:xfrm>
            <a:off x="8319564" y="6020632"/>
            <a:ext cx="2686792" cy="307777"/>
          </a:xfrm>
          <a:prstGeom prst="rect">
            <a:avLst/>
          </a:prstGeom>
          <a:noFill/>
        </p:spPr>
        <p:txBody>
          <a:bodyPr wrap="square">
            <a:spAutoFit/>
          </a:bodyPr>
          <a:lstStyle/>
          <a:p>
            <a:r>
              <a:rPr lang="en-CA" sz="1400" b="1" dirty="0">
                <a:solidFill>
                  <a:schemeClr val="bg1"/>
                </a:solidFill>
              </a:rPr>
              <a:t>https://canadasdigitaltwin.ca</a:t>
            </a:r>
            <a:endParaRPr lang="en-CA" sz="1400" dirty="0">
              <a:solidFill>
                <a:srgbClr val="1F2022"/>
              </a:solidFill>
            </a:endParaRPr>
          </a:p>
        </p:txBody>
      </p:sp>
      <p:sp>
        <p:nvSpPr>
          <p:cNvPr id="10" name="Slide Number Placeholder 3">
            <a:extLst>
              <a:ext uri="{FF2B5EF4-FFF2-40B4-BE49-F238E27FC236}">
                <a16:creationId xmlns:a16="http://schemas.microsoft.com/office/drawing/2014/main" id="{A45C15F6-E89E-C989-1DED-68DA6C8A4B0B}"/>
              </a:ext>
            </a:extLst>
          </p:cNvPr>
          <p:cNvSpPr txBox="1">
            <a:spLocks/>
          </p:cNvSpPr>
          <p:nvPr/>
        </p:nvSpPr>
        <p:spPr>
          <a:xfrm>
            <a:off x="11747856" y="6508148"/>
            <a:ext cx="4441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3FA6A55-0802-704F-97AE-87D2FF0081C3}" type="slidenum">
              <a:rPr lang="en-US" smtClean="0">
                <a:latin typeface="Inter" panose="020B0502030000000004" pitchFamily="34" charset="0"/>
                <a:ea typeface="Inter" panose="020B0502030000000004" pitchFamily="34" charset="0"/>
              </a:rPr>
              <a:pPr algn="ctr"/>
              <a:t>7</a:t>
            </a:fld>
            <a:endParaRPr lang="en-US"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69963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IMAGINING CANADA’S DIGITAL TWIN (ICDT)</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 name="Slide Number Placeholder 3">
            <a:extLst>
              <a:ext uri="{FF2B5EF4-FFF2-40B4-BE49-F238E27FC236}">
                <a16:creationId xmlns:a16="http://schemas.microsoft.com/office/drawing/2014/main" id="{BA7650A8-A7F1-722A-5AC5-F12A8083B63A}"/>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8</a:t>
            </a:fld>
            <a:endParaRPr lang="en-US" dirty="0">
              <a:latin typeface="Inter" panose="020B0502030000000004" pitchFamily="34" charset="0"/>
              <a:ea typeface="Inter" panose="020B0502030000000004" pitchFamily="34" charset="0"/>
            </a:endParaRPr>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4294967295"/>
          </p:nvPr>
        </p:nvSpPr>
        <p:spPr>
          <a:xfrm>
            <a:off x="847090" y="1583111"/>
            <a:ext cx="10515600" cy="4368800"/>
          </a:xfrm>
        </p:spPr>
        <p:txBody>
          <a:bodyPr>
            <a:normAutofit/>
          </a:bodyPr>
          <a:lstStyle/>
          <a:p>
            <a:pPr marL="0" indent="0">
              <a:buNone/>
            </a:pPr>
            <a:r>
              <a:rPr lang="en-US" dirty="0">
                <a:latin typeface="+mj-lt"/>
              </a:rPr>
              <a:t>2-year project is funded by the New Frontiers in Research Fund (NFRF) Exploration program</a:t>
            </a:r>
          </a:p>
          <a:p>
            <a:pPr marL="457200" lvl="1" indent="0">
              <a:buNone/>
            </a:pPr>
            <a:r>
              <a:rPr lang="en-US" b="1" dirty="0">
                <a:latin typeface="+mj-lt"/>
              </a:rPr>
              <a:t>Objective 1: </a:t>
            </a:r>
            <a:r>
              <a:rPr lang="en-US" dirty="0">
                <a:latin typeface="+mj-lt"/>
              </a:rPr>
              <a:t>Build a research consortium comprised of academic, Indigenous, not-for-profit, public, and private partners that represent local and regional networks.</a:t>
            </a:r>
          </a:p>
          <a:p>
            <a:pPr marL="457200" lvl="1" indent="0">
              <a:buNone/>
            </a:pPr>
            <a:r>
              <a:rPr lang="en-US" b="1" dirty="0">
                <a:latin typeface="+mj-lt"/>
              </a:rPr>
              <a:t>Objective 2: </a:t>
            </a:r>
            <a:r>
              <a:rPr lang="en-US" dirty="0">
                <a:latin typeface="+mj-lt"/>
              </a:rPr>
              <a:t>Develop a DT prototype of the Montréal-Ottawa-Toronto corridor using a distributed network for the Architecture, Engineering, Construction, &amp; Operations (AECO) sector</a:t>
            </a:r>
          </a:p>
          <a:p>
            <a:pPr marL="0" indent="0">
              <a:buNone/>
            </a:pPr>
            <a:r>
              <a:rPr lang="en-US" dirty="0">
                <a:latin typeface="+mj-lt"/>
              </a:rPr>
              <a:t>Our research, the consortium and the prototyping will inform the application for a second phase of funding to the NFRF Transformation program. </a:t>
            </a:r>
            <a:endParaRPr lang="en-CA" dirty="0">
              <a:latin typeface="+mj-lt"/>
            </a:endParaRPr>
          </a:p>
        </p:txBody>
      </p:sp>
    </p:spTree>
    <p:extLst>
      <p:ext uri="{BB962C8B-B14F-4D97-AF65-F5344CB8AC3E}">
        <p14:creationId xmlns:p14="http://schemas.microsoft.com/office/powerpoint/2010/main" val="216567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F8FCE-3722-4936-A466-39596693D834}"/>
              </a:ext>
            </a:extLst>
          </p:cNvPr>
          <p:cNvSpPr/>
          <p:nvPr/>
        </p:nvSpPr>
        <p:spPr>
          <a:xfrm>
            <a:off x="-20320" y="-40640"/>
            <a:ext cx="12222480" cy="985520"/>
          </a:xfrm>
          <a:prstGeom prst="rect">
            <a:avLst/>
          </a:prstGeom>
          <a:solidFill>
            <a:srgbClr val="1F2022"/>
          </a:solidFill>
          <a:ln>
            <a:solidFill>
              <a:srgbClr val="1F2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tabLst>
                <a:tab pos="893763" algn="l"/>
              </a:tabLst>
            </a:pPr>
            <a:r>
              <a:rPr lang="en-CA" sz="3200" b="1" spc="200" dirty="0">
                <a:solidFill>
                  <a:srgbClr val="72CEE3"/>
                </a:solidFill>
                <a:latin typeface="+mj-lt"/>
              </a:rPr>
              <a:t>IMAGINING CANADA’S DIGITAL TWIN (ICDT)</a:t>
            </a:r>
          </a:p>
        </p:txBody>
      </p:sp>
      <p:grpSp>
        <p:nvGrpSpPr>
          <p:cNvPr id="11" name="Group 10">
            <a:extLst>
              <a:ext uri="{FF2B5EF4-FFF2-40B4-BE49-F238E27FC236}">
                <a16:creationId xmlns:a16="http://schemas.microsoft.com/office/drawing/2014/main" id="{EE41F76E-E9AC-4747-B44C-D5AACD4B82A4}"/>
              </a:ext>
            </a:extLst>
          </p:cNvPr>
          <p:cNvGrpSpPr/>
          <p:nvPr/>
        </p:nvGrpSpPr>
        <p:grpSpPr>
          <a:xfrm>
            <a:off x="11188700" y="88844"/>
            <a:ext cx="772160" cy="708716"/>
            <a:chOff x="11005820" y="88844"/>
            <a:chExt cx="772160" cy="708716"/>
          </a:xfrm>
        </p:grpSpPr>
        <p:pic>
          <p:nvPicPr>
            <p:cNvPr id="8" name="Picture 7" descr="A picture containing shape&#10;&#10;Description automatically generated">
              <a:extLst>
                <a:ext uri="{FF2B5EF4-FFF2-40B4-BE49-F238E27FC236}">
                  <a16:creationId xmlns:a16="http://schemas.microsoft.com/office/drawing/2014/main" id="{D8603A35-6464-4FAA-A422-D38E7A32A4ED}"/>
                </a:ext>
              </a:extLst>
            </p:cNvPr>
            <p:cNvPicPr>
              <a:picLocks noChangeAspect="1"/>
            </p:cNvPicPr>
            <p:nvPr/>
          </p:nvPicPr>
          <p:blipFill rotWithShape="1">
            <a:blip r:embed="rId2">
              <a:extLst>
                <a:ext uri="{28A0092B-C50C-407E-A947-70E740481C1C}">
                  <a14:useLocalDpi xmlns:a14="http://schemas.microsoft.com/office/drawing/2010/main" val="0"/>
                </a:ext>
              </a:extLst>
            </a:blip>
            <a:srcRect l="8519" r="6550" b="18794"/>
            <a:stretch/>
          </p:blipFill>
          <p:spPr>
            <a:xfrm>
              <a:off x="11029950" y="88844"/>
              <a:ext cx="722506" cy="686359"/>
            </a:xfrm>
            <a:prstGeom prst="rect">
              <a:avLst/>
            </a:prstGeom>
          </p:spPr>
        </p:pic>
        <p:sp>
          <p:nvSpPr>
            <p:cNvPr id="7" name="Rectangle 6">
              <a:extLst>
                <a:ext uri="{FF2B5EF4-FFF2-40B4-BE49-F238E27FC236}">
                  <a16:creationId xmlns:a16="http://schemas.microsoft.com/office/drawing/2014/main" id="{4D368229-529F-4548-B64A-B5C34FA097C8}"/>
                </a:ext>
              </a:extLst>
            </p:cNvPr>
            <p:cNvSpPr/>
            <p:nvPr/>
          </p:nvSpPr>
          <p:spPr>
            <a:xfrm>
              <a:off x="11005820" y="727075"/>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739A4D09-23E8-4F22-AED3-E7F5FBD9DAE4}"/>
                </a:ext>
              </a:extLst>
            </p:cNvPr>
            <p:cNvSpPr/>
            <p:nvPr/>
          </p:nvSpPr>
          <p:spPr>
            <a:xfrm>
              <a:off x="11430000" y="728980"/>
              <a:ext cx="347980" cy="68580"/>
            </a:xfrm>
            <a:prstGeom prst="rect">
              <a:avLst/>
            </a:prstGeom>
            <a:solidFill>
              <a:srgbClr val="1F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9" name="Slide Number Placeholder 3">
            <a:extLst>
              <a:ext uri="{FF2B5EF4-FFF2-40B4-BE49-F238E27FC236}">
                <a16:creationId xmlns:a16="http://schemas.microsoft.com/office/drawing/2014/main" id="{710794CA-67F7-8428-2817-8AB967867742}"/>
              </a:ext>
            </a:extLst>
          </p:cNvPr>
          <p:cNvSpPr>
            <a:spLocks noGrp="1"/>
          </p:cNvSpPr>
          <p:nvPr>
            <p:ph type="sldNum" sz="quarter" idx="4"/>
          </p:nvPr>
        </p:nvSpPr>
        <p:spPr/>
        <p:txBody>
          <a:bodyPr/>
          <a:lstStyle/>
          <a:p>
            <a:pPr algn="ctr"/>
            <a:fld id="{C3FA6A55-0802-704F-97AE-87D2FF0081C3}" type="slidenum">
              <a:rPr lang="en-US" smtClean="0">
                <a:latin typeface="Inter" panose="020B0502030000000004" pitchFamily="34" charset="0"/>
                <a:ea typeface="Inter" panose="020B0502030000000004" pitchFamily="34" charset="0"/>
              </a:rPr>
              <a:pPr algn="ctr"/>
              <a:t>9</a:t>
            </a:fld>
            <a:endParaRPr lang="en-US" dirty="0">
              <a:latin typeface="Inter" panose="020B0502030000000004" pitchFamily="34" charset="0"/>
              <a:ea typeface="Inter" panose="020B0502030000000004" pitchFamily="34" charset="0"/>
            </a:endParaRPr>
          </a:p>
        </p:txBody>
      </p:sp>
      <p:sp>
        <p:nvSpPr>
          <p:cNvPr id="3" name="Content Placeholder 2">
            <a:extLst>
              <a:ext uri="{FF2B5EF4-FFF2-40B4-BE49-F238E27FC236}">
                <a16:creationId xmlns:a16="http://schemas.microsoft.com/office/drawing/2014/main" id="{E34964A1-89CF-4760-BEE6-4118F3265EA4}"/>
              </a:ext>
            </a:extLst>
          </p:cNvPr>
          <p:cNvSpPr>
            <a:spLocks noGrp="1"/>
          </p:cNvSpPr>
          <p:nvPr>
            <p:ph idx="4294967295"/>
          </p:nvPr>
        </p:nvSpPr>
        <p:spPr>
          <a:xfrm>
            <a:off x="1097280" y="1438416"/>
            <a:ext cx="10515600" cy="4368800"/>
          </a:xfrm>
        </p:spPr>
        <p:txBody>
          <a:bodyPr>
            <a:normAutofit lnSpcReduction="10000"/>
          </a:bodyPr>
          <a:lstStyle/>
          <a:p>
            <a:pPr marL="0" indent="0">
              <a:buNone/>
            </a:pPr>
            <a:r>
              <a:rPr lang="en-US" dirty="0">
                <a:latin typeface="+mj-lt"/>
              </a:rPr>
              <a:t>Is the 1</a:t>
            </a:r>
            <a:r>
              <a:rPr lang="en-US" baseline="30000" dirty="0">
                <a:latin typeface="+mj-lt"/>
              </a:rPr>
              <a:t>st</a:t>
            </a:r>
            <a:r>
              <a:rPr lang="en-US" dirty="0">
                <a:latin typeface="+mj-lt"/>
              </a:rPr>
              <a:t> initiative that aims to address the opportunities, challenges, and responsibilities involved in developing a DT for all of Canada</a:t>
            </a:r>
          </a:p>
          <a:p>
            <a:pPr marL="0" indent="0">
              <a:buNone/>
            </a:pPr>
            <a:r>
              <a:rPr lang="en-US" dirty="0">
                <a:latin typeface="+mj-lt"/>
              </a:rPr>
              <a:t>The goal is not to resolve the question of a DT, but to:</a:t>
            </a:r>
          </a:p>
          <a:p>
            <a:r>
              <a:rPr lang="en-US" dirty="0">
                <a:latin typeface="+mj-lt"/>
              </a:rPr>
              <a:t>determine the plausibility of the concept &amp; the level of effort required to see it realized, </a:t>
            </a:r>
          </a:p>
          <a:p>
            <a:r>
              <a:rPr lang="en-US" dirty="0">
                <a:latin typeface="+mj-lt"/>
              </a:rPr>
              <a:t>and to establish a national group to move forward in that realization.</a:t>
            </a:r>
          </a:p>
          <a:p>
            <a:pPr marL="0" indent="0">
              <a:buNone/>
            </a:pPr>
            <a:r>
              <a:rPr lang="en-US" dirty="0">
                <a:latin typeface="+mj-lt"/>
              </a:rPr>
              <a:t>ICDT proposes an inclusive, and multidisciplinary research consortium for the creation of a technical, cultural, and ethical framework for building Canada’s digital twin.</a:t>
            </a:r>
            <a:endParaRPr lang="en-CA" dirty="0">
              <a:latin typeface="+mj-lt"/>
            </a:endParaRPr>
          </a:p>
        </p:txBody>
      </p:sp>
    </p:spTree>
    <p:extLst>
      <p:ext uri="{BB962C8B-B14F-4D97-AF65-F5344CB8AC3E}">
        <p14:creationId xmlns:p14="http://schemas.microsoft.com/office/powerpoint/2010/main" val="369852884"/>
      </p:ext>
    </p:extLst>
  </p:cSld>
  <p:clrMapOvr>
    <a:masterClrMapping/>
  </p:clrMapOvr>
</p:sld>
</file>

<file path=ppt/theme/theme1.xml><?xml version="1.0" encoding="utf-8"?>
<a:theme xmlns:a="http://schemas.openxmlformats.org/drawingml/2006/main" name="Theme1">
  <a:themeElements>
    <a:clrScheme name="Tracing COVID">
      <a:dk1>
        <a:srgbClr val="000000"/>
      </a:dk1>
      <a:lt1>
        <a:srgbClr val="FFFFFF"/>
      </a:lt1>
      <a:dk2>
        <a:srgbClr val="474C55"/>
      </a:dk2>
      <a:lt2>
        <a:srgbClr val="E7E6E6"/>
      </a:lt2>
      <a:accent1>
        <a:srgbClr val="CE372F"/>
      </a:accent1>
      <a:accent2>
        <a:srgbClr val="821818"/>
      </a:accent2>
      <a:accent3>
        <a:srgbClr val="C3CF43"/>
      </a:accent3>
      <a:accent4>
        <a:srgbClr val="3078BD"/>
      </a:accent4>
      <a:accent5>
        <a:srgbClr val="145083"/>
      </a:accent5>
      <a:accent6>
        <a:srgbClr val="D7D8D6"/>
      </a:accent6>
      <a:hlink>
        <a:srgbClr val="3078BD"/>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B1887387-FABA-2941-A612-165767AF4A1D}" vid="{3CC77B4C-EC28-034C-9FEA-821D3DE0BE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AADEC5AAB452439CDD68C85F66FC4E" ma:contentTypeVersion="13" ma:contentTypeDescription="Create a new document." ma:contentTypeScope="" ma:versionID="19565fc5809ac49851583bdd9ae98632">
  <xsd:schema xmlns:xsd="http://www.w3.org/2001/XMLSchema" xmlns:xs="http://www.w3.org/2001/XMLSchema" xmlns:p="http://schemas.microsoft.com/office/2006/metadata/properties" xmlns:ns3="e8904f55-7f0d-48e5-9021-94a9d4d8d9df" xmlns:ns4="16b4feae-1895-406d-901e-e3b257489091" targetNamespace="http://schemas.microsoft.com/office/2006/metadata/properties" ma:root="true" ma:fieldsID="b5e434a772b27e46586e57ce39ea06f9" ns3:_="" ns4:_="">
    <xsd:import namespace="e8904f55-7f0d-48e5-9021-94a9d4d8d9df"/>
    <xsd:import namespace="16b4feae-1895-406d-901e-e3b25748909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04f55-7f0d-48e5-9021-94a9d4d8d9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b4feae-1895-406d-901e-e3b2574890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C1B6BF-11AF-4A24-9AD4-6BF7A7C35672}">
  <ds:schemaRefs>
    <ds:schemaRef ds:uri="http://purl.org/dc/terms/"/>
    <ds:schemaRef ds:uri="http://www.w3.org/XML/1998/namespace"/>
    <ds:schemaRef ds:uri="16b4feae-1895-406d-901e-e3b257489091"/>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e8904f55-7f0d-48e5-9021-94a9d4d8d9df"/>
    <ds:schemaRef ds:uri="http://purl.org/dc/dcmitype/"/>
  </ds:schemaRefs>
</ds:datastoreItem>
</file>

<file path=customXml/itemProps2.xml><?xml version="1.0" encoding="utf-8"?>
<ds:datastoreItem xmlns:ds="http://schemas.openxmlformats.org/officeDocument/2006/customXml" ds:itemID="{7C1DFB8F-DBF0-4B75-89B1-4BAADDE58E66}">
  <ds:schemaRefs>
    <ds:schemaRef ds:uri="http://schemas.microsoft.com/sharepoint/v3/contenttype/forms"/>
  </ds:schemaRefs>
</ds:datastoreItem>
</file>

<file path=customXml/itemProps3.xml><?xml version="1.0" encoding="utf-8"?>
<ds:datastoreItem xmlns:ds="http://schemas.openxmlformats.org/officeDocument/2006/customXml" ds:itemID="{EC1CB929-5CDD-495D-9803-118BFEE9CD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04f55-7f0d-48e5-9021-94a9d4d8d9df"/>
    <ds:schemaRef ds:uri="16b4feae-1895-406d-901e-e3b257489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6295</TotalTime>
  <Words>3091</Words>
  <Application>Microsoft Office PowerPoint</Application>
  <PresentationFormat>Widescreen</PresentationFormat>
  <Paragraphs>259</Paragraphs>
  <Slides>22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Inter</vt:lpstr>
      <vt:lpstr>pal-reg</vt:lpstr>
      <vt:lpstr>Symbol</vt:lpstr>
      <vt:lpstr>Times New Roman</vt:lpstr>
      <vt:lpstr>Theme1</vt:lpstr>
      <vt:lpstr>PowerPoint Presentation</vt:lpstr>
      <vt:lpstr>I(terPARES) Trust AI</vt:lpstr>
      <vt:lpstr>I Trust AI Research Objectives</vt:lpstr>
      <vt:lpstr>InterPARES Principles</vt:lpstr>
      <vt:lpstr>I Trust AI will</vt:lpstr>
      <vt:lpstr>I Trust AI – Digital Twin Case Study Objectives</vt:lpstr>
      <vt:lpstr>ICDT DATA GOVERNANCE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Trust AI - Digital Twin Case Study</vt:lpstr>
      <vt:lpstr>I Trust AI - Digital Twin Case Study</vt:lpstr>
      <vt:lpstr>I Trust AI - Digital Twin Case Study</vt:lpstr>
      <vt:lpstr>I Trust AI – DT CS Research Question</vt:lpstr>
      <vt:lpstr>I Trust AI – Digital Twin Case Study Team</vt:lpstr>
      <vt:lpstr>Next Steps – w/ Trafikverket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Kit Chokly</dc:creator>
  <cp:lastModifiedBy>Tracey Lauriault</cp:lastModifiedBy>
  <cp:revision>42</cp:revision>
  <dcterms:created xsi:type="dcterms:W3CDTF">2020-06-25T15:23:20Z</dcterms:created>
  <dcterms:modified xsi:type="dcterms:W3CDTF">2022-07-28T06:23:37Z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0x01010007AADEC5AAB452439CDD68C85F66FC4E</vt:lpwstr>
  </property>
</Properties>
</file>