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5715000" cx="9144000"/>
  <p:notesSz cx="6858000" cy="9144000"/>
  <p:embeddedFontLst>
    <p:embeddedFont>
      <p:font typeface="Proxima Nova"/>
      <p:regular r:id="rId20"/>
      <p:bold r:id="rId21"/>
      <p:italic r:id="rId22"/>
      <p:boldItalic r:id="rId23"/>
    </p:embeddedFont>
    <p:embeddedFont>
      <p:font typeface="Tahoma"/>
      <p:regular r:id="rId24"/>
      <p:bold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GoogleSlidesCustomDataVersion2">
      <go:slidesCustomData xmlns:go="http://customooxmlschemas.google.com/" r:id="rId30" roundtripDataSignature="AMtx7mjJ0AYp9/jPGoeNAGW8dQsQtOTr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22" Type="http://schemas.openxmlformats.org/officeDocument/2006/relationships/font" Target="fonts/ProximaNova-italic.fntdata"/><Relationship Id="rId21" Type="http://schemas.openxmlformats.org/officeDocument/2006/relationships/font" Target="fonts/ProximaNova-bold.fntdata"/><Relationship Id="rId24" Type="http://schemas.openxmlformats.org/officeDocument/2006/relationships/font" Target="fonts/Tahoma-regular.fntdata"/><Relationship Id="rId23" Type="http://schemas.openxmlformats.org/officeDocument/2006/relationships/font" Target="fonts/ProximaNova-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OpenSans-regular.fntdata"/><Relationship Id="rId25" Type="http://schemas.openxmlformats.org/officeDocument/2006/relationships/font" Target="fonts/Tahoma-bold.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OpenSans-bold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1: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1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3" name="Google Shape;17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2: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07" name="Google Shape;10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I’m going to talk about two research studies today, both of which are part of I Trust AI Project.</a:t>
            </a:r>
            <a:endParaRPr/>
          </a:p>
          <a:p>
            <a:pPr indent="-228600" lvl="0" marL="457200" rtl="0" algn="l">
              <a:lnSpc>
                <a:spcPct val="100000"/>
              </a:lnSpc>
              <a:spcBef>
                <a:spcPts val="0"/>
              </a:spcBef>
              <a:spcAft>
                <a:spcPts val="0"/>
              </a:spcAft>
              <a:buSzPts val="1400"/>
              <a:buNone/>
            </a:pPr>
            <a:r>
              <a:rPr lang="en-US"/>
              <a:t>The first is RA 01: Increasing Access to Images &amp; AV records through AI-generated metadata. Case studies at the Hawaii State Archives and the International Federation of Red Cross &amp; Red Crescent Societies are exploring how Artificial Intelligence can assist archivists by automating the capture and creation of metadata for digitized images, social media images, digitized film and digital video in several languages to improve the management of images &amp; av collections and increase their discoverability &amp; access, leading to increased use. </a:t>
            </a:r>
            <a:endParaRPr/>
          </a:p>
          <a:p>
            <a:pPr indent="-228600" lvl="0" marL="457200" rtl="0" algn="l">
              <a:lnSpc>
                <a:spcPct val="100000"/>
              </a:lnSpc>
              <a:spcBef>
                <a:spcPts val="0"/>
              </a:spcBef>
              <a:spcAft>
                <a:spcPts val="0"/>
              </a:spcAft>
              <a:buSzPts val="1400"/>
              <a:buNone/>
            </a:pPr>
            <a:r>
              <a:t/>
            </a:r>
            <a:endParaRPr/>
          </a:p>
        </p:txBody>
      </p:sp>
      <p:sp>
        <p:nvSpPr>
          <p:cNvPr id="108" name="Google Shape;108;p2: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16" name="Google Shape;11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I’m going to talk about two research studies today, both of which are part of I Trust AI Project.</a:t>
            </a:r>
            <a:endParaRPr/>
          </a:p>
          <a:p>
            <a:pPr indent="-228600" lvl="0" marL="457200" rtl="0" algn="l">
              <a:lnSpc>
                <a:spcPct val="100000"/>
              </a:lnSpc>
              <a:spcBef>
                <a:spcPts val="0"/>
              </a:spcBef>
              <a:spcAft>
                <a:spcPts val="0"/>
              </a:spcAft>
              <a:buSzPts val="1400"/>
              <a:buNone/>
            </a:pPr>
            <a:r>
              <a:rPr lang="en-US"/>
              <a:t>The first is RA 01: Increasing Access to Images &amp; AV records through AI-generated metadata. Case studies at the Hawaii State Archives and the International Federation of Red Cross &amp; Red Crescent Societies are exploring how Artificial Intelligence can assist archivists by automating the capture and creation of metadata for digitized images, social media images, digitized film and digital video in several languages to improve the management of images &amp; av collections and increase their discoverability &amp; access, leading to increased use. </a:t>
            </a:r>
            <a:endParaRPr/>
          </a:p>
          <a:p>
            <a:pPr indent="-228600" lvl="0" marL="457200" rtl="0" algn="l">
              <a:lnSpc>
                <a:spcPct val="100000"/>
              </a:lnSpc>
              <a:spcBef>
                <a:spcPts val="0"/>
              </a:spcBef>
              <a:spcAft>
                <a:spcPts val="0"/>
              </a:spcAft>
              <a:buSzPts val="1400"/>
              <a:buNone/>
            </a:pPr>
            <a:r>
              <a:t/>
            </a:r>
            <a:endParaRPr/>
          </a:p>
        </p:txBody>
      </p:sp>
      <p:sp>
        <p:nvSpPr>
          <p:cNvPr id="117" name="Google Shape;117;p3: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23" name="Google Shape;12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I’m currently sharing screencaptures of public search interfaces with different municipal, provincial, state, national and international archives – focusing on their digitized photographs, born digital images collections and digitized film archives. A challenge for archivists and users of archives is to capture and create metadata for images and audiovisual records that identifies the who, what, where and how at the item-level and to create transcripts for multilingual media. It is very time consuming to do this type of archival description, yet images and AV are formats that attract high numbers of researchers and users of archives. </a:t>
            </a:r>
            <a:endParaRPr/>
          </a:p>
        </p:txBody>
      </p:sp>
      <p:sp>
        <p:nvSpPr>
          <p:cNvPr id="124" name="Google Shape;124;p4: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800">
                <a:solidFill>
                  <a:srgbClr val="000000"/>
                </a:solidFill>
                <a:latin typeface="Arial"/>
                <a:ea typeface="Arial"/>
                <a:cs typeface="Arial"/>
                <a:sym typeface="Arial"/>
              </a:rPr>
              <a:t>The activities to date have been annotated bibliographies for AI &amp; film and AI &amp; images collections.  A literature review for AI &amp; images collections. And testing of COTS AI Video indexer Microsoft Azure. </a:t>
            </a:r>
            <a:endParaRPr/>
          </a:p>
          <a:p>
            <a:pPr indent="0" lvl="0" marL="0" rtl="0" algn="l">
              <a:lnSpc>
                <a:spcPct val="100000"/>
              </a:lnSpc>
              <a:spcBef>
                <a:spcPts val="0"/>
              </a:spcBef>
              <a:spcAft>
                <a:spcPts val="0"/>
              </a:spcAft>
              <a:buSzPts val="1400"/>
              <a:buNone/>
            </a:pPr>
            <a:r>
              <a:t/>
            </a:r>
            <a:endParaRPr b="0" i="0" sz="1800">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b="0" i="0" sz="1800">
              <a:solidFill>
                <a:srgbClr val="000000"/>
              </a:solidFill>
              <a:latin typeface="Arial"/>
              <a:ea typeface="Arial"/>
              <a:cs typeface="Arial"/>
              <a:sym typeface="Arial"/>
            </a:endParaRPr>
          </a:p>
          <a:p>
            <a:pPr indent="0" lvl="0" marL="0" rtl="0" algn="l">
              <a:lnSpc>
                <a:spcPct val="100000"/>
              </a:lnSpc>
              <a:spcBef>
                <a:spcPts val="0"/>
              </a:spcBef>
              <a:spcAft>
                <a:spcPts val="0"/>
              </a:spcAft>
              <a:buSzPts val="1400"/>
              <a:buNone/>
            </a:pPr>
            <a:r>
              <a:rPr b="0" i="0" lang="en-US" sz="1800">
                <a:solidFill>
                  <a:srgbClr val="000000"/>
                </a:solidFill>
                <a:latin typeface="Arial"/>
                <a:ea typeface="Arial"/>
                <a:cs typeface="Arial"/>
                <a:sym typeface="Arial"/>
              </a:rPr>
              <a:t>The study explores how AI can be used to analyze a digital photograph and add searchable descriptive element that may be missing from the record creator. The study will determine to what extent AI can improve user access to the content of films and videos - and may also help determine how AI can improve archival description of films and videos - through: automatic speech recognition; machine translation of film dialogue; automated time-coding of scenes; multimodal video summarization. The study explores how AI and Machine Learning can be used to increase discoverability of Social Media posts through content and semantic analysis of text, images, and videos.</a:t>
            </a:r>
            <a:endParaRPr>
              <a:latin typeface="Arial"/>
              <a:ea typeface="Arial"/>
              <a:cs typeface="Arial"/>
              <a:sym typeface="Arial"/>
            </a:endParaRPr>
          </a:p>
        </p:txBody>
      </p:sp>
      <p:sp>
        <p:nvSpPr>
          <p:cNvPr id="132" name="Google Shape;132;p5: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800">
                <a:latin typeface="Arial"/>
                <a:ea typeface="Arial"/>
                <a:cs typeface="Arial"/>
                <a:sym typeface="Arial"/>
              </a:rPr>
              <a:t>Drawing on articles published on AI and archives, studies in computational archival science, as well as webinars on current research initiatives in Europe we created a literature review. </a:t>
            </a:r>
            <a:endParaRPr/>
          </a:p>
          <a:p>
            <a:pPr indent="0" lvl="0" marL="0" rtl="0" algn="l">
              <a:lnSpc>
                <a:spcPct val="100000"/>
              </a:lnSpc>
              <a:spcBef>
                <a:spcPts val="0"/>
              </a:spcBef>
              <a:spcAft>
                <a:spcPts val="0"/>
              </a:spcAft>
              <a:buSzPts val="1400"/>
              <a:buNone/>
            </a:pPr>
            <a:r>
              <a:t/>
            </a:r>
            <a:endParaRPr sz="1800">
              <a:latin typeface="Arial"/>
              <a:ea typeface="Arial"/>
              <a:cs typeface="Arial"/>
              <a:sym typeface="Arial"/>
            </a:endParaRPr>
          </a:p>
          <a:p>
            <a:pPr indent="0" lvl="0" marL="0" rtl="0" algn="l">
              <a:lnSpc>
                <a:spcPct val="100000"/>
              </a:lnSpc>
              <a:spcBef>
                <a:spcPts val="0"/>
              </a:spcBef>
              <a:spcAft>
                <a:spcPts val="0"/>
              </a:spcAft>
              <a:buSzPts val="1400"/>
              <a:buNone/>
            </a:pPr>
            <a:r>
              <a:rPr lang="en-US" sz="1800">
                <a:latin typeface="Arial"/>
                <a:ea typeface="Arial"/>
                <a:cs typeface="Arial"/>
                <a:sym typeface="Arial"/>
              </a:rPr>
              <a:t>AI is given an image and asked to write a description for the image.</a:t>
            </a:r>
            <a:endParaRPr/>
          </a:p>
          <a:p>
            <a:pPr indent="0" lvl="0" marL="0" marR="0" rtl="0" algn="l">
              <a:lnSpc>
                <a:spcPct val="100000"/>
              </a:lnSpc>
              <a:spcBef>
                <a:spcPts val="0"/>
              </a:spcBef>
              <a:spcAft>
                <a:spcPts val="0"/>
              </a:spcAft>
              <a:buClr>
                <a:srgbClr val="000000"/>
              </a:buClr>
              <a:buSzPts val="1400"/>
              <a:buFont typeface="Arial"/>
              <a:buNone/>
            </a:pPr>
            <a:r>
              <a:rPr lang="en-US" sz="1800">
                <a:latin typeface="Arial"/>
                <a:ea typeface="Arial"/>
                <a:cs typeface="Arial"/>
                <a:sym typeface="Arial"/>
              </a:rPr>
              <a:t>AI is given an image and asked to classify it according to pre-defined categories. </a:t>
            </a:r>
            <a:endParaRPr/>
          </a:p>
          <a:p>
            <a:pPr indent="0" lvl="0" marL="0" marR="0" rtl="0" algn="l">
              <a:lnSpc>
                <a:spcPct val="100000"/>
              </a:lnSpc>
              <a:spcBef>
                <a:spcPts val="0"/>
              </a:spcBef>
              <a:spcAft>
                <a:spcPts val="0"/>
              </a:spcAft>
              <a:buClr>
                <a:srgbClr val="000000"/>
              </a:buClr>
              <a:buSzPts val="1400"/>
              <a:buFont typeface="Arial"/>
              <a:buNone/>
            </a:pPr>
            <a:r>
              <a:rPr lang="en-US" sz="1800">
                <a:latin typeface="Arial"/>
                <a:ea typeface="Arial"/>
                <a:cs typeface="Arial"/>
                <a:sym typeface="Arial"/>
              </a:rPr>
              <a:t>AI is asked to find “like” images and then perform a task, either adding metadata or updating it. </a:t>
            </a:r>
            <a:endParaRPr/>
          </a:p>
          <a:p>
            <a:pPr indent="0" lvl="0" marL="0" marR="0" rtl="0" algn="l">
              <a:lnSpc>
                <a:spcPct val="100000"/>
              </a:lnSpc>
              <a:spcBef>
                <a:spcPts val="0"/>
              </a:spcBef>
              <a:spcAft>
                <a:spcPts val="0"/>
              </a:spcAft>
              <a:buClr>
                <a:srgbClr val="000000"/>
              </a:buClr>
              <a:buSzPts val="1400"/>
              <a:buFont typeface="Arial"/>
              <a:buNone/>
            </a:pPr>
            <a:r>
              <a:t/>
            </a:r>
            <a:endParaRPr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800">
                <a:latin typeface="Arial"/>
                <a:ea typeface="Arial"/>
                <a:cs typeface="Arial"/>
                <a:sym typeface="Arial"/>
              </a:rPr>
              <a:t>These activities are aimed at assisting archivists and curators in the backend of a collections database or asset management system. </a:t>
            </a:r>
            <a:endParaRPr/>
          </a:p>
          <a:p>
            <a:pPr indent="0" lvl="0" marL="0" marR="0" rtl="0" algn="l">
              <a:lnSpc>
                <a:spcPct val="100000"/>
              </a:lnSpc>
              <a:spcBef>
                <a:spcPts val="0"/>
              </a:spcBef>
              <a:spcAft>
                <a:spcPts val="0"/>
              </a:spcAft>
              <a:buClr>
                <a:srgbClr val="000000"/>
              </a:buClr>
              <a:buSzPts val="1400"/>
              <a:buFont typeface="Arial"/>
              <a:buNone/>
            </a:pPr>
            <a:r>
              <a:rPr lang="en-US" sz="1800">
                <a:latin typeface="Arial"/>
                <a:ea typeface="Arial"/>
                <a:cs typeface="Arial"/>
                <a:sym typeface="Arial"/>
              </a:rPr>
              <a:t>But they are also aimed at assisting researchers at the frontend, potentially enabling interpretation and analysis of massive volumes of images and AV within the access platform. </a:t>
            </a:r>
            <a:endParaRPr/>
          </a:p>
          <a:p>
            <a:pPr indent="0" lvl="0" marL="0" marR="0" rtl="0" algn="l">
              <a:lnSpc>
                <a:spcPct val="100000"/>
              </a:lnSpc>
              <a:spcBef>
                <a:spcPts val="0"/>
              </a:spcBef>
              <a:spcAft>
                <a:spcPts val="0"/>
              </a:spcAft>
              <a:buClr>
                <a:srgbClr val="000000"/>
              </a:buClr>
              <a:buSzPts val="1400"/>
              <a:buFont typeface="Arial"/>
              <a:buNone/>
            </a:pPr>
            <a:r>
              <a:t/>
            </a:r>
            <a:endParaRPr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800">
                <a:latin typeface="Arial"/>
                <a:ea typeface="Arial"/>
                <a:cs typeface="Arial"/>
                <a:sym typeface="Arial"/>
              </a:rPr>
              <a:t>The literature is cautionary, focusing on the prevalence of bias in Training Data, the need for expert oversight, and the importance of alerting users that search results are being provided by artificial intelligence. </a:t>
            </a:r>
            <a:endParaRPr>
              <a:latin typeface="Arial"/>
              <a:ea typeface="Arial"/>
              <a:cs typeface="Arial"/>
              <a:sym typeface="Arial"/>
            </a:endParaRPr>
          </a:p>
        </p:txBody>
      </p:sp>
      <p:sp>
        <p:nvSpPr>
          <p:cNvPr id="138" name="Google Shape;138;p6: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44" name="Google Shape;144;p7: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150" name="Google Shape;15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 next research study that I will talk about is CU 08: Recordkeeping Practices of Creators using AI to generate images. It became apparent during the research for RA01 that a nascent research area is an exploration of generative AI images as a novel record format. The technology to generate realistic images and videos from textual prompts is improving exponentially and many of the early tell-tale signs have all but disappeared, making it impossible for the public to determine if what they are viewing online is real or fake. </a:t>
            </a:r>
            <a:endParaRPr/>
          </a:p>
        </p:txBody>
      </p:sp>
      <p:sp>
        <p:nvSpPr>
          <p:cNvPr id="151" name="Google Shape;151;p8: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p:nvPr>
            <p:ph idx="2" type="sldImg"/>
          </p:nvPr>
        </p:nvSpPr>
        <p:spPr>
          <a:xfrm>
            <a:off x="685800"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59" name="Google Shape;15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800">
                <a:latin typeface="Arial"/>
                <a:ea typeface="Arial"/>
                <a:cs typeface="Arial"/>
                <a:sym typeface="Arial"/>
              </a:rPr>
              <a:t>At this point, a literature was conducted in the following areas, to identify topic areas. Looking for key issues, recent guidelines or industry standards for AI-gen images emerging from these 3 domains. </a:t>
            </a:r>
            <a:endParaRPr/>
          </a:p>
          <a:p>
            <a:pPr indent="0" lvl="0" marL="0" marR="0" rtl="0" algn="l">
              <a:lnSpc>
                <a:spcPct val="100000"/>
              </a:lnSpc>
              <a:spcBef>
                <a:spcPts val="0"/>
              </a:spcBef>
              <a:spcAft>
                <a:spcPts val="0"/>
              </a:spcAft>
              <a:buClr>
                <a:srgbClr val="000000"/>
              </a:buClr>
              <a:buSzPts val="14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60" name="Google Shape;160;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14" name="Shape 14"/>
        <p:cNvGrpSpPr/>
        <p:nvPr/>
      </p:nvGrpSpPr>
      <p:grpSpPr>
        <a:xfrm>
          <a:off x="0" y="0"/>
          <a:ext cx="0" cy="0"/>
          <a:chOff x="0" y="0"/>
          <a:chExt cx="0" cy="0"/>
        </a:xfrm>
      </p:grpSpPr>
      <p:sp>
        <p:nvSpPr>
          <p:cNvPr id="15" name="Google Shape;15;p14"/>
          <p:cNvSpPr txBox="1"/>
          <p:nvPr>
            <p:ph type="ctrTitle"/>
          </p:nvPr>
        </p:nvSpPr>
        <p:spPr>
          <a:xfrm>
            <a:off x="831850" y="2436815"/>
            <a:ext cx="7772400" cy="122502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 name="Google Shape;16;p14"/>
          <p:cNvSpPr txBox="1"/>
          <p:nvPr>
            <p:ph idx="1" type="subTitle"/>
          </p:nvPr>
        </p:nvSpPr>
        <p:spPr>
          <a:xfrm>
            <a:off x="2268538" y="4237303"/>
            <a:ext cx="6400800" cy="1079500"/>
          </a:xfrm>
          <a:prstGeom prst="rect">
            <a:avLst/>
          </a:prstGeom>
          <a:noFill/>
          <a:ln>
            <a:noFill/>
          </a:ln>
        </p:spPr>
        <p:txBody>
          <a:bodyPr anchorCtr="0" anchor="t" bIns="45700" lIns="91425" spcFirstLastPara="1" rIns="91425" wrap="square" tIns="45700">
            <a:noAutofit/>
          </a:bodyPr>
          <a:lstStyle>
            <a:lvl1pPr lvl="0" algn="r">
              <a:lnSpc>
                <a:spcPct val="100000"/>
              </a:lnSpc>
              <a:spcBef>
                <a:spcPts val="480"/>
              </a:spcBef>
              <a:spcAft>
                <a:spcPts val="0"/>
              </a:spcAft>
              <a:buClr>
                <a:srgbClr val="3D2008"/>
              </a:buClr>
              <a:buSzPts val="2400"/>
              <a:buFont typeface="Tahoma"/>
              <a:buNone/>
              <a:defRPr sz="2400"/>
            </a:lvl1pPr>
            <a:lvl2pPr lvl="1" algn="l">
              <a:lnSpc>
                <a:spcPct val="100000"/>
              </a:lnSpc>
              <a:spcBef>
                <a:spcPts val="360"/>
              </a:spcBef>
              <a:spcAft>
                <a:spcPts val="0"/>
              </a:spcAft>
              <a:buClr>
                <a:srgbClr val="3D2008"/>
              </a:buClr>
              <a:buSzPts val="1800"/>
              <a:buChar char="–"/>
              <a:defRPr/>
            </a:lvl2pPr>
            <a:lvl3pPr lvl="2" algn="l">
              <a:lnSpc>
                <a:spcPct val="100000"/>
              </a:lnSpc>
              <a:spcBef>
                <a:spcPts val="360"/>
              </a:spcBef>
              <a:spcAft>
                <a:spcPts val="0"/>
              </a:spcAft>
              <a:buClr>
                <a:srgbClr val="3D2008"/>
              </a:buClr>
              <a:buSzPts val="1800"/>
              <a:buChar char="•"/>
              <a:defRPr/>
            </a:lvl3pPr>
            <a:lvl4pPr lvl="3" algn="l">
              <a:lnSpc>
                <a:spcPct val="100000"/>
              </a:lnSpc>
              <a:spcBef>
                <a:spcPts val="360"/>
              </a:spcBef>
              <a:spcAft>
                <a:spcPts val="0"/>
              </a:spcAft>
              <a:buClr>
                <a:srgbClr val="3D2008"/>
              </a:buClr>
              <a:buSzPts val="1800"/>
              <a:buChar char="–"/>
              <a:defRPr/>
            </a:lvl4pPr>
            <a:lvl5pPr lvl="4" algn="l">
              <a:lnSpc>
                <a:spcPct val="100000"/>
              </a:lnSpc>
              <a:spcBef>
                <a:spcPts val="360"/>
              </a:spcBef>
              <a:spcAft>
                <a:spcPts val="0"/>
              </a:spcAft>
              <a:buClr>
                <a:srgbClr val="3D2008"/>
              </a:buClr>
              <a:buSzPts val="1800"/>
              <a:buChar char="»"/>
              <a:defRPr/>
            </a:lvl5pPr>
            <a:lvl6pPr lvl="5" algn="l">
              <a:lnSpc>
                <a:spcPct val="100000"/>
              </a:lnSpc>
              <a:spcBef>
                <a:spcPts val="360"/>
              </a:spcBef>
              <a:spcAft>
                <a:spcPts val="0"/>
              </a:spcAft>
              <a:buClr>
                <a:srgbClr val="3D2008"/>
              </a:buClr>
              <a:buSzPts val="1800"/>
              <a:buChar char="»"/>
              <a:defRPr/>
            </a:lvl6pPr>
            <a:lvl7pPr lvl="6" algn="l">
              <a:lnSpc>
                <a:spcPct val="100000"/>
              </a:lnSpc>
              <a:spcBef>
                <a:spcPts val="360"/>
              </a:spcBef>
              <a:spcAft>
                <a:spcPts val="0"/>
              </a:spcAft>
              <a:buClr>
                <a:srgbClr val="3D2008"/>
              </a:buClr>
              <a:buSzPts val="1800"/>
              <a:buChar char="»"/>
              <a:defRPr/>
            </a:lvl7pPr>
            <a:lvl8pPr lvl="7" algn="l">
              <a:lnSpc>
                <a:spcPct val="100000"/>
              </a:lnSpc>
              <a:spcBef>
                <a:spcPts val="360"/>
              </a:spcBef>
              <a:spcAft>
                <a:spcPts val="0"/>
              </a:spcAft>
              <a:buClr>
                <a:srgbClr val="3D2008"/>
              </a:buClr>
              <a:buSzPts val="1800"/>
              <a:buChar char="»"/>
              <a:defRPr/>
            </a:lvl8pPr>
            <a:lvl9pPr lvl="8" algn="l">
              <a:lnSpc>
                <a:spcPct val="100000"/>
              </a:lnSpc>
              <a:spcBef>
                <a:spcPts val="360"/>
              </a:spcBef>
              <a:spcAft>
                <a:spcPts val="0"/>
              </a:spcAft>
              <a:buClr>
                <a:srgbClr val="3D2008"/>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36"/>
          <p:cNvSpPr txBox="1"/>
          <p:nvPr>
            <p:ph type="title"/>
          </p:nvPr>
        </p:nvSpPr>
        <p:spPr>
          <a:xfrm>
            <a:off x="722313" y="3672419"/>
            <a:ext cx="7772400" cy="1135063"/>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1" name="Google Shape;51;p36"/>
          <p:cNvSpPr txBox="1"/>
          <p:nvPr>
            <p:ph idx="1" type="body"/>
          </p:nvPr>
        </p:nvSpPr>
        <p:spPr>
          <a:xfrm>
            <a:off x="722313" y="2422261"/>
            <a:ext cx="7772400" cy="125015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Tahoma"/>
              <a:buNone/>
              <a:defRPr sz="2000"/>
            </a:lvl1pPr>
            <a:lvl2pPr indent="-228600" lvl="1" marL="914400" algn="l">
              <a:lnSpc>
                <a:spcPct val="100000"/>
              </a:lnSpc>
              <a:spcBef>
                <a:spcPts val="360"/>
              </a:spcBef>
              <a:spcAft>
                <a:spcPts val="0"/>
              </a:spcAft>
              <a:buClr>
                <a:schemeClr val="dk1"/>
              </a:buClr>
              <a:buSzPts val="1800"/>
              <a:buFont typeface="Tahoma"/>
              <a:buNone/>
              <a:defRPr sz="1800"/>
            </a:lvl2pPr>
            <a:lvl3pPr indent="-228600" lvl="2" marL="1371600" algn="l">
              <a:lnSpc>
                <a:spcPct val="100000"/>
              </a:lnSpc>
              <a:spcBef>
                <a:spcPts val="320"/>
              </a:spcBef>
              <a:spcAft>
                <a:spcPts val="0"/>
              </a:spcAft>
              <a:buClr>
                <a:schemeClr val="dk1"/>
              </a:buClr>
              <a:buSzPts val="1600"/>
              <a:buFont typeface="Tahoma"/>
              <a:buNone/>
              <a:defRPr sz="1600"/>
            </a:lvl3pPr>
            <a:lvl4pPr indent="-228600" lvl="3" marL="1828800" algn="l">
              <a:lnSpc>
                <a:spcPct val="100000"/>
              </a:lnSpc>
              <a:spcBef>
                <a:spcPts val="280"/>
              </a:spcBef>
              <a:spcAft>
                <a:spcPts val="0"/>
              </a:spcAft>
              <a:buClr>
                <a:schemeClr val="dk1"/>
              </a:buClr>
              <a:buSzPts val="1400"/>
              <a:buFont typeface="Tahoma"/>
              <a:buNone/>
              <a:defRPr sz="1400"/>
            </a:lvl4pPr>
            <a:lvl5pPr indent="-228600" lvl="4" marL="2286000" algn="l">
              <a:lnSpc>
                <a:spcPct val="100000"/>
              </a:lnSpc>
              <a:spcBef>
                <a:spcPts val="280"/>
              </a:spcBef>
              <a:spcAft>
                <a:spcPts val="0"/>
              </a:spcAft>
              <a:buClr>
                <a:schemeClr val="dk1"/>
              </a:buClr>
              <a:buSzPts val="1400"/>
              <a:buFont typeface="Tahoma"/>
              <a:buNone/>
              <a:defRPr sz="1400"/>
            </a:lvl5pPr>
            <a:lvl6pPr indent="-228600" lvl="5" marL="2743200" algn="l">
              <a:lnSpc>
                <a:spcPct val="100000"/>
              </a:lnSpc>
              <a:spcBef>
                <a:spcPts val="280"/>
              </a:spcBef>
              <a:spcAft>
                <a:spcPts val="0"/>
              </a:spcAft>
              <a:buClr>
                <a:schemeClr val="dk1"/>
              </a:buClr>
              <a:buSzPts val="1400"/>
              <a:buFont typeface="Tahoma"/>
              <a:buNone/>
              <a:defRPr sz="1400"/>
            </a:lvl6pPr>
            <a:lvl7pPr indent="-228600" lvl="6" marL="3200400" algn="l">
              <a:lnSpc>
                <a:spcPct val="100000"/>
              </a:lnSpc>
              <a:spcBef>
                <a:spcPts val="280"/>
              </a:spcBef>
              <a:spcAft>
                <a:spcPts val="0"/>
              </a:spcAft>
              <a:buClr>
                <a:schemeClr val="dk1"/>
              </a:buClr>
              <a:buSzPts val="1400"/>
              <a:buFont typeface="Tahoma"/>
              <a:buNone/>
              <a:defRPr sz="1400"/>
            </a:lvl7pPr>
            <a:lvl8pPr indent="-228600" lvl="7" marL="3657600" algn="l">
              <a:lnSpc>
                <a:spcPct val="100000"/>
              </a:lnSpc>
              <a:spcBef>
                <a:spcPts val="280"/>
              </a:spcBef>
              <a:spcAft>
                <a:spcPts val="0"/>
              </a:spcAft>
              <a:buClr>
                <a:schemeClr val="dk1"/>
              </a:buClr>
              <a:buSzPts val="1400"/>
              <a:buFont typeface="Tahoma"/>
              <a:buNone/>
              <a:defRPr sz="1400"/>
            </a:lvl8pPr>
            <a:lvl9pPr indent="-228600" lvl="8" marL="4114800" algn="l">
              <a:lnSpc>
                <a:spcPct val="100000"/>
              </a:lnSpc>
              <a:spcBef>
                <a:spcPts val="280"/>
              </a:spcBef>
              <a:spcAft>
                <a:spcPts val="0"/>
              </a:spcAft>
              <a:buClr>
                <a:schemeClr val="dk1"/>
              </a:buClr>
              <a:buSzPts val="1400"/>
              <a:buFont typeface="Tahoma"/>
              <a:buNone/>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sp>
        <p:nvSpPr>
          <p:cNvPr id="53" name="Google Shape;53;p37"/>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 name="Google Shape;54;p37"/>
          <p:cNvSpPr txBox="1"/>
          <p:nvPr>
            <p:ph idx="1" type="body"/>
          </p:nvPr>
        </p:nvSpPr>
        <p:spPr>
          <a:xfrm>
            <a:off x="468312" y="1357312"/>
            <a:ext cx="8229600" cy="3771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sp>
        <p:nvSpPr>
          <p:cNvPr id="56" name="Google Shape;56;p38"/>
          <p:cNvSpPr txBox="1"/>
          <p:nvPr>
            <p:ph type="ctrTitle"/>
          </p:nvPr>
        </p:nvSpPr>
        <p:spPr>
          <a:xfrm>
            <a:off x="685800" y="1775357"/>
            <a:ext cx="7772400" cy="1225021"/>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7" name="Google Shape;57;p38"/>
          <p:cNvSpPr txBox="1"/>
          <p:nvPr>
            <p:ph idx="1" type="subTitle"/>
          </p:nvPr>
        </p:nvSpPr>
        <p:spPr>
          <a:xfrm>
            <a:off x="1371600" y="3238500"/>
            <a:ext cx="6400800" cy="14605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dk1"/>
              </a:buClr>
              <a:buSzPts val="3200"/>
              <a:buFont typeface="Tahoma"/>
              <a:buNone/>
              <a:defRPr/>
            </a:lvl1pPr>
            <a:lvl2pPr lvl="1" algn="ctr">
              <a:lnSpc>
                <a:spcPct val="100000"/>
              </a:lnSpc>
              <a:spcBef>
                <a:spcPts val="560"/>
              </a:spcBef>
              <a:spcAft>
                <a:spcPts val="0"/>
              </a:spcAft>
              <a:buClr>
                <a:schemeClr val="dk1"/>
              </a:buClr>
              <a:buSzPts val="2800"/>
              <a:buFont typeface="Tahoma"/>
              <a:buNone/>
              <a:defRPr/>
            </a:lvl2pPr>
            <a:lvl3pPr lvl="2" algn="ctr">
              <a:lnSpc>
                <a:spcPct val="100000"/>
              </a:lnSpc>
              <a:spcBef>
                <a:spcPts val="480"/>
              </a:spcBef>
              <a:spcAft>
                <a:spcPts val="0"/>
              </a:spcAft>
              <a:buClr>
                <a:schemeClr val="dk1"/>
              </a:buClr>
              <a:buSzPts val="2400"/>
              <a:buFont typeface="Tahoma"/>
              <a:buNone/>
              <a:defRPr/>
            </a:lvl3pPr>
            <a:lvl4pPr lvl="3" algn="ctr">
              <a:lnSpc>
                <a:spcPct val="100000"/>
              </a:lnSpc>
              <a:spcBef>
                <a:spcPts val="400"/>
              </a:spcBef>
              <a:spcAft>
                <a:spcPts val="0"/>
              </a:spcAft>
              <a:buClr>
                <a:schemeClr val="dk1"/>
              </a:buClr>
              <a:buSzPts val="2000"/>
              <a:buFont typeface="Tahoma"/>
              <a:buNone/>
              <a:defRPr/>
            </a:lvl4pPr>
            <a:lvl5pPr lvl="4" algn="ctr">
              <a:lnSpc>
                <a:spcPct val="100000"/>
              </a:lnSpc>
              <a:spcBef>
                <a:spcPts val="400"/>
              </a:spcBef>
              <a:spcAft>
                <a:spcPts val="0"/>
              </a:spcAft>
              <a:buClr>
                <a:schemeClr val="dk1"/>
              </a:buClr>
              <a:buSzPts val="2000"/>
              <a:buFont typeface="Tahoma"/>
              <a:buNone/>
              <a:defRPr/>
            </a:lvl5pPr>
            <a:lvl6pPr lvl="5" algn="ctr">
              <a:lnSpc>
                <a:spcPct val="100000"/>
              </a:lnSpc>
              <a:spcBef>
                <a:spcPts val="400"/>
              </a:spcBef>
              <a:spcAft>
                <a:spcPts val="0"/>
              </a:spcAft>
              <a:buClr>
                <a:schemeClr val="dk1"/>
              </a:buClr>
              <a:buSzPts val="2000"/>
              <a:buFont typeface="Tahoma"/>
              <a:buNone/>
              <a:defRPr/>
            </a:lvl6pPr>
            <a:lvl7pPr lvl="6" algn="ctr">
              <a:lnSpc>
                <a:spcPct val="100000"/>
              </a:lnSpc>
              <a:spcBef>
                <a:spcPts val="400"/>
              </a:spcBef>
              <a:spcAft>
                <a:spcPts val="0"/>
              </a:spcAft>
              <a:buClr>
                <a:schemeClr val="dk1"/>
              </a:buClr>
              <a:buSzPts val="2000"/>
              <a:buFont typeface="Tahoma"/>
              <a:buNone/>
              <a:defRPr/>
            </a:lvl7pPr>
            <a:lvl8pPr lvl="7" algn="ctr">
              <a:lnSpc>
                <a:spcPct val="100000"/>
              </a:lnSpc>
              <a:spcBef>
                <a:spcPts val="400"/>
              </a:spcBef>
              <a:spcAft>
                <a:spcPts val="0"/>
              </a:spcAft>
              <a:buClr>
                <a:schemeClr val="dk1"/>
              </a:buClr>
              <a:buSzPts val="2000"/>
              <a:buFont typeface="Tahoma"/>
              <a:buNone/>
              <a:defRPr/>
            </a:lvl8pPr>
            <a:lvl9pPr lvl="8" algn="ctr">
              <a:lnSpc>
                <a:spcPct val="100000"/>
              </a:lnSpc>
              <a:spcBef>
                <a:spcPts val="400"/>
              </a:spcBef>
              <a:spcAft>
                <a:spcPts val="0"/>
              </a:spcAft>
              <a:buClr>
                <a:schemeClr val="dk1"/>
              </a:buClr>
              <a:buSzPts val="2000"/>
              <a:buFont typeface="Tahoma"/>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20"/>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6" name="Google Shape;66;p20"/>
          <p:cNvSpPr txBox="1"/>
          <p:nvPr>
            <p:ph idx="1" type="body"/>
          </p:nvPr>
        </p:nvSpPr>
        <p:spPr>
          <a:xfrm>
            <a:off x="468312" y="1357312"/>
            <a:ext cx="8229600" cy="3771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7" name="Shape 67"/>
        <p:cNvGrpSpPr/>
        <p:nvPr/>
      </p:nvGrpSpPr>
      <p:grpSpPr>
        <a:xfrm>
          <a:off x="0" y="0"/>
          <a:ext cx="0" cy="0"/>
          <a:chOff x="0" y="0"/>
          <a:chExt cx="0" cy="0"/>
        </a:xfrm>
      </p:grpSpPr>
      <p:sp>
        <p:nvSpPr>
          <p:cNvPr id="68" name="Google Shape;68;p21"/>
          <p:cNvSpPr txBox="1"/>
          <p:nvPr>
            <p:ph type="title"/>
          </p:nvPr>
        </p:nvSpPr>
        <p:spPr>
          <a:xfrm rot="5400000">
            <a:off x="5213218" y="1644254"/>
            <a:ext cx="491199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9" name="Google Shape;69;p21"/>
          <p:cNvSpPr txBox="1"/>
          <p:nvPr>
            <p:ph idx="1" type="body"/>
          </p:nvPr>
        </p:nvSpPr>
        <p:spPr>
          <a:xfrm rot="5400000">
            <a:off x="1022218" y="-336946"/>
            <a:ext cx="491199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22"/>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 name="Google Shape;72;p22"/>
          <p:cNvSpPr txBox="1"/>
          <p:nvPr>
            <p:ph idx="1" type="body"/>
          </p:nvPr>
        </p:nvSpPr>
        <p:spPr>
          <a:xfrm rot="5400000">
            <a:off x="2697162" y="-871538"/>
            <a:ext cx="37719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23"/>
          <p:cNvSpPr txBox="1"/>
          <p:nvPr>
            <p:ph type="title"/>
          </p:nvPr>
        </p:nvSpPr>
        <p:spPr>
          <a:xfrm>
            <a:off x="1792288" y="4000500"/>
            <a:ext cx="5486400" cy="47228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5" name="Google Shape;75;p23"/>
          <p:cNvSpPr/>
          <p:nvPr>
            <p:ph idx="2" type="pic"/>
          </p:nvPr>
        </p:nvSpPr>
        <p:spPr>
          <a:xfrm>
            <a:off x="1792288" y="510646"/>
            <a:ext cx="5486400" cy="3429000"/>
          </a:xfrm>
          <a:prstGeom prst="rect">
            <a:avLst/>
          </a:prstGeom>
          <a:noFill/>
          <a:ln>
            <a:noFill/>
          </a:ln>
        </p:spPr>
      </p:sp>
      <p:sp>
        <p:nvSpPr>
          <p:cNvPr id="76" name="Google Shape;76;p23"/>
          <p:cNvSpPr txBox="1"/>
          <p:nvPr>
            <p:ph idx="1" type="body"/>
          </p:nvPr>
        </p:nvSpPr>
        <p:spPr>
          <a:xfrm>
            <a:off x="1792288" y="4472784"/>
            <a:ext cx="5486400" cy="67071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ahoma"/>
              <a:buNone/>
              <a:defRPr sz="1400"/>
            </a:lvl1pPr>
            <a:lvl2pPr indent="-228600" lvl="1" marL="914400" algn="l">
              <a:lnSpc>
                <a:spcPct val="100000"/>
              </a:lnSpc>
              <a:spcBef>
                <a:spcPts val="240"/>
              </a:spcBef>
              <a:spcAft>
                <a:spcPts val="0"/>
              </a:spcAft>
              <a:buClr>
                <a:schemeClr val="dk1"/>
              </a:buClr>
              <a:buSzPts val="1200"/>
              <a:buFont typeface="Tahoma"/>
              <a:buNone/>
              <a:defRPr sz="1200"/>
            </a:lvl2pPr>
            <a:lvl3pPr indent="-228600" lvl="2" marL="1371600" algn="l">
              <a:lnSpc>
                <a:spcPct val="100000"/>
              </a:lnSpc>
              <a:spcBef>
                <a:spcPts val="200"/>
              </a:spcBef>
              <a:spcAft>
                <a:spcPts val="0"/>
              </a:spcAft>
              <a:buClr>
                <a:schemeClr val="dk1"/>
              </a:buClr>
              <a:buSzPts val="1000"/>
              <a:buFont typeface="Tahoma"/>
              <a:buNone/>
              <a:defRPr sz="1000"/>
            </a:lvl3pPr>
            <a:lvl4pPr indent="-228600" lvl="3" marL="1828800" algn="l">
              <a:lnSpc>
                <a:spcPct val="100000"/>
              </a:lnSpc>
              <a:spcBef>
                <a:spcPts val="180"/>
              </a:spcBef>
              <a:spcAft>
                <a:spcPts val="0"/>
              </a:spcAft>
              <a:buClr>
                <a:schemeClr val="dk1"/>
              </a:buClr>
              <a:buSzPts val="900"/>
              <a:buFont typeface="Tahoma"/>
              <a:buNone/>
              <a:defRPr sz="900"/>
            </a:lvl4pPr>
            <a:lvl5pPr indent="-228600" lvl="4" marL="2286000" algn="l">
              <a:lnSpc>
                <a:spcPct val="100000"/>
              </a:lnSpc>
              <a:spcBef>
                <a:spcPts val="180"/>
              </a:spcBef>
              <a:spcAft>
                <a:spcPts val="0"/>
              </a:spcAft>
              <a:buClr>
                <a:schemeClr val="dk1"/>
              </a:buClr>
              <a:buSzPts val="900"/>
              <a:buFont typeface="Tahoma"/>
              <a:buNone/>
              <a:defRPr sz="900"/>
            </a:lvl5pPr>
            <a:lvl6pPr indent="-228600" lvl="5" marL="2743200" algn="l">
              <a:lnSpc>
                <a:spcPct val="100000"/>
              </a:lnSpc>
              <a:spcBef>
                <a:spcPts val="180"/>
              </a:spcBef>
              <a:spcAft>
                <a:spcPts val="0"/>
              </a:spcAft>
              <a:buClr>
                <a:schemeClr val="dk1"/>
              </a:buClr>
              <a:buSzPts val="900"/>
              <a:buFont typeface="Tahoma"/>
              <a:buNone/>
              <a:defRPr sz="900"/>
            </a:lvl6pPr>
            <a:lvl7pPr indent="-228600" lvl="6" marL="3200400" algn="l">
              <a:lnSpc>
                <a:spcPct val="100000"/>
              </a:lnSpc>
              <a:spcBef>
                <a:spcPts val="180"/>
              </a:spcBef>
              <a:spcAft>
                <a:spcPts val="0"/>
              </a:spcAft>
              <a:buClr>
                <a:schemeClr val="dk1"/>
              </a:buClr>
              <a:buSzPts val="900"/>
              <a:buFont typeface="Tahoma"/>
              <a:buNone/>
              <a:defRPr sz="900"/>
            </a:lvl7pPr>
            <a:lvl8pPr indent="-228600" lvl="7" marL="3657600" algn="l">
              <a:lnSpc>
                <a:spcPct val="100000"/>
              </a:lnSpc>
              <a:spcBef>
                <a:spcPts val="180"/>
              </a:spcBef>
              <a:spcAft>
                <a:spcPts val="0"/>
              </a:spcAft>
              <a:buClr>
                <a:schemeClr val="dk1"/>
              </a:buClr>
              <a:buSzPts val="900"/>
              <a:buFont typeface="Tahoma"/>
              <a:buNone/>
              <a:defRPr sz="900"/>
            </a:lvl8pPr>
            <a:lvl9pPr indent="-228600" lvl="8" marL="4114800" algn="l">
              <a:lnSpc>
                <a:spcPct val="100000"/>
              </a:lnSpc>
              <a:spcBef>
                <a:spcPts val="180"/>
              </a:spcBef>
              <a:spcAft>
                <a:spcPts val="0"/>
              </a:spcAft>
              <a:buClr>
                <a:schemeClr val="dk1"/>
              </a:buClr>
              <a:buSzPts val="900"/>
              <a:buFont typeface="Tahoma"/>
              <a:buNone/>
              <a:defRPr sz="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24"/>
          <p:cNvSpPr txBox="1"/>
          <p:nvPr>
            <p:ph type="title"/>
          </p:nvPr>
        </p:nvSpPr>
        <p:spPr>
          <a:xfrm>
            <a:off x="457205" y="227542"/>
            <a:ext cx="3008313" cy="968376"/>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9" name="Google Shape;79;p24"/>
          <p:cNvSpPr txBox="1"/>
          <p:nvPr>
            <p:ph idx="1" type="body"/>
          </p:nvPr>
        </p:nvSpPr>
        <p:spPr>
          <a:xfrm>
            <a:off x="3575050" y="227546"/>
            <a:ext cx="5111750" cy="4877594"/>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ahoma"/>
              <a:buChar char="•"/>
              <a:defRPr sz="3200"/>
            </a:lvl1pPr>
            <a:lvl2pPr indent="-406400" lvl="1" marL="914400" algn="l">
              <a:lnSpc>
                <a:spcPct val="100000"/>
              </a:lnSpc>
              <a:spcBef>
                <a:spcPts val="560"/>
              </a:spcBef>
              <a:spcAft>
                <a:spcPts val="0"/>
              </a:spcAft>
              <a:buClr>
                <a:schemeClr val="dk1"/>
              </a:buClr>
              <a:buSzPts val="2800"/>
              <a:buFont typeface="Tahoma"/>
              <a:buChar char="–"/>
              <a:defRPr sz="2800"/>
            </a:lvl2pPr>
            <a:lvl3pPr indent="-381000" lvl="2" marL="1371600" algn="l">
              <a:lnSpc>
                <a:spcPct val="100000"/>
              </a:lnSpc>
              <a:spcBef>
                <a:spcPts val="480"/>
              </a:spcBef>
              <a:spcAft>
                <a:spcPts val="0"/>
              </a:spcAft>
              <a:buClr>
                <a:schemeClr val="dk1"/>
              </a:buClr>
              <a:buSzPts val="2400"/>
              <a:buFont typeface="Tahoma"/>
              <a:buChar char="•"/>
              <a:defRPr sz="2400"/>
            </a:lvl3pPr>
            <a:lvl4pPr indent="-355600" lvl="3" marL="1828800" algn="l">
              <a:lnSpc>
                <a:spcPct val="100000"/>
              </a:lnSpc>
              <a:spcBef>
                <a:spcPts val="400"/>
              </a:spcBef>
              <a:spcAft>
                <a:spcPts val="0"/>
              </a:spcAft>
              <a:buClr>
                <a:schemeClr val="dk1"/>
              </a:buClr>
              <a:buSzPts val="2000"/>
              <a:buFont typeface="Tahoma"/>
              <a:buChar char="–"/>
              <a:defRPr sz="2000"/>
            </a:lvl4pPr>
            <a:lvl5pPr indent="-355600" lvl="4" marL="2286000" algn="l">
              <a:lnSpc>
                <a:spcPct val="100000"/>
              </a:lnSpc>
              <a:spcBef>
                <a:spcPts val="400"/>
              </a:spcBef>
              <a:spcAft>
                <a:spcPts val="0"/>
              </a:spcAft>
              <a:buClr>
                <a:schemeClr val="dk1"/>
              </a:buClr>
              <a:buSzPts val="2000"/>
              <a:buFont typeface="Tahoma"/>
              <a:buChar char="»"/>
              <a:defRPr sz="2000"/>
            </a:lvl5pPr>
            <a:lvl6pPr indent="-355600" lvl="5" marL="2743200" algn="l">
              <a:lnSpc>
                <a:spcPct val="100000"/>
              </a:lnSpc>
              <a:spcBef>
                <a:spcPts val="400"/>
              </a:spcBef>
              <a:spcAft>
                <a:spcPts val="0"/>
              </a:spcAft>
              <a:buClr>
                <a:schemeClr val="dk1"/>
              </a:buClr>
              <a:buSzPts val="2000"/>
              <a:buFont typeface="Tahoma"/>
              <a:buChar char="»"/>
              <a:defRPr sz="2000"/>
            </a:lvl6pPr>
            <a:lvl7pPr indent="-355600" lvl="6" marL="3200400" algn="l">
              <a:lnSpc>
                <a:spcPct val="100000"/>
              </a:lnSpc>
              <a:spcBef>
                <a:spcPts val="400"/>
              </a:spcBef>
              <a:spcAft>
                <a:spcPts val="0"/>
              </a:spcAft>
              <a:buClr>
                <a:schemeClr val="dk1"/>
              </a:buClr>
              <a:buSzPts val="2000"/>
              <a:buFont typeface="Tahoma"/>
              <a:buChar char="»"/>
              <a:defRPr sz="2000"/>
            </a:lvl7pPr>
            <a:lvl8pPr indent="-355600" lvl="7" marL="3657600" algn="l">
              <a:lnSpc>
                <a:spcPct val="100000"/>
              </a:lnSpc>
              <a:spcBef>
                <a:spcPts val="400"/>
              </a:spcBef>
              <a:spcAft>
                <a:spcPts val="0"/>
              </a:spcAft>
              <a:buClr>
                <a:schemeClr val="dk1"/>
              </a:buClr>
              <a:buSzPts val="2000"/>
              <a:buFont typeface="Tahoma"/>
              <a:buChar char="»"/>
              <a:defRPr sz="2000"/>
            </a:lvl8pPr>
            <a:lvl9pPr indent="-355600" lvl="8" marL="4114800" algn="l">
              <a:lnSpc>
                <a:spcPct val="100000"/>
              </a:lnSpc>
              <a:spcBef>
                <a:spcPts val="400"/>
              </a:spcBef>
              <a:spcAft>
                <a:spcPts val="0"/>
              </a:spcAft>
              <a:buClr>
                <a:schemeClr val="dk1"/>
              </a:buClr>
              <a:buSzPts val="2000"/>
              <a:buFont typeface="Tahoma"/>
              <a:buChar char="»"/>
              <a:defRPr sz="2000"/>
            </a:lvl9pPr>
          </a:lstStyle>
          <a:p/>
        </p:txBody>
      </p:sp>
      <p:sp>
        <p:nvSpPr>
          <p:cNvPr id="80" name="Google Shape;80;p24"/>
          <p:cNvSpPr txBox="1"/>
          <p:nvPr>
            <p:ph idx="2" type="body"/>
          </p:nvPr>
        </p:nvSpPr>
        <p:spPr>
          <a:xfrm>
            <a:off x="457205" y="1195920"/>
            <a:ext cx="3008313" cy="390921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ahoma"/>
              <a:buNone/>
              <a:defRPr sz="1400"/>
            </a:lvl1pPr>
            <a:lvl2pPr indent="-228600" lvl="1" marL="914400" algn="l">
              <a:lnSpc>
                <a:spcPct val="100000"/>
              </a:lnSpc>
              <a:spcBef>
                <a:spcPts val="240"/>
              </a:spcBef>
              <a:spcAft>
                <a:spcPts val="0"/>
              </a:spcAft>
              <a:buClr>
                <a:schemeClr val="dk1"/>
              </a:buClr>
              <a:buSzPts val="1200"/>
              <a:buFont typeface="Tahoma"/>
              <a:buNone/>
              <a:defRPr sz="1200"/>
            </a:lvl2pPr>
            <a:lvl3pPr indent="-228600" lvl="2" marL="1371600" algn="l">
              <a:lnSpc>
                <a:spcPct val="100000"/>
              </a:lnSpc>
              <a:spcBef>
                <a:spcPts val="200"/>
              </a:spcBef>
              <a:spcAft>
                <a:spcPts val="0"/>
              </a:spcAft>
              <a:buClr>
                <a:schemeClr val="dk1"/>
              </a:buClr>
              <a:buSzPts val="1000"/>
              <a:buFont typeface="Tahoma"/>
              <a:buNone/>
              <a:defRPr sz="1000"/>
            </a:lvl3pPr>
            <a:lvl4pPr indent="-228600" lvl="3" marL="1828800" algn="l">
              <a:lnSpc>
                <a:spcPct val="100000"/>
              </a:lnSpc>
              <a:spcBef>
                <a:spcPts val="180"/>
              </a:spcBef>
              <a:spcAft>
                <a:spcPts val="0"/>
              </a:spcAft>
              <a:buClr>
                <a:schemeClr val="dk1"/>
              </a:buClr>
              <a:buSzPts val="900"/>
              <a:buFont typeface="Tahoma"/>
              <a:buNone/>
              <a:defRPr sz="900"/>
            </a:lvl4pPr>
            <a:lvl5pPr indent="-228600" lvl="4" marL="2286000" algn="l">
              <a:lnSpc>
                <a:spcPct val="100000"/>
              </a:lnSpc>
              <a:spcBef>
                <a:spcPts val="180"/>
              </a:spcBef>
              <a:spcAft>
                <a:spcPts val="0"/>
              </a:spcAft>
              <a:buClr>
                <a:schemeClr val="dk1"/>
              </a:buClr>
              <a:buSzPts val="900"/>
              <a:buFont typeface="Tahoma"/>
              <a:buNone/>
              <a:defRPr sz="900"/>
            </a:lvl5pPr>
            <a:lvl6pPr indent="-228600" lvl="5" marL="2743200" algn="l">
              <a:lnSpc>
                <a:spcPct val="100000"/>
              </a:lnSpc>
              <a:spcBef>
                <a:spcPts val="180"/>
              </a:spcBef>
              <a:spcAft>
                <a:spcPts val="0"/>
              </a:spcAft>
              <a:buClr>
                <a:schemeClr val="dk1"/>
              </a:buClr>
              <a:buSzPts val="900"/>
              <a:buFont typeface="Tahoma"/>
              <a:buNone/>
              <a:defRPr sz="900"/>
            </a:lvl6pPr>
            <a:lvl7pPr indent="-228600" lvl="6" marL="3200400" algn="l">
              <a:lnSpc>
                <a:spcPct val="100000"/>
              </a:lnSpc>
              <a:spcBef>
                <a:spcPts val="180"/>
              </a:spcBef>
              <a:spcAft>
                <a:spcPts val="0"/>
              </a:spcAft>
              <a:buClr>
                <a:schemeClr val="dk1"/>
              </a:buClr>
              <a:buSzPts val="900"/>
              <a:buFont typeface="Tahoma"/>
              <a:buNone/>
              <a:defRPr sz="900"/>
            </a:lvl7pPr>
            <a:lvl8pPr indent="-228600" lvl="7" marL="3657600" algn="l">
              <a:lnSpc>
                <a:spcPct val="100000"/>
              </a:lnSpc>
              <a:spcBef>
                <a:spcPts val="180"/>
              </a:spcBef>
              <a:spcAft>
                <a:spcPts val="0"/>
              </a:spcAft>
              <a:buClr>
                <a:schemeClr val="dk1"/>
              </a:buClr>
              <a:buSzPts val="900"/>
              <a:buFont typeface="Tahoma"/>
              <a:buNone/>
              <a:defRPr sz="900"/>
            </a:lvl8pPr>
            <a:lvl9pPr indent="-228600" lvl="8" marL="4114800" algn="l">
              <a:lnSpc>
                <a:spcPct val="100000"/>
              </a:lnSpc>
              <a:spcBef>
                <a:spcPts val="180"/>
              </a:spcBef>
              <a:spcAft>
                <a:spcPts val="0"/>
              </a:spcAft>
              <a:buClr>
                <a:schemeClr val="dk1"/>
              </a:buClr>
              <a:buSzPts val="900"/>
              <a:buFont typeface="Tahoma"/>
              <a:buNone/>
              <a:defRPr sz="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25"/>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 name="Shape 22"/>
        <p:cNvGrpSpPr/>
        <p:nvPr/>
      </p:nvGrpSpPr>
      <p:grpSpPr>
        <a:xfrm>
          <a:off x="0" y="0"/>
          <a:ext cx="0" cy="0"/>
          <a:chOff x="0" y="0"/>
          <a:chExt cx="0" cy="0"/>
        </a:xfrm>
      </p:grpSpPr>
      <p:sp>
        <p:nvSpPr>
          <p:cNvPr id="23" name="Google Shape;23;p16"/>
          <p:cNvSpPr txBox="1"/>
          <p:nvPr>
            <p:ph type="title"/>
          </p:nvPr>
        </p:nvSpPr>
        <p:spPr>
          <a:xfrm>
            <a:off x="1792288" y="4000500"/>
            <a:ext cx="5486400" cy="47228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16"/>
          <p:cNvSpPr/>
          <p:nvPr>
            <p:ph idx="2" type="pic"/>
          </p:nvPr>
        </p:nvSpPr>
        <p:spPr>
          <a:xfrm>
            <a:off x="1792288" y="510646"/>
            <a:ext cx="5486400" cy="3429000"/>
          </a:xfrm>
          <a:prstGeom prst="rect">
            <a:avLst/>
          </a:prstGeom>
          <a:noFill/>
          <a:ln>
            <a:noFill/>
          </a:ln>
        </p:spPr>
      </p:sp>
      <p:sp>
        <p:nvSpPr>
          <p:cNvPr id="25" name="Google Shape;25;p16"/>
          <p:cNvSpPr txBox="1"/>
          <p:nvPr>
            <p:ph idx="1" type="body"/>
          </p:nvPr>
        </p:nvSpPr>
        <p:spPr>
          <a:xfrm>
            <a:off x="1792288" y="4472784"/>
            <a:ext cx="5486400" cy="67071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ahoma"/>
              <a:buNone/>
              <a:defRPr sz="1400"/>
            </a:lvl1pPr>
            <a:lvl2pPr indent="-228600" lvl="1" marL="914400" algn="l">
              <a:lnSpc>
                <a:spcPct val="100000"/>
              </a:lnSpc>
              <a:spcBef>
                <a:spcPts val="240"/>
              </a:spcBef>
              <a:spcAft>
                <a:spcPts val="0"/>
              </a:spcAft>
              <a:buClr>
                <a:schemeClr val="dk1"/>
              </a:buClr>
              <a:buSzPts val="1200"/>
              <a:buFont typeface="Tahoma"/>
              <a:buNone/>
              <a:defRPr sz="1200"/>
            </a:lvl2pPr>
            <a:lvl3pPr indent="-228600" lvl="2" marL="1371600" algn="l">
              <a:lnSpc>
                <a:spcPct val="100000"/>
              </a:lnSpc>
              <a:spcBef>
                <a:spcPts val="200"/>
              </a:spcBef>
              <a:spcAft>
                <a:spcPts val="0"/>
              </a:spcAft>
              <a:buClr>
                <a:schemeClr val="dk1"/>
              </a:buClr>
              <a:buSzPts val="1000"/>
              <a:buFont typeface="Tahoma"/>
              <a:buNone/>
              <a:defRPr sz="1000"/>
            </a:lvl3pPr>
            <a:lvl4pPr indent="-228600" lvl="3" marL="1828800" algn="l">
              <a:lnSpc>
                <a:spcPct val="100000"/>
              </a:lnSpc>
              <a:spcBef>
                <a:spcPts val="180"/>
              </a:spcBef>
              <a:spcAft>
                <a:spcPts val="0"/>
              </a:spcAft>
              <a:buClr>
                <a:schemeClr val="dk1"/>
              </a:buClr>
              <a:buSzPts val="900"/>
              <a:buFont typeface="Tahoma"/>
              <a:buNone/>
              <a:defRPr sz="900"/>
            </a:lvl4pPr>
            <a:lvl5pPr indent="-228600" lvl="4" marL="2286000" algn="l">
              <a:lnSpc>
                <a:spcPct val="100000"/>
              </a:lnSpc>
              <a:spcBef>
                <a:spcPts val="180"/>
              </a:spcBef>
              <a:spcAft>
                <a:spcPts val="0"/>
              </a:spcAft>
              <a:buClr>
                <a:schemeClr val="dk1"/>
              </a:buClr>
              <a:buSzPts val="900"/>
              <a:buFont typeface="Tahoma"/>
              <a:buNone/>
              <a:defRPr sz="900"/>
            </a:lvl5pPr>
            <a:lvl6pPr indent="-228600" lvl="5" marL="2743200" algn="l">
              <a:lnSpc>
                <a:spcPct val="100000"/>
              </a:lnSpc>
              <a:spcBef>
                <a:spcPts val="180"/>
              </a:spcBef>
              <a:spcAft>
                <a:spcPts val="0"/>
              </a:spcAft>
              <a:buClr>
                <a:schemeClr val="dk1"/>
              </a:buClr>
              <a:buSzPts val="900"/>
              <a:buFont typeface="Tahoma"/>
              <a:buNone/>
              <a:defRPr sz="900"/>
            </a:lvl6pPr>
            <a:lvl7pPr indent="-228600" lvl="6" marL="3200400" algn="l">
              <a:lnSpc>
                <a:spcPct val="100000"/>
              </a:lnSpc>
              <a:spcBef>
                <a:spcPts val="180"/>
              </a:spcBef>
              <a:spcAft>
                <a:spcPts val="0"/>
              </a:spcAft>
              <a:buClr>
                <a:schemeClr val="dk1"/>
              </a:buClr>
              <a:buSzPts val="900"/>
              <a:buFont typeface="Tahoma"/>
              <a:buNone/>
              <a:defRPr sz="900"/>
            </a:lvl7pPr>
            <a:lvl8pPr indent="-228600" lvl="7" marL="3657600" algn="l">
              <a:lnSpc>
                <a:spcPct val="100000"/>
              </a:lnSpc>
              <a:spcBef>
                <a:spcPts val="180"/>
              </a:spcBef>
              <a:spcAft>
                <a:spcPts val="0"/>
              </a:spcAft>
              <a:buClr>
                <a:schemeClr val="dk1"/>
              </a:buClr>
              <a:buSzPts val="900"/>
              <a:buFont typeface="Tahoma"/>
              <a:buNone/>
              <a:defRPr sz="900"/>
            </a:lvl8pPr>
            <a:lvl9pPr indent="-228600" lvl="8" marL="4114800" algn="l">
              <a:lnSpc>
                <a:spcPct val="100000"/>
              </a:lnSpc>
              <a:spcBef>
                <a:spcPts val="180"/>
              </a:spcBef>
              <a:spcAft>
                <a:spcPts val="0"/>
              </a:spcAft>
              <a:buClr>
                <a:schemeClr val="dk1"/>
              </a:buClr>
              <a:buSzPts val="900"/>
              <a:buFont typeface="Tahoma"/>
              <a:buNone/>
              <a:defRPr sz="9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3" name="Shape 83"/>
        <p:cNvGrpSpPr/>
        <p:nvPr/>
      </p:nvGrpSpPr>
      <p:grpSpPr>
        <a:xfrm>
          <a:off x="0" y="0"/>
          <a:ext cx="0" cy="0"/>
          <a:chOff x="0" y="0"/>
          <a:chExt cx="0" cy="0"/>
        </a:xfrm>
      </p:grpSpPr>
      <p:sp>
        <p:nvSpPr>
          <p:cNvPr id="84" name="Google Shape;84;p26"/>
          <p:cNvSpPr txBox="1"/>
          <p:nvPr>
            <p:ph type="title"/>
          </p:nvPr>
        </p:nvSpPr>
        <p:spPr>
          <a:xfrm>
            <a:off x="457200" y="228866"/>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5" name="Google Shape;85;p26"/>
          <p:cNvSpPr txBox="1"/>
          <p:nvPr>
            <p:ph idx="1" type="body"/>
          </p:nvPr>
        </p:nvSpPr>
        <p:spPr>
          <a:xfrm>
            <a:off x="457200" y="1279262"/>
            <a:ext cx="4040188" cy="53313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ahoma"/>
              <a:buNone/>
              <a:defRPr b="1" sz="2400"/>
            </a:lvl1pPr>
            <a:lvl2pPr indent="-228600" lvl="1" marL="914400" algn="l">
              <a:lnSpc>
                <a:spcPct val="100000"/>
              </a:lnSpc>
              <a:spcBef>
                <a:spcPts val="400"/>
              </a:spcBef>
              <a:spcAft>
                <a:spcPts val="0"/>
              </a:spcAft>
              <a:buClr>
                <a:schemeClr val="dk1"/>
              </a:buClr>
              <a:buSzPts val="2000"/>
              <a:buFont typeface="Tahoma"/>
              <a:buNone/>
              <a:defRPr b="1" sz="2000"/>
            </a:lvl2pPr>
            <a:lvl3pPr indent="-228600" lvl="2" marL="1371600" algn="l">
              <a:lnSpc>
                <a:spcPct val="100000"/>
              </a:lnSpc>
              <a:spcBef>
                <a:spcPts val="360"/>
              </a:spcBef>
              <a:spcAft>
                <a:spcPts val="0"/>
              </a:spcAft>
              <a:buClr>
                <a:schemeClr val="dk1"/>
              </a:buClr>
              <a:buSzPts val="1800"/>
              <a:buFont typeface="Tahoma"/>
              <a:buNone/>
              <a:defRPr b="1" sz="1800"/>
            </a:lvl3pPr>
            <a:lvl4pPr indent="-228600" lvl="3" marL="1828800" algn="l">
              <a:lnSpc>
                <a:spcPct val="100000"/>
              </a:lnSpc>
              <a:spcBef>
                <a:spcPts val="320"/>
              </a:spcBef>
              <a:spcAft>
                <a:spcPts val="0"/>
              </a:spcAft>
              <a:buClr>
                <a:schemeClr val="dk1"/>
              </a:buClr>
              <a:buSzPts val="1600"/>
              <a:buFont typeface="Tahoma"/>
              <a:buNone/>
              <a:defRPr b="1" sz="1600"/>
            </a:lvl4pPr>
            <a:lvl5pPr indent="-228600" lvl="4" marL="2286000" algn="l">
              <a:lnSpc>
                <a:spcPct val="100000"/>
              </a:lnSpc>
              <a:spcBef>
                <a:spcPts val="320"/>
              </a:spcBef>
              <a:spcAft>
                <a:spcPts val="0"/>
              </a:spcAft>
              <a:buClr>
                <a:schemeClr val="dk1"/>
              </a:buClr>
              <a:buSzPts val="1600"/>
              <a:buFont typeface="Tahoma"/>
              <a:buNone/>
              <a:defRPr b="1" sz="1600"/>
            </a:lvl5pPr>
            <a:lvl6pPr indent="-228600" lvl="5" marL="2743200" algn="l">
              <a:lnSpc>
                <a:spcPct val="100000"/>
              </a:lnSpc>
              <a:spcBef>
                <a:spcPts val="320"/>
              </a:spcBef>
              <a:spcAft>
                <a:spcPts val="0"/>
              </a:spcAft>
              <a:buClr>
                <a:schemeClr val="dk1"/>
              </a:buClr>
              <a:buSzPts val="1600"/>
              <a:buFont typeface="Tahoma"/>
              <a:buNone/>
              <a:defRPr b="1" sz="1600"/>
            </a:lvl6pPr>
            <a:lvl7pPr indent="-228600" lvl="6" marL="3200400" algn="l">
              <a:lnSpc>
                <a:spcPct val="100000"/>
              </a:lnSpc>
              <a:spcBef>
                <a:spcPts val="320"/>
              </a:spcBef>
              <a:spcAft>
                <a:spcPts val="0"/>
              </a:spcAft>
              <a:buClr>
                <a:schemeClr val="dk1"/>
              </a:buClr>
              <a:buSzPts val="1600"/>
              <a:buFont typeface="Tahoma"/>
              <a:buNone/>
              <a:defRPr b="1" sz="1600"/>
            </a:lvl7pPr>
            <a:lvl8pPr indent="-228600" lvl="7" marL="3657600" algn="l">
              <a:lnSpc>
                <a:spcPct val="100000"/>
              </a:lnSpc>
              <a:spcBef>
                <a:spcPts val="320"/>
              </a:spcBef>
              <a:spcAft>
                <a:spcPts val="0"/>
              </a:spcAft>
              <a:buClr>
                <a:schemeClr val="dk1"/>
              </a:buClr>
              <a:buSzPts val="1600"/>
              <a:buFont typeface="Tahoma"/>
              <a:buNone/>
              <a:defRPr b="1" sz="1600"/>
            </a:lvl8pPr>
            <a:lvl9pPr indent="-228600" lvl="8" marL="4114800" algn="l">
              <a:lnSpc>
                <a:spcPct val="100000"/>
              </a:lnSpc>
              <a:spcBef>
                <a:spcPts val="320"/>
              </a:spcBef>
              <a:spcAft>
                <a:spcPts val="0"/>
              </a:spcAft>
              <a:buClr>
                <a:schemeClr val="dk1"/>
              </a:buClr>
              <a:buSzPts val="1600"/>
              <a:buFont typeface="Tahoma"/>
              <a:buNone/>
              <a:defRPr b="1" sz="1600"/>
            </a:lvl9pPr>
          </a:lstStyle>
          <a:p/>
        </p:txBody>
      </p:sp>
      <p:sp>
        <p:nvSpPr>
          <p:cNvPr id="86" name="Google Shape;86;p26"/>
          <p:cNvSpPr txBox="1"/>
          <p:nvPr>
            <p:ph idx="2" type="body"/>
          </p:nvPr>
        </p:nvSpPr>
        <p:spPr>
          <a:xfrm>
            <a:off x="457200" y="1812396"/>
            <a:ext cx="4040188" cy="329274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ahoma"/>
              <a:buChar char="•"/>
              <a:defRPr sz="2400"/>
            </a:lvl1pPr>
            <a:lvl2pPr indent="-355600" lvl="1" marL="914400" algn="l">
              <a:lnSpc>
                <a:spcPct val="100000"/>
              </a:lnSpc>
              <a:spcBef>
                <a:spcPts val="400"/>
              </a:spcBef>
              <a:spcAft>
                <a:spcPts val="0"/>
              </a:spcAft>
              <a:buClr>
                <a:schemeClr val="dk1"/>
              </a:buClr>
              <a:buSzPts val="2000"/>
              <a:buFont typeface="Tahoma"/>
              <a:buChar char="–"/>
              <a:defRPr sz="2000"/>
            </a:lvl2pPr>
            <a:lvl3pPr indent="-342900" lvl="2" marL="1371600" algn="l">
              <a:lnSpc>
                <a:spcPct val="100000"/>
              </a:lnSpc>
              <a:spcBef>
                <a:spcPts val="360"/>
              </a:spcBef>
              <a:spcAft>
                <a:spcPts val="0"/>
              </a:spcAft>
              <a:buClr>
                <a:schemeClr val="dk1"/>
              </a:buClr>
              <a:buSzPts val="1800"/>
              <a:buFont typeface="Tahoma"/>
              <a:buChar char="•"/>
              <a:defRPr sz="1800"/>
            </a:lvl3pPr>
            <a:lvl4pPr indent="-330200" lvl="3" marL="1828800" algn="l">
              <a:lnSpc>
                <a:spcPct val="100000"/>
              </a:lnSpc>
              <a:spcBef>
                <a:spcPts val="320"/>
              </a:spcBef>
              <a:spcAft>
                <a:spcPts val="0"/>
              </a:spcAft>
              <a:buClr>
                <a:schemeClr val="dk1"/>
              </a:buClr>
              <a:buSzPts val="1600"/>
              <a:buFont typeface="Tahoma"/>
              <a:buChar char="–"/>
              <a:defRPr sz="1600"/>
            </a:lvl4pPr>
            <a:lvl5pPr indent="-330200" lvl="4" marL="2286000" algn="l">
              <a:lnSpc>
                <a:spcPct val="100000"/>
              </a:lnSpc>
              <a:spcBef>
                <a:spcPts val="320"/>
              </a:spcBef>
              <a:spcAft>
                <a:spcPts val="0"/>
              </a:spcAft>
              <a:buClr>
                <a:schemeClr val="dk1"/>
              </a:buClr>
              <a:buSzPts val="1600"/>
              <a:buFont typeface="Tahoma"/>
              <a:buChar char="»"/>
              <a:defRPr sz="1600"/>
            </a:lvl5pPr>
            <a:lvl6pPr indent="-330200" lvl="5" marL="2743200" algn="l">
              <a:lnSpc>
                <a:spcPct val="100000"/>
              </a:lnSpc>
              <a:spcBef>
                <a:spcPts val="320"/>
              </a:spcBef>
              <a:spcAft>
                <a:spcPts val="0"/>
              </a:spcAft>
              <a:buClr>
                <a:schemeClr val="dk1"/>
              </a:buClr>
              <a:buSzPts val="1600"/>
              <a:buFont typeface="Tahoma"/>
              <a:buChar char="»"/>
              <a:defRPr sz="1600"/>
            </a:lvl6pPr>
            <a:lvl7pPr indent="-330200" lvl="6" marL="3200400" algn="l">
              <a:lnSpc>
                <a:spcPct val="100000"/>
              </a:lnSpc>
              <a:spcBef>
                <a:spcPts val="320"/>
              </a:spcBef>
              <a:spcAft>
                <a:spcPts val="0"/>
              </a:spcAft>
              <a:buClr>
                <a:schemeClr val="dk1"/>
              </a:buClr>
              <a:buSzPts val="1600"/>
              <a:buFont typeface="Tahoma"/>
              <a:buChar char="»"/>
              <a:defRPr sz="1600"/>
            </a:lvl7pPr>
            <a:lvl8pPr indent="-330200" lvl="7" marL="3657600" algn="l">
              <a:lnSpc>
                <a:spcPct val="100000"/>
              </a:lnSpc>
              <a:spcBef>
                <a:spcPts val="320"/>
              </a:spcBef>
              <a:spcAft>
                <a:spcPts val="0"/>
              </a:spcAft>
              <a:buClr>
                <a:schemeClr val="dk1"/>
              </a:buClr>
              <a:buSzPts val="1600"/>
              <a:buFont typeface="Tahoma"/>
              <a:buChar char="»"/>
              <a:defRPr sz="1600"/>
            </a:lvl8pPr>
            <a:lvl9pPr indent="-330200" lvl="8" marL="4114800" algn="l">
              <a:lnSpc>
                <a:spcPct val="100000"/>
              </a:lnSpc>
              <a:spcBef>
                <a:spcPts val="320"/>
              </a:spcBef>
              <a:spcAft>
                <a:spcPts val="0"/>
              </a:spcAft>
              <a:buClr>
                <a:schemeClr val="dk1"/>
              </a:buClr>
              <a:buSzPts val="1600"/>
              <a:buFont typeface="Tahoma"/>
              <a:buChar char="»"/>
              <a:defRPr sz="1600"/>
            </a:lvl9pPr>
          </a:lstStyle>
          <a:p/>
        </p:txBody>
      </p:sp>
      <p:sp>
        <p:nvSpPr>
          <p:cNvPr id="87" name="Google Shape;87;p26"/>
          <p:cNvSpPr txBox="1"/>
          <p:nvPr>
            <p:ph idx="3" type="body"/>
          </p:nvPr>
        </p:nvSpPr>
        <p:spPr>
          <a:xfrm>
            <a:off x="4645030" y="1279262"/>
            <a:ext cx="4041775" cy="53313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ahoma"/>
              <a:buNone/>
              <a:defRPr b="1" sz="2400"/>
            </a:lvl1pPr>
            <a:lvl2pPr indent="-228600" lvl="1" marL="914400" algn="l">
              <a:lnSpc>
                <a:spcPct val="100000"/>
              </a:lnSpc>
              <a:spcBef>
                <a:spcPts val="400"/>
              </a:spcBef>
              <a:spcAft>
                <a:spcPts val="0"/>
              </a:spcAft>
              <a:buClr>
                <a:schemeClr val="dk1"/>
              </a:buClr>
              <a:buSzPts val="2000"/>
              <a:buFont typeface="Tahoma"/>
              <a:buNone/>
              <a:defRPr b="1" sz="2000"/>
            </a:lvl2pPr>
            <a:lvl3pPr indent="-228600" lvl="2" marL="1371600" algn="l">
              <a:lnSpc>
                <a:spcPct val="100000"/>
              </a:lnSpc>
              <a:spcBef>
                <a:spcPts val="360"/>
              </a:spcBef>
              <a:spcAft>
                <a:spcPts val="0"/>
              </a:spcAft>
              <a:buClr>
                <a:schemeClr val="dk1"/>
              </a:buClr>
              <a:buSzPts val="1800"/>
              <a:buFont typeface="Tahoma"/>
              <a:buNone/>
              <a:defRPr b="1" sz="1800"/>
            </a:lvl3pPr>
            <a:lvl4pPr indent="-228600" lvl="3" marL="1828800" algn="l">
              <a:lnSpc>
                <a:spcPct val="100000"/>
              </a:lnSpc>
              <a:spcBef>
                <a:spcPts val="320"/>
              </a:spcBef>
              <a:spcAft>
                <a:spcPts val="0"/>
              </a:spcAft>
              <a:buClr>
                <a:schemeClr val="dk1"/>
              </a:buClr>
              <a:buSzPts val="1600"/>
              <a:buFont typeface="Tahoma"/>
              <a:buNone/>
              <a:defRPr b="1" sz="1600"/>
            </a:lvl4pPr>
            <a:lvl5pPr indent="-228600" lvl="4" marL="2286000" algn="l">
              <a:lnSpc>
                <a:spcPct val="100000"/>
              </a:lnSpc>
              <a:spcBef>
                <a:spcPts val="320"/>
              </a:spcBef>
              <a:spcAft>
                <a:spcPts val="0"/>
              </a:spcAft>
              <a:buClr>
                <a:schemeClr val="dk1"/>
              </a:buClr>
              <a:buSzPts val="1600"/>
              <a:buFont typeface="Tahoma"/>
              <a:buNone/>
              <a:defRPr b="1" sz="1600"/>
            </a:lvl5pPr>
            <a:lvl6pPr indent="-228600" lvl="5" marL="2743200" algn="l">
              <a:lnSpc>
                <a:spcPct val="100000"/>
              </a:lnSpc>
              <a:spcBef>
                <a:spcPts val="320"/>
              </a:spcBef>
              <a:spcAft>
                <a:spcPts val="0"/>
              </a:spcAft>
              <a:buClr>
                <a:schemeClr val="dk1"/>
              </a:buClr>
              <a:buSzPts val="1600"/>
              <a:buFont typeface="Tahoma"/>
              <a:buNone/>
              <a:defRPr b="1" sz="1600"/>
            </a:lvl6pPr>
            <a:lvl7pPr indent="-228600" lvl="6" marL="3200400" algn="l">
              <a:lnSpc>
                <a:spcPct val="100000"/>
              </a:lnSpc>
              <a:spcBef>
                <a:spcPts val="320"/>
              </a:spcBef>
              <a:spcAft>
                <a:spcPts val="0"/>
              </a:spcAft>
              <a:buClr>
                <a:schemeClr val="dk1"/>
              </a:buClr>
              <a:buSzPts val="1600"/>
              <a:buFont typeface="Tahoma"/>
              <a:buNone/>
              <a:defRPr b="1" sz="1600"/>
            </a:lvl7pPr>
            <a:lvl8pPr indent="-228600" lvl="7" marL="3657600" algn="l">
              <a:lnSpc>
                <a:spcPct val="100000"/>
              </a:lnSpc>
              <a:spcBef>
                <a:spcPts val="320"/>
              </a:spcBef>
              <a:spcAft>
                <a:spcPts val="0"/>
              </a:spcAft>
              <a:buClr>
                <a:schemeClr val="dk1"/>
              </a:buClr>
              <a:buSzPts val="1600"/>
              <a:buFont typeface="Tahoma"/>
              <a:buNone/>
              <a:defRPr b="1" sz="1600"/>
            </a:lvl8pPr>
            <a:lvl9pPr indent="-228600" lvl="8" marL="4114800" algn="l">
              <a:lnSpc>
                <a:spcPct val="100000"/>
              </a:lnSpc>
              <a:spcBef>
                <a:spcPts val="320"/>
              </a:spcBef>
              <a:spcAft>
                <a:spcPts val="0"/>
              </a:spcAft>
              <a:buClr>
                <a:schemeClr val="dk1"/>
              </a:buClr>
              <a:buSzPts val="1600"/>
              <a:buFont typeface="Tahoma"/>
              <a:buNone/>
              <a:defRPr b="1" sz="1600"/>
            </a:lvl9pPr>
          </a:lstStyle>
          <a:p/>
        </p:txBody>
      </p:sp>
      <p:sp>
        <p:nvSpPr>
          <p:cNvPr id="88" name="Google Shape;88;p26"/>
          <p:cNvSpPr txBox="1"/>
          <p:nvPr>
            <p:ph idx="4" type="body"/>
          </p:nvPr>
        </p:nvSpPr>
        <p:spPr>
          <a:xfrm>
            <a:off x="4645030" y="1812396"/>
            <a:ext cx="4041775" cy="329274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ahoma"/>
              <a:buChar char="•"/>
              <a:defRPr sz="2400"/>
            </a:lvl1pPr>
            <a:lvl2pPr indent="-355600" lvl="1" marL="914400" algn="l">
              <a:lnSpc>
                <a:spcPct val="100000"/>
              </a:lnSpc>
              <a:spcBef>
                <a:spcPts val="400"/>
              </a:spcBef>
              <a:spcAft>
                <a:spcPts val="0"/>
              </a:spcAft>
              <a:buClr>
                <a:schemeClr val="dk1"/>
              </a:buClr>
              <a:buSzPts val="2000"/>
              <a:buFont typeface="Tahoma"/>
              <a:buChar char="–"/>
              <a:defRPr sz="2000"/>
            </a:lvl2pPr>
            <a:lvl3pPr indent="-342900" lvl="2" marL="1371600" algn="l">
              <a:lnSpc>
                <a:spcPct val="100000"/>
              </a:lnSpc>
              <a:spcBef>
                <a:spcPts val="360"/>
              </a:spcBef>
              <a:spcAft>
                <a:spcPts val="0"/>
              </a:spcAft>
              <a:buClr>
                <a:schemeClr val="dk1"/>
              </a:buClr>
              <a:buSzPts val="1800"/>
              <a:buFont typeface="Tahoma"/>
              <a:buChar char="•"/>
              <a:defRPr sz="1800"/>
            </a:lvl3pPr>
            <a:lvl4pPr indent="-330200" lvl="3" marL="1828800" algn="l">
              <a:lnSpc>
                <a:spcPct val="100000"/>
              </a:lnSpc>
              <a:spcBef>
                <a:spcPts val="320"/>
              </a:spcBef>
              <a:spcAft>
                <a:spcPts val="0"/>
              </a:spcAft>
              <a:buClr>
                <a:schemeClr val="dk1"/>
              </a:buClr>
              <a:buSzPts val="1600"/>
              <a:buFont typeface="Tahoma"/>
              <a:buChar char="–"/>
              <a:defRPr sz="1600"/>
            </a:lvl4pPr>
            <a:lvl5pPr indent="-330200" lvl="4" marL="2286000" algn="l">
              <a:lnSpc>
                <a:spcPct val="100000"/>
              </a:lnSpc>
              <a:spcBef>
                <a:spcPts val="320"/>
              </a:spcBef>
              <a:spcAft>
                <a:spcPts val="0"/>
              </a:spcAft>
              <a:buClr>
                <a:schemeClr val="dk1"/>
              </a:buClr>
              <a:buSzPts val="1600"/>
              <a:buFont typeface="Tahoma"/>
              <a:buChar char="»"/>
              <a:defRPr sz="1600"/>
            </a:lvl5pPr>
            <a:lvl6pPr indent="-330200" lvl="5" marL="2743200" algn="l">
              <a:lnSpc>
                <a:spcPct val="100000"/>
              </a:lnSpc>
              <a:spcBef>
                <a:spcPts val="320"/>
              </a:spcBef>
              <a:spcAft>
                <a:spcPts val="0"/>
              </a:spcAft>
              <a:buClr>
                <a:schemeClr val="dk1"/>
              </a:buClr>
              <a:buSzPts val="1600"/>
              <a:buFont typeface="Tahoma"/>
              <a:buChar char="»"/>
              <a:defRPr sz="1600"/>
            </a:lvl6pPr>
            <a:lvl7pPr indent="-330200" lvl="6" marL="3200400" algn="l">
              <a:lnSpc>
                <a:spcPct val="100000"/>
              </a:lnSpc>
              <a:spcBef>
                <a:spcPts val="320"/>
              </a:spcBef>
              <a:spcAft>
                <a:spcPts val="0"/>
              </a:spcAft>
              <a:buClr>
                <a:schemeClr val="dk1"/>
              </a:buClr>
              <a:buSzPts val="1600"/>
              <a:buFont typeface="Tahoma"/>
              <a:buChar char="»"/>
              <a:defRPr sz="1600"/>
            </a:lvl7pPr>
            <a:lvl8pPr indent="-330200" lvl="7" marL="3657600" algn="l">
              <a:lnSpc>
                <a:spcPct val="100000"/>
              </a:lnSpc>
              <a:spcBef>
                <a:spcPts val="320"/>
              </a:spcBef>
              <a:spcAft>
                <a:spcPts val="0"/>
              </a:spcAft>
              <a:buClr>
                <a:schemeClr val="dk1"/>
              </a:buClr>
              <a:buSzPts val="1600"/>
              <a:buFont typeface="Tahoma"/>
              <a:buChar char="»"/>
              <a:defRPr sz="1600"/>
            </a:lvl8pPr>
            <a:lvl9pPr indent="-330200" lvl="8" marL="4114800" algn="l">
              <a:lnSpc>
                <a:spcPct val="100000"/>
              </a:lnSpc>
              <a:spcBef>
                <a:spcPts val="320"/>
              </a:spcBef>
              <a:spcAft>
                <a:spcPts val="0"/>
              </a:spcAft>
              <a:buClr>
                <a:schemeClr val="dk1"/>
              </a:buClr>
              <a:buSzPts val="1600"/>
              <a:buFont typeface="Tahoma"/>
              <a:buChar char="»"/>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 name="Shape 89"/>
        <p:cNvGrpSpPr/>
        <p:nvPr/>
      </p:nvGrpSpPr>
      <p:grpSpPr>
        <a:xfrm>
          <a:off x="0" y="0"/>
          <a:ext cx="0" cy="0"/>
          <a:chOff x="0" y="0"/>
          <a:chExt cx="0" cy="0"/>
        </a:xfrm>
      </p:grpSpPr>
      <p:sp>
        <p:nvSpPr>
          <p:cNvPr id="90" name="Google Shape;90;p27"/>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1" name="Google Shape;91;p27"/>
          <p:cNvSpPr txBox="1"/>
          <p:nvPr>
            <p:ph idx="1" type="body"/>
          </p:nvPr>
        </p:nvSpPr>
        <p:spPr>
          <a:xfrm>
            <a:off x="468313" y="1357315"/>
            <a:ext cx="4038600" cy="377163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ahoma"/>
              <a:buChar char="•"/>
              <a:defRPr sz="2800"/>
            </a:lvl1pPr>
            <a:lvl2pPr indent="-381000" lvl="1" marL="914400" algn="l">
              <a:lnSpc>
                <a:spcPct val="100000"/>
              </a:lnSpc>
              <a:spcBef>
                <a:spcPts val="480"/>
              </a:spcBef>
              <a:spcAft>
                <a:spcPts val="0"/>
              </a:spcAft>
              <a:buClr>
                <a:schemeClr val="dk1"/>
              </a:buClr>
              <a:buSzPts val="2400"/>
              <a:buFont typeface="Tahoma"/>
              <a:buChar char="–"/>
              <a:defRPr sz="2400"/>
            </a:lvl2pPr>
            <a:lvl3pPr indent="-355600" lvl="2" marL="1371600" algn="l">
              <a:lnSpc>
                <a:spcPct val="100000"/>
              </a:lnSpc>
              <a:spcBef>
                <a:spcPts val="400"/>
              </a:spcBef>
              <a:spcAft>
                <a:spcPts val="0"/>
              </a:spcAft>
              <a:buClr>
                <a:schemeClr val="dk1"/>
              </a:buClr>
              <a:buSzPts val="2000"/>
              <a:buFont typeface="Tahoma"/>
              <a:buChar char="•"/>
              <a:defRPr sz="2000"/>
            </a:lvl3pPr>
            <a:lvl4pPr indent="-342900" lvl="3" marL="1828800" algn="l">
              <a:lnSpc>
                <a:spcPct val="100000"/>
              </a:lnSpc>
              <a:spcBef>
                <a:spcPts val="360"/>
              </a:spcBef>
              <a:spcAft>
                <a:spcPts val="0"/>
              </a:spcAft>
              <a:buClr>
                <a:schemeClr val="dk1"/>
              </a:buClr>
              <a:buSzPts val="1800"/>
              <a:buFont typeface="Tahoma"/>
              <a:buChar char="–"/>
              <a:defRPr sz="1800"/>
            </a:lvl4pPr>
            <a:lvl5pPr indent="-342900" lvl="4" marL="2286000" algn="l">
              <a:lnSpc>
                <a:spcPct val="100000"/>
              </a:lnSpc>
              <a:spcBef>
                <a:spcPts val="360"/>
              </a:spcBef>
              <a:spcAft>
                <a:spcPts val="0"/>
              </a:spcAft>
              <a:buClr>
                <a:schemeClr val="dk1"/>
              </a:buClr>
              <a:buSzPts val="1800"/>
              <a:buFont typeface="Tahoma"/>
              <a:buChar char="»"/>
              <a:defRPr sz="1800"/>
            </a:lvl5pPr>
            <a:lvl6pPr indent="-342900" lvl="5" marL="2743200" algn="l">
              <a:lnSpc>
                <a:spcPct val="100000"/>
              </a:lnSpc>
              <a:spcBef>
                <a:spcPts val="360"/>
              </a:spcBef>
              <a:spcAft>
                <a:spcPts val="0"/>
              </a:spcAft>
              <a:buClr>
                <a:schemeClr val="dk1"/>
              </a:buClr>
              <a:buSzPts val="1800"/>
              <a:buFont typeface="Tahoma"/>
              <a:buChar char="»"/>
              <a:defRPr sz="1800"/>
            </a:lvl6pPr>
            <a:lvl7pPr indent="-342900" lvl="6" marL="3200400" algn="l">
              <a:lnSpc>
                <a:spcPct val="100000"/>
              </a:lnSpc>
              <a:spcBef>
                <a:spcPts val="360"/>
              </a:spcBef>
              <a:spcAft>
                <a:spcPts val="0"/>
              </a:spcAft>
              <a:buClr>
                <a:schemeClr val="dk1"/>
              </a:buClr>
              <a:buSzPts val="1800"/>
              <a:buFont typeface="Tahoma"/>
              <a:buChar char="»"/>
              <a:defRPr sz="1800"/>
            </a:lvl7pPr>
            <a:lvl8pPr indent="-342900" lvl="7" marL="3657600" algn="l">
              <a:lnSpc>
                <a:spcPct val="100000"/>
              </a:lnSpc>
              <a:spcBef>
                <a:spcPts val="360"/>
              </a:spcBef>
              <a:spcAft>
                <a:spcPts val="0"/>
              </a:spcAft>
              <a:buClr>
                <a:schemeClr val="dk1"/>
              </a:buClr>
              <a:buSzPts val="1800"/>
              <a:buFont typeface="Tahoma"/>
              <a:buChar char="»"/>
              <a:defRPr sz="1800"/>
            </a:lvl8pPr>
            <a:lvl9pPr indent="-342900" lvl="8" marL="4114800" algn="l">
              <a:lnSpc>
                <a:spcPct val="100000"/>
              </a:lnSpc>
              <a:spcBef>
                <a:spcPts val="360"/>
              </a:spcBef>
              <a:spcAft>
                <a:spcPts val="0"/>
              </a:spcAft>
              <a:buClr>
                <a:schemeClr val="dk1"/>
              </a:buClr>
              <a:buSzPts val="1800"/>
              <a:buFont typeface="Tahoma"/>
              <a:buChar char="»"/>
              <a:defRPr sz="1800"/>
            </a:lvl9pPr>
          </a:lstStyle>
          <a:p/>
        </p:txBody>
      </p:sp>
      <p:sp>
        <p:nvSpPr>
          <p:cNvPr id="92" name="Google Shape;92;p27"/>
          <p:cNvSpPr txBox="1"/>
          <p:nvPr>
            <p:ph idx="2" type="body"/>
          </p:nvPr>
        </p:nvSpPr>
        <p:spPr>
          <a:xfrm>
            <a:off x="4659313" y="1357315"/>
            <a:ext cx="4038600" cy="377163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ahoma"/>
              <a:buChar char="•"/>
              <a:defRPr sz="2800"/>
            </a:lvl1pPr>
            <a:lvl2pPr indent="-381000" lvl="1" marL="914400" algn="l">
              <a:lnSpc>
                <a:spcPct val="100000"/>
              </a:lnSpc>
              <a:spcBef>
                <a:spcPts val="480"/>
              </a:spcBef>
              <a:spcAft>
                <a:spcPts val="0"/>
              </a:spcAft>
              <a:buClr>
                <a:schemeClr val="dk1"/>
              </a:buClr>
              <a:buSzPts val="2400"/>
              <a:buFont typeface="Tahoma"/>
              <a:buChar char="–"/>
              <a:defRPr sz="2400"/>
            </a:lvl2pPr>
            <a:lvl3pPr indent="-355600" lvl="2" marL="1371600" algn="l">
              <a:lnSpc>
                <a:spcPct val="100000"/>
              </a:lnSpc>
              <a:spcBef>
                <a:spcPts val="400"/>
              </a:spcBef>
              <a:spcAft>
                <a:spcPts val="0"/>
              </a:spcAft>
              <a:buClr>
                <a:schemeClr val="dk1"/>
              </a:buClr>
              <a:buSzPts val="2000"/>
              <a:buFont typeface="Tahoma"/>
              <a:buChar char="•"/>
              <a:defRPr sz="2000"/>
            </a:lvl3pPr>
            <a:lvl4pPr indent="-342900" lvl="3" marL="1828800" algn="l">
              <a:lnSpc>
                <a:spcPct val="100000"/>
              </a:lnSpc>
              <a:spcBef>
                <a:spcPts val="360"/>
              </a:spcBef>
              <a:spcAft>
                <a:spcPts val="0"/>
              </a:spcAft>
              <a:buClr>
                <a:schemeClr val="dk1"/>
              </a:buClr>
              <a:buSzPts val="1800"/>
              <a:buFont typeface="Tahoma"/>
              <a:buChar char="–"/>
              <a:defRPr sz="1800"/>
            </a:lvl4pPr>
            <a:lvl5pPr indent="-342900" lvl="4" marL="2286000" algn="l">
              <a:lnSpc>
                <a:spcPct val="100000"/>
              </a:lnSpc>
              <a:spcBef>
                <a:spcPts val="360"/>
              </a:spcBef>
              <a:spcAft>
                <a:spcPts val="0"/>
              </a:spcAft>
              <a:buClr>
                <a:schemeClr val="dk1"/>
              </a:buClr>
              <a:buSzPts val="1800"/>
              <a:buFont typeface="Tahoma"/>
              <a:buChar char="»"/>
              <a:defRPr sz="1800"/>
            </a:lvl5pPr>
            <a:lvl6pPr indent="-342900" lvl="5" marL="2743200" algn="l">
              <a:lnSpc>
                <a:spcPct val="100000"/>
              </a:lnSpc>
              <a:spcBef>
                <a:spcPts val="360"/>
              </a:spcBef>
              <a:spcAft>
                <a:spcPts val="0"/>
              </a:spcAft>
              <a:buClr>
                <a:schemeClr val="dk1"/>
              </a:buClr>
              <a:buSzPts val="1800"/>
              <a:buFont typeface="Tahoma"/>
              <a:buChar char="»"/>
              <a:defRPr sz="1800"/>
            </a:lvl6pPr>
            <a:lvl7pPr indent="-342900" lvl="6" marL="3200400" algn="l">
              <a:lnSpc>
                <a:spcPct val="100000"/>
              </a:lnSpc>
              <a:spcBef>
                <a:spcPts val="360"/>
              </a:spcBef>
              <a:spcAft>
                <a:spcPts val="0"/>
              </a:spcAft>
              <a:buClr>
                <a:schemeClr val="dk1"/>
              </a:buClr>
              <a:buSzPts val="1800"/>
              <a:buFont typeface="Tahoma"/>
              <a:buChar char="»"/>
              <a:defRPr sz="1800"/>
            </a:lvl7pPr>
            <a:lvl8pPr indent="-342900" lvl="7" marL="3657600" algn="l">
              <a:lnSpc>
                <a:spcPct val="100000"/>
              </a:lnSpc>
              <a:spcBef>
                <a:spcPts val="360"/>
              </a:spcBef>
              <a:spcAft>
                <a:spcPts val="0"/>
              </a:spcAft>
              <a:buClr>
                <a:schemeClr val="dk1"/>
              </a:buClr>
              <a:buSzPts val="1800"/>
              <a:buFont typeface="Tahoma"/>
              <a:buChar char="»"/>
              <a:defRPr sz="1800"/>
            </a:lvl8pPr>
            <a:lvl9pPr indent="-342900" lvl="8" marL="4114800" algn="l">
              <a:lnSpc>
                <a:spcPct val="100000"/>
              </a:lnSpc>
              <a:spcBef>
                <a:spcPts val="360"/>
              </a:spcBef>
              <a:spcAft>
                <a:spcPts val="0"/>
              </a:spcAft>
              <a:buClr>
                <a:schemeClr val="dk1"/>
              </a:buClr>
              <a:buSzPts val="1800"/>
              <a:buFont typeface="Tahoma"/>
              <a:buChar char="»"/>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p28"/>
          <p:cNvSpPr txBox="1"/>
          <p:nvPr>
            <p:ph type="title"/>
          </p:nvPr>
        </p:nvSpPr>
        <p:spPr>
          <a:xfrm>
            <a:off x="722313" y="3672419"/>
            <a:ext cx="7772400" cy="1135063"/>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 name="Google Shape;95;p28"/>
          <p:cNvSpPr txBox="1"/>
          <p:nvPr>
            <p:ph idx="1" type="body"/>
          </p:nvPr>
        </p:nvSpPr>
        <p:spPr>
          <a:xfrm>
            <a:off x="722313" y="2422261"/>
            <a:ext cx="7772400" cy="125015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Tahoma"/>
              <a:buNone/>
              <a:defRPr sz="2000"/>
            </a:lvl1pPr>
            <a:lvl2pPr indent="-228600" lvl="1" marL="914400" algn="l">
              <a:lnSpc>
                <a:spcPct val="100000"/>
              </a:lnSpc>
              <a:spcBef>
                <a:spcPts val="360"/>
              </a:spcBef>
              <a:spcAft>
                <a:spcPts val="0"/>
              </a:spcAft>
              <a:buClr>
                <a:schemeClr val="dk1"/>
              </a:buClr>
              <a:buSzPts val="1800"/>
              <a:buFont typeface="Tahoma"/>
              <a:buNone/>
              <a:defRPr sz="1800"/>
            </a:lvl2pPr>
            <a:lvl3pPr indent="-228600" lvl="2" marL="1371600" algn="l">
              <a:lnSpc>
                <a:spcPct val="100000"/>
              </a:lnSpc>
              <a:spcBef>
                <a:spcPts val="320"/>
              </a:spcBef>
              <a:spcAft>
                <a:spcPts val="0"/>
              </a:spcAft>
              <a:buClr>
                <a:schemeClr val="dk1"/>
              </a:buClr>
              <a:buSzPts val="1600"/>
              <a:buFont typeface="Tahoma"/>
              <a:buNone/>
              <a:defRPr sz="1600"/>
            </a:lvl3pPr>
            <a:lvl4pPr indent="-228600" lvl="3" marL="1828800" algn="l">
              <a:lnSpc>
                <a:spcPct val="100000"/>
              </a:lnSpc>
              <a:spcBef>
                <a:spcPts val="280"/>
              </a:spcBef>
              <a:spcAft>
                <a:spcPts val="0"/>
              </a:spcAft>
              <a:buClr>
                <a:schemeClr val="dk1"/>
              </a:buClr>
              <a:buSzPts val="1400"/>
              <a:buFont typeface="Tahoma"/>
              <a:buNone/>
              <a:defRPr sz="1400"/>
            </a:lvl4pPr>
            <a:lvl5pPr indent="-228600" lvl="4" marL="2286000" algn="l">
              <a:lnSpc>
                <a:spcPct val="100000"/>
              </a:lnSpc>
              <a:spcBef>
                <a:spcPts val="280"/>
              </a:spcBef>
              <a:spcAft>
                <a:spcPts val="0"/>
              </a:spcAft>
              <a:buClr>
                <a:schemeClr val="dk1"/>
              </a:buClr>
              <a:buSzPts val="1400"/>
              <a:buFont typeface="Tahoma"/>
              <a:buNone/>
              <a:defRPr sz="1400"/>
            </a:lvl5pPr>
            <a:lvl6pPr indent="-228600" lvl="5" marL="2743200" algn="l">
              <a:lnSpc>
                <a:spcPct val="100000"/>
              </a:lnSpc>
              <a:spcBef>
                <a:spcPts val="280"/>
              </a:spcBef>
              <a:spcAft>
                <a:spcPts val="0"/>
              </a:spcAft>
              <a:buClr>
                <a:schemeClr val="dk1"/>
              </a:buClr>
              <a:buSzPts val="1400"/>
              <a:buFont typeface="Tahoma"/>
              <a:buNone/>
              <a:defRPr sz="1400"/>
            </a:lvl6pPr>
            <a:lvl7pPr indent="-228600" lvl="6" marL="3200400" algn="l">
              <a:lnSpc>
                <a:spcPct val="100000"/>
              </a:lnSpc>
              <a:spcBef>
                <a:spcPts val="280"/>
              </a:spcBef>
              <a:spcAft>
                <a:spcPts val="0"/>
              </a:spcAft>
              <a:buClr>
                <a:schemeClr val="dk1"/>
              </a:buClr>
              <a:buSzPts val="1400"/>
              <a:buFont typeface="Tahoma"/>
              <a:buNone/>
              <a:defRPr sz="1400"/>
            </a:lvl7pPr>
            <a:lvl8pPr indent="-228600" lvl="7" marL="3657600" algn="l">
              <a:lnSpc>
                <a:spcPct val="100000"/>
              </a:lnSpc>
              <a:spcBef>
                <a:spcPts val="280"/>
              </a:spcBef>
              <a:spcAft>
                <a:spcPts val="0"/>
              </a:spcAft>
              <a:buClr>
                <a:schemeClr val="dk1"/>
              </a:buClr>
              <a:buSzPts val="1400"/>
              <a:buFont typeface="Tahoma"/>
              <a:buNone/>
              <a:defRPr sz="1400"/>
            </a:lvl8pPr>
            <a:lvl9pPr indent="-228600" lvl="8" marL="4114800" algn="l">
              <a:lnSpc>
                <a:spcPct val="100000"/>
              </a:lnSpc>
              <a:spcBef>
                <a:spcPts val="280"/>
              </a:spcBef>
              <a:spcAft>
                <a:spcPts val="0"/>
              </a:spcAft>
              <a:buClr>
                <a:schemeClr val="dk1"/>
              </a:buClr>
              <a:buSzPts val="1400"/>
              <a:buFont typeface="Tahoma"/>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29"/>
          <p:cNvSpPr txBox="1"/>
          <p:nvPr>
            <p:ph type="ctrTitle"/>
          </p:nvPr>
        </p:nvSpPr>
        <p:spPr>
          <a:xfrm>
            <a:off x="685800" y="1775357"/>
            <a:ext cx="7772400" cy="1225021"/>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8" name="Google Shape;98;p29"/>
          <p:cNvSpPr txBox="1"/>
          <p:nvPr>
            <p:ph idx="1" type="subTitle"/>
          </p:nvPr>
        </p:nvSpPr>
        <p:spPr>
          <a:xfrm>
            <a:off x="1371600" y="3238500"/>
            <a:ext cx="6400800" cy="14605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chemeClr val="dk1"/>
              </a:buClr>
              <a:buSzPts val="3200"/>
              <a:buFont typeface="Tahoma"/>
              <a:buNone/>
              <a:defRPr/>
            </a:lvl1pPr>
            <a:lvl2pPr lvl="1" algn="ctr">
              <a:lnSpc>
                <a:spcPct val="100000"/>
              </a:lnSpc>
              <a:spcBef>
                <a:spcPts val="560"/>
              </a:spcBef>
              <a:spcAft>
                <a:spcPts val="0"/>
              </a:spcAft>
              <a:buClr>
                <a:schemeClr val="dk1"/>
              </a:buClr>
              <a:buSzPts val="2800"/>
              <a:buFont typeface="Tahoma"/>
              <a:buNone/>
              <a:defRPr/>
            </a:lvl2pPr>
            <a:lvl3pPr lvl="2" algn="ctr">
              <a:lnSpc>
                <a:spcPct val="100000"/>
              </a:lnSpc>
              <a:spcBef>
                <a:spcPts val="480"/>
              </a:spcBef>
              <a:spcAft>
                <a:spcPts val="0"/>
              </a:spcAft>
              <a:buClr>
                <a:schemeClr val="dk1"/>
              </a:buClr>
              <a:buSzPts val="2400"/>
              <a:buFont typeface="Tahoma"/>
              <a:buNone/>
              <a:defRPr/>
            </a:lvl3pPr>
            <a:lvl4pPr lvl="3" algn="ctr">
              <a:lnSpc>
                <a:spcPct val="100000"/>
              </a:lnSpc>
              <a:spcBef>
                <a:spcPts val="400"/>
              </a:spcBef>
              <a:spcAft>
                <a:spcPts val="0"/>
              </a:spcAft>
              <a:buClr>
                <a:schemeClr val="dk1"/>
              </a:buClr>
              <a:buSzPts val="2000"/>
              <a:buFont typeface="Tahoma"/>
              <a:buNone/>
              <a:defRPr/>
            </a:lvl4pPr>
            <a:lvl5pPr lvl="4" algn="ctr">
              <a:lnSpc>
                <a:spcPct val="100000"/>
              </a:lnSpc>
              <a:spcBef>
                <a:spcPts val="400"/>
              </a:spcBef>
              <a:spcAft>
                <a:spcPts val="0"/>
              </a:spcAft>
              <a:buClr>
                <a:schemeClr val="dk1"/>
              </a:buClr>
              <a:buSzPts val="2000"/>
              <a:buFont typeface="Tahoma"/>
              <a:buNone/>
              <a:defRPr/>
            </a:lvl5pPr>
            <a:lvl6pPr lvl="5" algn="ctr">
              <a:lnSpc>
                <a:spcPct val="100000"/>
              </a:lnSpc>
              <a:spcBef>
                <a:spcPts val="400"/>
              </a:spcBef>
              <a:spcAft>
                <a:spcPts val="0"/>
              </a:spcAft>
              <a:buClr>
                <a:schemeClr val="dk1"/>
              </a:buClr>
              <a:buSzPts val="2000"/>
              <a:buFont typeface="Tahoma"/>
              <a:buNone/>
              <a:defRPr/>
            </a:lvl6pPr>
            <a:lvl7pPr lvl="6" algn="ctr">
              <a:lnSpc>
                <a:spcPct val="100000"/>
              </a:lnSpc>
              <a:spcBef>
                <a:spcPts val="400"/>
              </a:spcBef>
              <a:spcAft>
                <a:spcPts val="0"/>
              </a:spcAft>
              <a:buClr>
                <a:schemeClr val="dk1"/>
              </a:buClr>
              <a:buSzPts val="2000"/>
              <a:buFont typeface="Tahoma"/>
              <a:buNone/>
              <a:defRPr/>
            </a:lvl7pPr>
            <a:lvl8pPr lvl="7" algn="ctr">
              <a:lnSpc>
                <a:spcPct val="100000"/>
              </a:lnSpc>
              <a:spcBef>
                <a:spcPts val="400"/>
              </a:spcBef>
              <a:spcAft>
                <a:spcPts val="0"/>
              </a:spcAft>
              <a:buClr>
                <a:schemeClr val="dk1"/>
              </a:buClr>
              <a:buSzPts val="2000"/>
              <a:buFont typeface="Tahoma"/>
              <a:buNone/>
              <a:defRPr/>
            </a:lvl8pPr>
            <a:lvl9pPr lvl="8" algn="ctr">
              <a:lnSpc>
                <a:spcPct val="100000"/>
              </a:lnSpc>
              <a:spcBef>
                <a:spcPts val="400"/>
              </a:spcBef>
              <a:spcAft>
                <a:spcPts val="0"/>
              </a:spcAft>
              <a:buClr>
                <a:schemeClr val="dk1"/>
              </a:buClr>
              <a:buSzPts val="2000"/>
              <a:buFont typeface="Tahoma"/>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17"/>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 name="Shape 28"/>
        <p:cNvGrpSpPr/>
        <p:nvPr/>
      </p:nvGrpSpPr>
      <p:grpSpPr>
        <a:xfrm>
          <a:off x="0" y="0"/>
          <a:ext cx="0" cy="0"/>
          <a:chOff x="0" y="0"/>
          <a:chExt cx="0" cy="0"/>
        </a:xfrm>
      </p:grpSpPr>
      <p:sp>
        <p:nvSpPr>
          <p:cNvPr id="29" name="Google Shape;29;p30"/>
          <p:cNvSpPr txBox="1"/>
          <p:nvPr>
            <p:ph type="title"/>
          </p:nvPr>
        </p:nvSpPr>
        <p:spPr>
          <a:xfrm rot="5400000">
            <a:off x="5213218" y="1644254"/>
            <a:ext cx="491199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 name="Google Shape;30;p30"/>
          <p:cNvSpPr txBox="1"/>
          <p:nvPr>
            <p:ph idx="1" type="body"/>
          </p:nvPr>
        </p:nvSpPr>
        <p:spPr>
          <a:xfrm rot="5400000">
            <a:off x="1022218" y="-336946"/>
            <a:ext cx="491199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 name="Shape 31"/>
        <p:cNvGrpSpPr/>
        <p:nvPr/>
      </p:nvGrpSpPr>
      <p:grpSpPr>
        <a:xfrm>
          <a:off x="0" y="0"/>
          <a:ext cx="0" cy="0"/>
          <a:chOff x="0" y="0"/>
          <a:chExt cx="0" cy="0"/>
        </a:xfrm>
      </p:grpSpPr>
      <p:sp>
        <p:nvSpPr>
          <p:cNvPr id="32" name="Google Shape;32;p31"/>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31"/>
          <p:cNvSpPr txBox="1"/>
          <p:nvPr>
            <p:ph idx="1" type="body"/>
          </p:nvPr>
        </p:nvSpPr>
        <p:spPr>
          <a:xfrm rot="5400000">
            <a:off x="2697162" y="-871538"/>
            <a:ext cx="37719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32"/>
          <p:cNvSpPr txBox="1"/>
          <p:nvPr>
            <p:ph type="title"/>
          </p:nvPr>
        </p:nvSpPr>
        <p:spPr>
          <a:xfrm>
            <a:off x="457205" y="227542"/>
            <a:ext cx="3008313" cy="968376"/>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6" name="Google Shape;36;p32"/>
          <p:cNvSpPr txBox="1"/>
          <p:nvPr>
            <p:ph idx="1" type="body"/>
          </p:nvPr>
        </p:nvSpPr>
        <p:spPr>
          <a:xfrm>
            <a:off x="3575050" y="227546"/>
            <a:ext cx="5111750" cy="4877594"/>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Tahoma"/>
              <a:buChar char="•"/>
              <a:defRPr sz="3200"/>
            </a:lvl1pPr>
            <a:lvl2pPr indent="-406400" lvl="1" marL="914400" algn="l">
              <a:lnSpc>
                <a:spcPct val="100000"/>
              </a:lnSpc>
              <a:spcBef>
                <a:spcPts val="560"/>
              </a:spcBef>
              <a:spcAft>
                <a:spcPts val="0"/>
              </a:spcAft>
              <a:buClr>
                <a:schemeClr val="dk1"/>
              </a:buClr>
              <a:buSzPts val="2800"/>
              <a:buFont typeface="Tahoma"/>
              <a:buChar char="–"/>
              <a:defRPr sz="2800"/>
            </a:lvl2pPr>
            <a:lvl3pPr indent="-381000" lvl="2" marL="1371600" algn="l">
              <a:lnSpc>
                <a:spcPct val="100000"/>
              </a:lnSpc>
              <a:spcBef>
                <a:spcPts val="480"/>
              </a:spcBef>
              <a:spcAft>
                <a:spcPts val="0"/>
              </a:spcAft>
              <a:buClr>
                <a:schemeClr val="dk1"/>
              </a:buClr>
              <a:buSzPts val="2400"/>
              <a:buFont typeface="Tahoma"/>
              <a:buChar char="•"/>
              <a:defRPr sz="2400"/>
            </a:lvl3pPr>
            <a:lvl4pPr indent="-355600" lvl="3" marL="1828800" algn="l">
              <a:lnSpc>
                <a:spcPct val="100000"/>
              </a:lnSpc>
              <a:spcBef>
                <a:spcPts val="400"/>
              </a:spcBef>
              <a:spcAft>
                <a:spcPts val="0"/>
              </a:spcAft>
              <a:buClr>
                <a:schemeClr val="dk1"/>
              </a:buClr>
              <a:buSzPts val="2000"/>
              <a:buFont typeface="Tahoma"/>
              <a:buChar char="–"/>
              <a:defRPr sz="2000"/>
            </a:lvl4pPr>
            <a:lvl5pPr indent="-355600" lvl="4" marL="2286000" algn="l">
              <a:lnSpc>
                <a:spcPct val="100000"/>
              </a:lnSpc>
              <a:spcBef>
                <a:spcPts val="400"/>
              </a:spcBef>
              <a:spcAft>
                <a:spcPts val="0"/>
              </a:spcAft>
              <a:buClr>
                <a:schemeClr val="dk1"/>
              </a:buClr>
              <a:buSzPts val="2000"/>
              <a:buFont typeface="Tahoma"/>
              <a:buChar char="»"/>
              <a:defRPr sz="2000"/>
            </a:lvl5pPr>
            <a:lvl6pPr indent="-355600" lvl="5" marL="2743200" algn="l">
              <a:lnSpc>
                <a:spcPct val="100000"/>
              </a:lnSpc>
              <a:spcBef>
                <a:spcPts val="400"/>
              </a:spcBef>
              <a:spcAft>
                <a:spcPts val="0"/>
              </a:spcAft>
              <a:buClr>
                <a:schemeClr val="dk1"/>
              </a:buClr>
              <a:buSzPts val="2000"/>
              <a:buFont typeface="Tahoma"/>
              <a:buChar char="»"/>
              <a:defRPr sz="2000"/>
            </a:lvl6pPr>
            <a:lvl7pPr indent="-355600" lvl="6" marL="3200400" algn="l">
              <a:lnSpc>
                <a:spcPct val="100000"/>
              </a:lnSpc>
              <a:spcBef>
                <a:spcPts val="400"/>
              </a:spcBef>
              <a:spcAft>
                <a:spcPts val="0"/>
              </a:spcAft>
              <a:buClr>
                <a:schemeClr val="dk1"/>
              </a:buClr>
              <a:buSzPts val="2000"/>
              <a:buFont typeface="Tahoma"/>
              <a:buChar char="»"/>
              <a:defRPr sz="2000"/>
            </a:lvl7pPr>
            <a:lvl8pPr indent="-355600" lvl="7" marL="3657600" algn="l">
              <a:lnSpc>
                <a:spcPct val="100000"/>
              </a:lnSpc>
              <a:spcBef>
                <a:spcPts val="400"/>
              </a:spcBef>
              <a:spcAft>
                <a:spcPts val="0"/>
              </a:spcAft>
              <a:buClr>
                <a:schemeClr val="dk1"/>
              </a:buClr>
              <a:buSzPts val="2000"/>
              <a:buFont typeface="Tahoma"/>
              <a:buChar char="»"/>
              <a:defRPr sz="2000"/>
            </a:lvl8pPr>
            <a:lvl9pPr indent="-355600" lvl="8" marL="4114800" algn="l">
              <a:lnSpc>
                <a:spcPct val="100000"/>
              </a:lnSpc>
              <a:spcBef>
                <a:spcPts val="400"/>
              </a:spcBef>
              <a:spcAft>
                <a:spcPts val="0"/>
              </a:spcAft>
              <a:buClr>
                <a:schemeClr val="dk1"/>
              </a:buClr>
              <a:buSzPts val="2000"/>
              <a:buFont typeface="Tahoma"/>
              <a:buChar char="»"/>
              <a:defRPr sz="2000"/>
            </a:lvl9pPr>
          </a:lstStyle>
          <a:p/>
        </p:txBody>
      </p:sp>
      <p:sp>
        <p:nvSpPr>
          <p:cNvPr id="37" name="Google Shape;37;p32"/>
          <p:cNvSpPr txBox="1"/>
          <p:nvPr>
            <p:ph idx="2" type="body"/>
          </p:nvPr>
        </p:nvSpPr>
        <p:spPr>
          <a:xfrm>
            <a:off x="457205" y="1195920"/>
            <a:ext cx="3008313" cy="390921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Tahoma"/>
              <a:buNone/>
              <a:defRPr sz="1400"/>
            </a:lvl1pPr>
            <a:lvl2pPr indent="-228600" lvl="1" marL="914400" algn="l">
              <a:lnSpc>
                <a:spcPct val="100000"/>
              </a:lnSpc>
              <a:spcBef>
                <a:spcPts val="240"/>
              </a:spcBef>
              <a:spcAft>
                <a:spcPts val="0"/>
              </a:spcAft>
              <a:buClr>
                <a:schemeClr val="dk1"/>
              </a:buClr>
              <a:buSzPts val="1200"/>
              <a:buFont typeface="Tahoma"/>
              <a:buNone/>
              <a:defRPr sz="1200"/>
            </a:lvl2pPr>
            <a:lvl3pPr indent="-228600" lvl="2" marL="1371600" algn="l">
              <a:lnSpc>
                <a:spcPct val="100000"/>
              </a:lnSpc>
              <a:spcBef>
                <a:spcPts val="200"/>
              </a:spcBef>
              <a:spcAft>
                <a:spcPts val="0"/>
              </a:spcAft>
              <a:buClr>
                <a:schemeClr val="dk1"/>
              </a:buClr>
              <a:buSzPts val="1000"/>
              <a:buFont typeface="Tahoma"/>
              <a:buNone/>
              <a:defRPr sz="1000"/>
            </a:lvl3pPr>
            <a:lvl4pPr indent="-228600" lvl="3" marL="1828800" algn="l">
              <a:lnSpc>
                <a:spcPct val="100000"/>
              </a:lnSpc>
              <a:spcBef>
                <a:spcPts val="180"/>
              </a:spcBef>
              <a:spcAft>
                <a:spcPts val="0"/>
              </a:spcAft>
              <a:buClr>
                <a:schemeClr val="dk1"/>
              </a:buClr>
              <a:buSzPts val="900"/>
              <a:buFont typeface="Tahoma"/>
              <a:buNone/>
              <a:defRPr sz="900"/>
            </a:lvl4pPr>
            <a:lvl5pPr indent="-228600" lvl="4" marL="2286000" algn="l">
              <a:lnSpc>
                <a:spcPct val="100000"/>
              </a:lnSpc>
              <a:spcBef>
                <a:spcPts val="180"/>
              </a:spcBef>
              <a:spcAft>
                <a:spcPts val="0"/>
              </a:spcAft>
              <a:buClr>
                <a:schemeClr val="dk1"/>
              </a:buClr>
              <a:buSzPts val="900"/>
              <a:buFont typeface="Tahoma"/>
              <a:buNone/>
              <a:defRPr sz="900"/>
            </a:lvl5pPr>
            <a:lvl6pPr indent="-228600" lvl="5" marL="2743200" algn="l">
              <a:lnSpc>
                <a:spcPct val="100000"/>
              </a:lnSpc>
              <a:spcBef>
                <a:spcPts val="180"/>
              </a:spcBef>
              <a:spcAft>
                <a:spcPts val="0"/>
              </a:spcAft>
              <a:buClr>
                <a:schemeClr val="dk1"/>
              </a:buClr>
              <a:buSzPts val="900"/>
              <a:buFont typeface="Tahoma"/>
              <a:buNone/>
              <a:defRPr sz="900"/>
            </a:lvl6pPr>
            <a:lvl7pPr indent="-228600" lvl="6" marL="3200400" algn="l">
              <a:lnSpc>
                <a:spcPct val="100000"/>
              </a:lnSpc>
              <a:spcBef>
                <a:spcPts val="180"/>
              </a:spcBef>
              <a:spcAft>
                <a:spcPts val="0"/>
              </a:spcAft>
              <a:buClr>
                <a:schemeClr val="dk1"/>
              </a:buClr>
              <a:buSzPts val="900"/>
              <a:buFont typeface="Tahoma"/>
              <a:buNone/>
              <a:defRPr sz="900"/>
            </a:lvl7pPr>
            <a:lvl8pPr indent="-228600" lvl="7" marL="3657600" algn="l">
              <a:lnSpc>
                <a:spcPct val="100000"/>
              </a:lnSpc>
              <a:spcBef>
                <a:spcPts val="180"/>
              </a:spcBef>
              <a:spcAft>
                <a:spcPts val="0"/>
              </a:spcAft>
              <a:buClr>
                <a:schemeClr val="dk1"/>
              </a:buClr>
              <a:buSzPts val="900"/>
              <a:buFont typeface="Tahoma"/>
              <a:buNone/>
              <a:defRPr sz="900"/>
            </a:lvl8pPr>
            <a:lvl9pPr indent="-228600" lvl="8" marL="4114800" algn="l">
              <a:lnSpc>
                <a:spcPct val="100000"/>
              </a:lnSpc>
              <a:spcBef>
                <a:spcPts val="180"/>
              </a:spcBef>
              <a:spcAft>
                <a:spcPts val="0"/>
              </a:spcAft>
              <a:buClr>
                <a:schemeClr val="dk1"/>
              </a:buClr>
              <a:buSzPts val="900"/>
              <a:buFont typeface="Tahoma"/>
              <a:buNone/>
              <a:defRPr sz="9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34"/>
          <p:cNvSpPr txBox="1"/>
          <p:nvPr>
            <p:ph type="title"/>
          </p:nvPr>
        </p:nvSpPr>
        <p:spPr>
          <a:xfrm>
            <a:off x="457200" y="228866"/>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1" name="Google Shape;41;p34"/>
          <p:cNvSpPr txBox="1"/>
          <p:nvPr>
            <p:ph idx="1" type="body"/>
          </p:nvPr>
        </p:nvSpPr>
        <p:spPr>
          <a:xfrm>
            <a:off x="457200" y="1279262"/>
            <a:ext cx="4040188" cy="53313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ahoma"/>
              <a:buNone/>
              <a:defRPr b="1" sz="2400"/>
            </a:lvl1pPr>
            <a:lvl2pPr indent="-228600" lvl="1" marL="914400" algn="l">
              <a:lnSpc>
                <a:spcPct val="100000"/>
              </a:lnSpc>
              <a:spcBef>
                <a:spcPts val="400"/>
              </a:spcBef>
              <a:spcAft>
                <a:spcPts val="0"/>
              </a:spcAft>
              <a:buClr>
                <a:schemeClr val="dk1"/>
              </a:buClr>
              <a:buSzPts val="2000"/>
              <a:buFont typeface="Tahoma"/>
              <a:buNone/>
              <a:defRPr b="1" sz="2000"/>
            </a:lvl2pPr>
            <a:lvl3pPr indent="-228600" lvl="2" marL="1371600" algn="l">
              <a:lnSpc>
                <a:spcPct val="100000"/>
              </a:lnSpc>
              <a:spcBef>
                <a:spcPts val="360"/>
              </a:spcBef>
              <a:spcAft>
                <a:spcPts val="0"/>
              </a:spcAft>
              <a:buClr>
                <a:schemeClr val="dk1"/>
              </a:buClr>
              <a:buSzPts val="1800"/>
              <a:buFont typeface="Tahoma"/>
              <a:buNone/>
              <a:defRPr b="1" sz="1800"/>
            </a:lvl3pPr>
            <a:lvl4pPr indent="-228600" lvl="3" marL="1828800" algn="l">
              <a:lnSpc>
                <a:spcPct val="100000"/>
              </a:lnSpc>
              <a:spcBef>
                <a:spcPts val="320"/>
              </a:spcBef>
              <a:spcAft>
                <a:spcPts val="0"/>
              </a:spcAft>
              <a:buClr>
                <a:schemeClr val="dk1"/>
              </a:buClr>
              <a:buSzPts val="1600"/>
              <a:buFont typeface="Tahoma"/>
              <a:buNone/>
              <a:defRPr b="1" sz="1600"/>
            </a:lvl4pPr>
            <a:lvl5pPr indent="-228600" lvl="4" marL="2286000" algn="l">
              <a:lnSpc>
                <a:spcPct val="100000"/>
              </a:lnSpc>
              <a:spcBef>
                <a:spcPts val="320"/>
              </a:spcBef>
              <a:spcAft>
                <a:spcPts val="0"/>
              </a:spcAft>
              <a:buClr>
                <a:schemeClr val="dk1"/>
              </a:buClr>
              <a:buSzPts val="1600"/>
              <a:buFont typeface="Tahoma"/>
              <a:buNone/>
              <a:defRPr b="1" sz="1600"/>
            </a:lvl5pPr>
            <a:lvl6pPr indent="-228600" lvl="5" marL="2743200" algn="l">
              <a:lnSpc>
                <a:spcPct val="100000"/>
              </a:lnSpc>
              <a:spcBef>
                <a:spcPts val="320"/>
              </a:spcBef>
              <a:spcAft>
                <a:spcPts val="0"/>
              </a:spcAft>
              <a:buClr>
                <a:schemeClr val="dk1"/>
              </a:buClr>
              <a:buSzPts val="1600"/>
              <a:buFont typeface="Tahoma"/>
              <a:buNone/>
              <a:defRPr b="1" sz="1600"/>
            </a:lvl6pPr>
            <a:lvl7pPr indent="-228600" lvl="6" marL="3200400" algn="l">
              <a:lnSpc>
                <a:spcPct val="100000"/>
              </a:lnSpc>
              <a:spcBef>
                <a:spcPts val="320"/>
              </a:spcBef>
              <a:spcAft>
                <a:spcPts val="0"/>
              </a:spcAft>
              <a:buClr>
                <a:schemeClr val="dk1"/>
              </a:buClr>
              <a:buSzPts val="1600"/>
              <a:buFont typeface="Tahoma"/>
              <a:buNone/>
              <a:defRPr b="1" sz="1600"/>
            </a:lvl7pPr>
            <a:lvl8pPr indent="-228600" lvl="7" marL="3657600" algn="l">
              <a:lnSpc>
                <a:spcPct val="100000"/>
              </a:lnSpc>
              <a:spcBef>
                <a:spcPts val="320"/>
              </a:spcBef>
              <a:spcAft>
                <a:spcPts val="0"/>
              </a:spcAft>
              <a:buClr>
                <a:schemeClr val="dk1"/>
              </a:buClr>
              <a:buSzPts val="1600"/>
              <a:buFont typeface="Tahoma"/>
              <a:buNone/>
              <a:defRPr b="1" sz="1600"/>
            </a:lvl8pPr>
            <a:lvl9pPr indent="-228600" lvl="8" marL="4114800" algn="l">
              <a:lnSpc>
                <a:spcPct val="100000"/>
              </a:lnSpc>
              <a:spcBef>
                <a:spcPts val="320"/>
              </a:spcBef>
              <a:spcAft>
                <a:spcPts val="0"/>
              </a:spcAft>
              <a:buClr>
                <a:schemeClr val="dk1"/>
              </a:buClr>
              <a:buSzPts val="1600"/>
              <a:buFont typeface="Tahoma"/>
              <a:buNone/>
              <a:defRPr b="1" sz="1600"/>
            </a:lvl9pPr>
          </a:lstStyle>
          <a:p/>
        </p:txBody>
      </p:sp>
      <p:sp>
        <p:nvSpPr>
          <p:cNvPr id="42" name="Google Shape;42;p34"/>
          <p:cNvSpPr txBox="1"/>
          <p:nvPr>
            <p:ph idx="2" type="body"/>
          </p:nvPr>
        </p:nvSpPr>
        <p:spPr>
          <a:xfrm>
            <a:off x="457200" y="1812396"/>
            <a:ext cx="4040188" cy="329274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ahoma"/>
              <a:buChar char="•"/>
              <a:defRPr sz="2400"/>
            </a:lvl1pPr>
            <a:lvl2pPr indent="-355600" lvl="1" marL="914400" algn="l">
              <a:lnSpc>
                <a:spcPct val="100000"/>
              </a:lnSpc>
              <a:spcBef>
                <a:spcPts val="400"/>
              </a:spcBef>
              <a:spcAft>
                <a:spcPts val="0"/>
              </a:spcAft>
              <a:buClr>
                <a:schemeClr val="dk1"/>
              </a:buClr>
              <a:buSzPts val="2000"/>
              <a:buFont typeface="Tahoma"/>
              <a:buChar char="–"/>
              <a:defRPr sz="2000"/>
            </a:lvl2pPr>
            <a:lvl3pPr indent="-342900" lvl="2" marL="1371600" algn="l">
              <a:lnSpc>
                <a:spcPct val="100000"/>
              </a:lnSpc>
              <a:spcBef>
                <a:spcPts val="360"/>
              </a:spcBef>
              <a:spcAft>
                <a:spcPts val="0"/>
              </a:spcAft>
              <a:buClr>
                <a:schemeClr val="dk1"/>
              </a:buClr>
              <a:buSzPts val="1800"/>
              <a:buFont typeface="Tahoma"/>
              <a:buChar char="•"/>
              <a:defRPr sz="1800"/>
            </a:lvl3pPr>
            <a:lvl4pPr indent="-330200" lvl="3" marL="1828800" algn="l">
              <a:lnSpc>
                <a:spcPct val="100000"/>
              </a:lnSpc>
              <a:spcBef>
                <a:spcPts val="320"/>
              </a:spcBef>
              <a:spcAft>
                <a:spcPts val="0"/>
              </a:spcAft>
              <a:buClr>
                <a:schemeClr val="dk1"/>
              </a:buClr>
              <a:buSzPts val="1600"/>
              <a:buFont typeface="Tahoma"/>
              <a:buChar char="–"/>
              <a:defRPr sz="1600"/>
            </a:lvl4pPr>
            <a:lvl5pPr indent="-330200" lvl="4" marL="2286000" algn="l">
              <a:lnSpc>
                <a:spcPct val="100000"/>
              </a:lnSpc>
              <a:spcBef>
                <a:spcPts val="320"/>
              </a:spcBef>
              <a:spcAft>
                <a:spcPts val="0"/>
              </a:spcAft>
              <a:buClr>
                <a:schemeClr val="dk1"/>
              </a:buClr>
              <a:buSzPts val="1600"/>
              <a:buFont typeface="Tahoma"/>
              <a:buChar char="»"/>
              <a:defRPr sz="1600"/>
            </a:lvl5pPr>
            <a:lvl6pPr indent="-330200" lvl="5" marL="2743200" algn="l">
              <a:lnSpc>
                <a:spcPct val="100000"/>
              </a:lnSpc>
              <a:spcBef>
                <a:spcPts val="320"/>
              </a:spcBef>
              <a:spcAft>
                <a:spcPts val="0"/>
              </a:spcAft>
              <a:buClr>
                <a:schemeClr val="dk1"/>
              </a:buClr>
              <a:buSzPts val="1600"/>
              <a:buFont typeface="Tahoma"/>
              <a:buChar char="»"/>
              <a:defRPr sz="1600"/>
            </a:lvl6pPr>
            <a:lvl7pPr indent="-330200" lvl="6" marL="3200400" algn="l">
              <a:lnSpc>
                <a:spcPct val="100000"/>
              </a:lnSpc>
              <a:spcBef>
                <a:spcPts val="320"/>
              </a:spcBef>
              <a:spcAft>
                <a:spcPts val="0"/>
              </a:spcAft>
              <a:buClr>
                <a:schemeClr val="dk1"/>
              </a:buClr>
              <a:buSzPts val="1600"/>
              <a:buFont typeface="Tahoma"/>
              <a:buChar char="»"/>
              <a:defRPr sz="1600"/>
            </a:lvl7pPr>
            <a:lvl8pPr indent="-330200" lvl="7" marL="3657600" algn="l">
              <a:lnSpc>
                <a:spcPct val="100000"/>
              </a:lnSpc>
              <a:spcBef>
                <a:spcPts val="320"/>
              </a:spcBef>
              <a:spcAft>
                <a:spcPts val="0"/>
              </a:spcAft>
              <a:buClr>
                <a:schemeClr val="dk1"/>
              </a:buClr>
              <a:buSzPts val="1600"/>
              <a:buFont typeface="Tahoma"/>
              <a:buChar char="»"/>
              <a:defRPr sz="1600"/>
            </a:lvl8pPr>
            <a:lvl9pPr indent="-330200" lvl="8" marL="4114800" algn="l">
              <a:lnSpc>
                <a:spcPct val="100000"/>
              </a:lnSpc>
              <a:spcBef>
                <a:spcPts val="320"/>
              </a:spcBef>
              <a:spcAft>
                <a:spcPts val="0"/>
              </a:spcAft>
              <a:buClr>
                <a:schemeClr val="dk1"/>
              </a:buClr>
              <a:buSzPts val="1600"/>
              <a:buFont typeface="Tahoma"/>
              <a:buChar char="»"/>
              <a:defRPr sz="1600"/>
            </a:lvl9pPr>
          </a:lstStyle>
          <a:p/>
        </p:txBody>
      </p:sp>
      <p:sp>
        <p:nvSpPr>
          <p:cNvPr id="43" name="Google Shape;43;p34"/>
          <p:cNvSpPr txBox="1"/>
          <p:nvPr>
            <p:ph idx="3" type="body"/>
          </p:nvPr>
        </p:nvSpPr>
        <p:spPr>
          <a:xfrm>
            <a:off x="4645030" y="1279262"/>
            <a:ext cx="4041775" cy="53313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Tahoma"/>
              <a:buNone/>
              <a:defRPr b="1" sz="2400"/>
            </a:lvl1pPr>
            <a:lvl2pPr indent="-228600" lvl="1" marL="914400" algn="l">
              <a:lnSpc>
                <a:spcPct val="100000"/>
              </a:lnSpc>
              <a:spcBef>
                <a:spcPts val="400"/>
              </a:spcBef>
              <a:spcAft>
                <a:spcPts val="0"/>
              </a:spcAft>
              <a:buClr>
                <a:schemeClr val="dk1"/>
              </a:buClr>
              <a:buSzPts val="2000"/>
              <a:buFont typeface="Tahoma"/>
              <a:buNone/>
              <a:defRPr b="1" sz="2000"/>
            </a:lvl2pPr>
            <a:lvl3pPr indent="-228600" lvl="2" marL="1371600" algn="l">
              <a:lnSpc>
                <a:spcPct val="100000"/>
              </a:lnSpc>
              <a:spcBef>
                <a:spcPts val="360"/>
              </a:spcBef>
              <a:spcAft>
                <a:spcPts val="0"/>
              </a:spcAft>
              <a:buClr>
                <a:schemeClr val="dk1"/>
              </a:buClr>
              <a:buSzPts val="1800"/>
              <a:buFont typeface="Tahoma"/>
              <a:buNone/>
              <a:defRPr b="1" sz="1800"/>
            </a:lvl3pPr>
            <a:lvl4pPr indent="-228600" lvl="3" marL="1828800" algn="l">
              <a:lnSpc>
                <a:spcPct val="100000"/>
              </a:lnSpc>
              <a:spcBef>
                <a:spcPts val="320"/>
              </a:spcBef>
              <a:spcAft>
                <a:spcPts val="0"/>
              </a:spcAft>
              <a:buClr>
                <a:schemeClr val="dk1"/>
              </a:buClr>
              <a:buSzPts val="1600"/>
              <a:buFont typeface="Tahoma"/>
              <a:buNone/>
              <a:defRPr b="1" sz="1600"/>
            </a:lvl4pPr>
            <a:lvl5pPr indent="-228600" lvl="4" marL="2286000" algn="l">
              <a:lnSpc>
                <a:spcPct val="100000"/>
              </a:lnSpc>
              <a:spcBef>
                <a:spcPts val="320"/>
              </a:spcBef>
              <a:spcAft>
                <a:spcPts val="0"/>
              </a:spcAft>
              <a:buClr>
                <a:schemeClr val="dk1"/>
              </a:buClr>
              <a:buSzPts val="1600"/>
              <a:buFont typeface="Tahoma"/>
              <a:buNone/>
              <a:defRPr b="1" sz="1600"/>
            </a:lvl5pPr>
            <a:lvl6pPr indent="-228600" lvl="5" marL="2743200" algn="l">
              <a:lnSpc>
                <a:spcPct val="100000"/>
              </a:lnSpc>
              <a:spcBef>
                <a:spcPts val="320"/>
              </a:spcBef>
              <a:spcAft>
                <a:spcPts val="0"/>
              </a:spcAft>
              <a:buClr>
                <a:schemeClr val="dk1"/>
              </a:buClr>
              <a:buSzPts val="1600"/>
              <a:buFont typeface="Tahoma"/>
              <a:buNone/>
              <a:defRPr b="1" sz="1600"/>
            </a:lvl6pPr>
            <a:lvl7pPr indent="-228600" lvl="6" marL="3200400" algn="l">
              <a:lnSpc>
                <a:spcPct val="100000"/>
              </a:lnSpc>
              <a:spcBef>
                <a:spcPts val="320"/>
              </a:spcBef>
              <a:spcAft>
                <a:spcPts val="0"/>
              </a:spcAft>
              <a:buClr>
                <a:schemeClr val="dk1"/>
              </a:buClr>
              <a:buSzPts val="1600"/>
              <a:buFont typeface="Tahoma"/>
              <a:buNone/>
              <a:defRPr b="1" sz="1600"/>
            </a:lvl7pPr>
            <a:lvl8pPr indent="-228600" lvl="7" marL="3657600" algn="l">
              <a:lnSpc>
                <a:spcPct val="100000"/>
              </a:lnSpc>
              <a:spcBef>
                <a:spcPts val="320"/>
              </a:spcBef>
              <a:spcAft>
                <a:spcPts val="0"/>
              </a:spcAft>
              <a:buClr>
                <a:schemeClr val="dk1"/>
              </a:buClr>
              <a:buSzPts val="1600"/>
              <a:buFont typeface="Tahoma"/>
              <a:buNone/>
              <a:defRPr b="1" sz="1600"/>
            </a:lvl8pPr>
            <a:lvl9pPr indent="-228600" lvl="8" marL="4114800" algn="l">
              <a:lnSpc>
                <a:spcPct val="100000"/>
              </a:lnSpc>
              <a:spcBef>
                <a:spcPts val="320"/>
              </a:spcBef>
              <a:spcAft>
                <a:spcPts val="0"/>
              </a:spcAft>
              <a:buClr>
                <a:schemeClr val="dk1"/>
              </a:buClr>
              <a:buSzPts val="1600"/>
              <a:buFont typeface="Tahoma"/>
              <a:buNone/>
              <a:defRPr b="1" sz="1600"/>
            </a:lvl9pPr>
          </a:lstStyle>
          <a:p/>
        </p:txBody>
      </p:sp>
      <p:sp>
        <p:nvSpPr>
          <p:cNvPr id="44" name="Google Shape;44;p34"/>
          <p:cNvSpPr txBox="1"/>
          <p:nvPr>
            <p:ph idx="4" type="body"/>
          </p:nvPr>
        </p:nvSpPr>
        <p:spPr>
          <a:xfrm>
            <a:off x="4645030" y="1812396"/>
            <a:ext cx="4041775" cy="329274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Tahoma"/>
              <a:buChar char="•"/>
              <a:defRPr sz="2400"/>
            </a:lvl1pPr>
            <a:lvl2pPr indent="-355600" lvl="1" marL="914400" algn="l">
              <a:lnSpc>
                <a:spcPct val="100000"/>
              </a:lnSpc>
              <a:spcBef>
                <a:spcPts val="400"/>
              </a:spcBef>
              <a:spcAft>
                <a:spcPts val="0"/>
              </a:spcAft>
              <a:buClr>
                <a:schemeClr val="dk1"/>
              </a:buClr>
              <a:buSzPts val="2000"/>
              <a:buFont typeface="Tahoma"/>
              <a:buChar char="–"/>
              <a:defRPr sz="2000"/>
            </a:lvl2pPr>
            <a:lvl3pPr indent="-342900" lvl="2" marL="1371600" algn="l">
              <a:lnSpc>
                <a:spcPct val="100000"/>
              </a:lnSpc>
              <a:spcBef>
                <a:spcPts val="360"/>
              </a:spcBef>
              <a:spcAft>
                <a:spcPts val="0"/>
              </a:spcAft>
              <a:buClr>
                <a:schemeClr val="dk1"/>
              </a:buClr>
              <a:buSzPts val="1800"/>
              <a:buFont typeface="Tahoma"/>
              <a:buChar char="•"/>
              <a:defRPr sz="1800"/>
            </a:lvl3pPr>
            <a:lvl4pPr indent="-330200" lvl="3" marL="1828800" algn="l">
              <a:lnSpc>
                <a:spcPct val="100000"/>
              </a:lnSpc>
              <a:spcBef>
                <a:spcPts val="320"/>
              </a:spcBef>
              <a:spcAft>
                <a:spcPts val="0"/>
              </a:spcAft>
              <a:buClr>
                <a:schemeClr val="dk1"/>
              </a:buClr>
              <a:buSzPts val="1600"/>
              <a:buFont typeface="Tahoma"/>
              <a:buChar char="–"/>
              <a:defRPr sz="1600"/>
            </a:lvl4pPr>
            <a:lvl5pPr indent="-330200" lvl="4" marL="2286000" algn="l">
              <a:lnSpc>
                <a:spcPct val="100000"/>
              </a:lnSpc>
              <a:spcBef>
                <a:spcPts val="320"/>
              </a:spcBef>
              <a:spcAft>
                <a:spcPts val="0"/>
              </a:spcAft>
              <a:buClr>
                <a:schemeClr val="dk1"/>
              </a:buClr>
              <a:buSzPts val="1600"/>
              <a:buFont typeface="Tahoma"/>
              <a:buChar char="»"/>
              <a:defRPr sz="1600"/>
            </a:lvl5pPr>
            <a:lvl6pPr indent="-330200" lvl="5" marL="2743200" algn="l">
              <a:lnSpc>
                <a:spcPct val="100000"/>
              </a:lnSpc>
              <a:spcBef>
                <a:spcPts val="320"/>
              </a:spcBef>
              <a:spcAft>
                <a:spcPts val="0"/>
              </a:spcAft>
              <a:buClr>
                <a:schemeClr val="dk1"/>
              </a:buClr>
              <a:buSzPts val="1600"/>
              <a:buFont typeface="Tahoma"/>
              <a:buChar char="»"/>
              <a:defRPr sz="1600"/>
            </a:lvl6pPr>
            <a:lvl7pPr indent="-330200" lvl="6" marL="3200400" algn="l">
              <a:lnSpc>
                <a:spcPct val="100000"/>
              </a:lnSpc>
              <a:spcBef>
                <a:spcPts val="320"/>
              </a:spcBef>
              <a:spcAft>
                <a:spcPts val="0"/>
              </a:spcAft>
              <a:buClr>
                <a:schemeClr val="dk1"/>
              </a:buClr>
              <a:buSzPts val="1600"/>
              <a:buFont typeface="Tahoma"/>
              <a:buChar char="»"/>
              <a:defRPr sz="1600"/>
            </a:lvl7pPr>
            <a:lvl8pPr indent="-330200" lvl="7" marL="3657600" algn="l">
              <a:lnSpc>
                <a:spcPct val="100000"/>
              </a:lnSpc>
              <a:spcBef>
                <a:spcPts val="320"/>
              </a:spcBef>
              <a:spcAft>
                <a:spcPts val="0"/>
              </a:spcAft>
              <a:buClr>
                <a:schemeClr val="dk1"/>
              </a:buClr>
              <a:buSzPts val="1600"/>
              <a:buFont typeface="Tahoma"/>
              <a:buChar char="»"/>
              <a:defRPr sz="1600"/>
            </a:lvl8pPr>
            <a:lvl9pPr indent="-330200" lvl="8" marL="4114800" algn="l">
              <a:lnSpc>
                <a:spcPct val="100000"/>
              </a:lnSpc>
              <a:spcBef>
                <a:spcPts val="320"/>
              </a:spcBef>
              <a:spcAft>
                <a:spcPts val="0"/>
              </a:spcAft>
              <a:buClr>
                <a:schemeClr val="dk1"/>
              </a:buClr>
              <a:buSzPts val="1600"/>
              <a:buFont typeface="Tahoma"/>
              <a:buChar char="»"/>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35"/>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 name="Google Shape;47;p35"/>
          <p:cNvSpPr txBox="1"/>
          <p:nvPr>
            <p:ph idx="1" type="body"/>
          </p:nvPr>
        </p:nvSpPr>
        <p:spPr>
          <a:xfrm>
            <a:off x="468313" y="1357315"/>
            <a:ext cx="4038600" cy="377163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ahoma"/>
              <a:buChar char="•"/>
              <a:defRPr sz="2800"/>
            </a:lvl1pPr>
            <a:lvl2pPr indent="-381000" lvl="1" marL="914400" algn="l">
              <a:lnSpc>
                <a:spcPct val="100000"/>
              </a:lnSpc>
              <a:spcBef>
                <a:spcPts val="480"/>
              </a:spcBef>
              <a:spcAft>
                <a:spcPts val="0"/>
              </a:spcAft>
              <a:buClr>
                <a:schemeClr val="dk1"/>
              </a:buClr>
              <a:buSzPts val="2400"/>
              <a:buFont typeface="Tahoma"/>
              <a:buChar char="–"/>
              <a:defRPr sz="2400"/>
            </a:lvl2pPr>
            <a:lvl3pPr indent="-355600" lvl="2" marL="1371600" algn="l">
              <a:lnSpc>
                <a:spcPct val="100000"/>
              </a:lnSpc>
              <a:spcBef>
                <a:spcPts val="400"/>
              </a:spcBef>
              <a:spcAft>
                <a:spcPts val="0"/>
              </a:spcAft>
              <a:buClr>
                <a:schemeClr val="dk1"/>
              </a:buClr>
              <a:buSzPts val="2000"/>
              <a:buFont typeface="Tahoma"/>
              <a:buChar char="•"/>
              <a:defRPr sz="2000"/>
            </a:lvl3pPr>
            <a:lvl4pPr indent="-342900" lvl="3" marL="1828800" algn="l">
              <a:lnSpc>
                <a:spcPct val="100000"/>
              </a:lnSpc>
              <a:spcBef>
                <a:spcPts val="360"/>
              </a:spcBef>
              <a:spcAft>
                <a:spcPts val="0"/>
              </a:spcAft>
              <a:buClr>
                <a:schemeClr val="dk1"/>
              </a:buClr>
              <a:buSzPts val="1800"/>
              <a:buFont typeface="Tahoma"/>
              <a:buChar char="–"/>
              <a:defRPr sz="1800"/>
            </a:lvl4pPr>
            <a:lvl5pPr indent="-342900" lvl="4" marL="2286000" algn="l">
              <a:lnSpc>
                <a:spcPct val="100000"/>
              </a:lnSpc>
              <a:spcBef>
                <a:spcPts val="360"/>
              </a:spcBef>
              <a:spcAft>
                <a:spcPts val="0"/>
              </a:spcAft>
              <a:buClr>
                <a:schemeClr val="dk1"/>
              </a:buClr>
              <a:buSzPts val="1800"/>
              <a:buFont typeface="Tahoma"/>
              <a:buChar char="»"/>
              <a:defRPr sz="1800"/>
            </a:lvl5pPr>
            <a:lvl6pPr indent="-342900" lvl="5" marL="2743200" algn="l">
              <a:lnSpc>
                <a:spcPct val="100000"/>
              </a:lnSpc>
              <a:spcBef>
                <a:spcPts val="360"/>
              </a:spcBef>
              <a:spcAft>
                <a:spcPts val="0"/>
              </a:spcAft>
              <a:buClr>
                <a:schemeClr val="dk1"/>
              </a:buClr>
              <a:buSzPts val="1800"/>
              <a:buFont typeface="Tahoma"/>
              <a:buChar char="»"/>
              <a:defRPr sz="1800"/>
            </a:lvl6pPr>
            <a:lvl7pPr indent="-342900" lvl="6" marL="3200400" algn="l">
              <a:lnSpc>
                <a:spcPct val="100000"/>
              </a:lnSpc>
              <a:spcBef>
                <a:spcPts val="360"/>
              </a:spcBef>
              <a:spcAft>
                <a:spcPts val="0"/>
              </a:spcAft>
              <a:buClr>
                <a:schemeClr val="dk1"/>
              </a:buClr>
              <a:buSzPts val="1800"/>
              <a:buFont typeface="Tahoma"/>
              <a:buChar char="»"/>
              <a:defRPr sz="1800"/>
            </a:lvl7pPr>
            <a:lvl8pPr indent="-342900" lvl="7" marL="3657600" algn="l">
              <a:lnSpc>
                <a:spcPct val="100000"/>
              </a:lnSpc>
              <a:spcBef>
                <a:spcPts val="360"/>
              </a:spcBef>
              <a:spcAft>
                <a:spcPts val="0"/>
              </a:spcAft>
              <a:buClr>
                <a:schemeClr val="dk1"/>
              </a:buClr>
              <a:buSzPts val="1800"/>
              <a:buFont typeface="Tahoma"/>
              <a:buChar char="»"/>
              <a:defRPr sz="1800"/>
            </a:lvl8pPr>
            <a:lvl9pPr indent="-342900" lvl="8" marL="4114800" algn="l">
              <a:lnSpc>
                <a:spcPct val="100000"/>
              </a:lnSpc>
              <a:spcBef>
                <a:spcPts val="360"/>
              </a:spcBef>
              <a:spcAft>
                <a:spcPts val="0"/>
              </a:spcAft>
              <a:buClr>
                <a:schemeClr val="dk1"/>
              </a:buClr>
              <a:buSzPts val="1800"/>
              <a:buFont typeface="Tahoma"/>
              <a:buChar char="»"/>
              <a:defRPr sz="1800"/>
            </a:lvl9pPr>
          </a:lstStyle>
          <a:p/>
        </p:txBody>
      </p:sp>
      <p:sp>
        <p:nvSpPr>
          <p:cNvPr id="48" name="Google Shape;48;p35"/>
          <p:cNvSpPr txBox="1"/>
          <p:nvPr>
            <p:ph idx="2" type="body"/>
          </p:nvPr>
        </p:nvSpPr>
        <p:spPr>
          <a:xfrm>
            <a:off x="4659313" y="1357315"/>
            <a:ext cx="4038600" cy="3771636"/>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Tahoma"/>
              <a:buChar char="•"/>
              <a:defRPr sz="2800"/>
            </a:lvl1pPr>
            <a:lvl2pPr indent="-381000" lvl="1" marL="914400" algn="l">
              <a:lnSpc>
                <a:spcPct val="100000"/>
              </a:lnSpc>
              <a:spcBef>
                <a:spcPts val="480"/>
              </a:spcBef>
              <a:spcAft>
                <a:spcPts val="0"/>
              </a:spcAft>
              <a:buClr>
                <a:schemeClr val="dk1"/>
              </a:buClr>
              <a:buSzPts val="2400"/>
              <a:buFont typeface="Tahoma"/>
              <a:buChar char="–"/>
              <a:defRPr sz="2400"/>
            </a:lvl2pPr>
            <a:lvl3pPr indent="-355600" lvl="2" marL="1371600" algn="l">
              <a:lnSpc>
                <a:spcPct val="100000"/>
              </a:lnSpc>
              <a:spcBef>
                <a:spcPts val="400"/>
              </a:spcBef>
              <a:spcAft>
                <a:spcPts val="0"/>
              </a:spcAft>
              <a:buClr>
                <a:schemeClr val="dk1"/>
              </a:buClr>
              <a:buSzPts val="2000"/>
              <a:buFont typeface="Tahoma"/>
              <a:buChar char="•"/>
              <a:defRPr sz="2000"/>
            </a:lvl3pPr>
            <a:lvl4pPr indent="-342900" lvl="3" marL="1828800" algn="l">
              <a:lnSpc>
                <a:spcPct val="100000"/>
              </a:lnSpc>
              <a:spcBef>
                <a:spcPts val="360"/>
              </a:spcBef>
              <a:spcAft>
                <a:spcPts val="0"/>
              </a:spcAft>
              <a:buClr>
                <a:schemeClr val="dk1"/>
              </a:buClr>
              <a:buSzPts val="1800"/>
              <a:buFont typeface="Tahoma"/>
              <a:buChar char="–"/>
              <a:defRPr sz="1800"/>
            </a:lvl4pPr>
            <a:lvl5pPr indent="-342900" lvl="4" marL="2286000" algn="l">
              <a:lnSpc>
                <a:spcPct val="100000"/>
              </a:lnSpc>
              <a:spcBef>
                <a:spcPts val="360"/>
              </a:spcBef>
              <a:spcAft>
                <a:spcPts val="0"/>
              </a:spcAft>
              <a:buClr>
                <a:schemeClr val="dk1"/>
              </a:buClr>
              <a:buSzPts val="1800"/>
              <a:buFont typeface="Tahoma"/>
              <a:buChar char="»"/>
              <a:defRPr sz="1800"/>
            </a:lvl5pPr>
            <a:lvl6pPr indent="-342900" lvl="5" marL="2743200" algn="l">
              <a:lnSpc>
                <a:spcPct val="100000"/>
              </a:lnSpc>
              <a:spcBef>
                <a:spcPts val="360"/>
              </a:spcBef>
              <a:spcAft>
                <a:spcPts val="0"/>
              </a:spcAft>
              <a:buClr>
                <a:schemeClr val="dk1"/>
              </a:buClr>
              <a:buSzPts val="1800"/>
              <a:buFont typeface="Tahoma"/>
              <a:buChar char="»"/>
              <a:defRPr sz="1800"/>
            </a:lvl6pPr>
            <a:lvl7pPr indent="-342900" lvl="6" marL="3200400" algn="l">
              <a:lnSpc>
                <a:spcPct val="100000"/>
              </a:lnSpc>
              <a:spcBef>
                <a:spcPts val="360"/>
              </a:spcBef>
              <a:spcAft>
                <a:spcPts val="0"/>
              </a:spcAft>
              <a:buClr>
                <a:schemeClr val="dk1"/>
              </a:buClr>
              <a:buSzPts val="1800"/>
              <a:buFont typeface="Tahoma"/>
              <a:buChar char="»"/>
              <a:defRPr sz="1800"/>
            </a:lvl7pPr>
            <a:lvl8pPr indent="-342900" lvl="7" marL="3657600" algn="l">
              <a:lnSpc>
                <a:spcPct val="100000"/>
              </a:lnSpc>
              <a:spcBef>
                <a:spcPts val="360"/>
              </a:spcBef>
              <a:spcAft>
                <a:spcPts val="0"/>
              </a:spcAft>
              <a:buClr>
                <a:schemeClr val="dk1"/>
              </a:buClr>
              <a:buSzPts val="1800"/>
              <a:buFont typeface="Tahoma"/>
              <a:buChar char="»"/>
              <a:defRPr sz="1800"/>
            </a:lvl8pPr>
            <a:lvl9pPr indent="-342900" lvl="8" marL="4114800" algn="l">
              <a:lnSpc>
                <a:spcPct val="100000"/>
              </a:lnSpc>
              <a:spcBef>
                <a:spcPts val="360"/>
              </a:spcBef>
              <a:spcAft>
                <a:spcPts val="0"/>
              </a:spcAft>
              <a:buClr>
                <a:schemeClr val="dk1"/>
              </a:buClr>
              <a:buSzPts val="1800"/>
              <a:buFont typeface="Tahoma"/>
              <a:buChar char="»"/>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image" Target="../media/image3.png"/><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5.jpg"/><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trust_ppt_bg1" id="10" name="Google Shape;10;p13"/>
          <p:cNvPicPr preferRelativeResize="0"/>
          <p:nvPr/>
        </p:nvPicPr>
        <p:blipFill rotWithShape="1">
          <a:blip r:embed="rId1">
            <a:alphaModFix/>
          </a:blip>
          <a:srcRect b="0" l="0" r="0" t="0"/>
          <a:stretch/>
        </p:blipFill>
        <p:spPr>
          <a:xfrm>
            <a:off x="0" y="0"/>
            <a:ext cx="9144000" cy="5715000"/>
          </a:xfrm>
          <a:prstGeom prst="rect">
            <a:avLst/>
          </a:prstGeom>
          <a:noFill/>
          <a:ln>
            <a:noFill/>
          </a:ln>
        </p:spPr>
      </p:pic>
      <p:pic>
        <p:nvPicPr>
          <p:cNvPr id="11" name="Google Shape;11;p13"/>
          <p:cNvPicPr preferRelativeResize="0"/>
          <p:nvPr/>
        </p:nvPicPr>
        <p:blipFill rotWithShape="1">
          <a:blip r:embed="rId2">
            <a:alphaModFix/>
          </a:blip>
          <a:srcRect b="0" l="0" r="0" t="0"/>
          <a:stretch/>
        </p:blipFill>
        <p:spPr>
          <a:xfrm>
            <a:off x="7573962" y="142875"/>
            <a:ext cx="998537" cy="795337"/>
          </a:xfrm>
          <a:prstGeom prst="rect">
            <a:avLst/>
          </a:prstGeom>
          <a:noFill/>
          <a:ln>
            <a:noFill/>
          </a:ln>
        </p:spPr>
      </p:pic>
      <p:sp>
        <p:nvSpPr>
          <p:cNvPr id="12" name="Google Shape;12;p13"/>
          <p:cNvSpPr txBox="1"/>
          <p:nvPr>
            <p:ph type="title"/>
          </p:nvPr>
        </p:nvSpPr>
        <p:spPr>
          <a:xfrm>
            <a:off x="323850" y="217487"/>
            <a:ext cx="8496300" cy="9525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rgbClr val="8D581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rgbClr val="8D581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rgbClr val="8D581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rgbClr val="8D5812"/>
                </a:solidFill>
                <a:latin typeface="Arial"/>
                <a:ea typeface="Arial"/>
                <a:cs typeface="Arial"/>
                <a:sym typeface="Arial"/>
              </a:defRPr>
            </a:lvl9pPr>
          </a:lstStyle>
          <a:p/>
        </p:txBody>
      </p:sp>
      <p:sp>
        <p:nvSpPr>
          <p:cNvPr id="13" name="Google Shape;13;p13"/>
          <p:cNvSpPr txBox="1"/>
          <p:nvPr>
            <p:ph idx="1" type="body"/>
          </p:nvPr>
        </p:nvSpPr>
        <p:spPr>
          <a:xfrm>
            <a:off x="684212" y="1236662"/>
            <a:ext cx="7772400" cy="34290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rgbClr val="3D2008"/>
              </a:buClr>
              <a:buSzPts val="3200"/>
              <a:buFont typeface="Tahoma"/>
              <a:buChar char="•"/>
              <a:defRPr b="0" i="0" sz="3200" u="none" cap="none" strike="noStrike">
                <a:solidFill>
                  <a:srgbClr val="3D2008"/>
                </a:solidFill>
                <a:latin typeface="Tahoma"/>
                <a:ea typeface="Tahoma"/>
                <a:cs typeface="Tahoma"/>
                <a:sym typeface="Tahoma"/>
              </a:defRPr>
            </a:lvl1pPr>
            <a:lvl2pPr indent="-406400" lvl="1" marL="914400" marR="0" rtl="0" algn="l">
              <a:lnSpc>
                <a:spcPct val="100000"/>
              </a:lnSpc>
              <a:spcBef>
                <a:spcPts val="560"/>
              </a:spcBef>
              <a:spcAft>
                <a:spcPts val="0"/>
              </a:spcAft>
              <a:buClr>
                <a:srgbClr val="3D2008"/>
              </a:buClr>
              <a:buSzPts val="2800"/>
              <a:buFont typeface="Tahoma"/>
              <a:buChar char="–"/>
              <a:defRPr b="0" i="0" sz="2800" u="none" cap="none" strike="noStrike">
                <a:solidFill>
                  <a:srgbClr val="3D2008"/>
                </a:solidFill>
                <a:latin typeface="Tahoma"/>
                <a:ea typeface="Tahoma"/>
                <a:cs typeface="Tahoma"/>
                <a:sym typeface="Tahoma"/>
              </a:defRPr>
            </a:lvl2pPr>
            <a:lvl3pPr indent="-381000" lvl="2" marL="1371600" marR="0" rtl="0" algn="l">
              <a:lnSpc>
                <a:spcPct val="100000"/>
              </a:lnSpc>
              <a:spcBef>
                <a:spcPts val="480"/>
              </a:spcBef>
              <a:spcAft>
                <a:spcPts val="0"/>
              </a:spcAft>
              <a:buClr>
                <a:srgbClr val="3D2008"/>
              </a:buClr>
              <a:buSzPts val="2400"/>
              <a:buFont typeface="Tahoma"/>
              <a:buChar char="•"/>
              <a:defRPr b="0" i="0" sz="2400" u="none" cap="none" strike="noStrike">
                <a:solidFill>
                  <a:srgbClr val="3D2008"/>
                </a:solidFill>
                <a:latin typeface="Tahoma"/>
                <a:ea typeface="Tahoma"/>
                <a:cs typeface="Tahoma"/>
                <a:sym typeface="Tahoma"/>
              </a:defRPr>
            </a:lvl3pPr>
            <a:lvl4pPr indent="-355600" lvl="3" marL="1828800" marR="0" rtl="0" algn="l">
              <a:lnSpc>
                <a:spcPct val="100000"/>
              </a:lnSpc>
              <a:spcBef>
                <a:spcPts val="400"/>
              </a:spcBef>
              <a:spcAft>
                <a:spcPts val="0"/>
              </a:spcAft>
              <a:buClr>
                <a:srgbClr val="3D2008"/>
              </a:buClr>
              <a:buSzPts val="2000"/>
              <a:buFont typeface="Tahoma"/>
              <a:buChar char="–"/>
              <a:defRPr b="0" i="0" sz="2000" u="none" cap="none" strike="noStrike">
                <a:solidFill>
                  <a:srgbClr val="3D2008"/>
                </a:solidFill>
                <a:latin typeface="Tahoma"/>
                <a:ea typeface="Tahoma"/>
                <a:cs typeface="Tahoma"/>
                <a:sym typeface="Tahoma"/>
              </a:defRPr>
            </a:lvl4pPr>
            <a:lvl5pPr indent="-355600" lvl="4" marL="2286000" marR="0" rtl="0" algn="l">
              <a:lnSpc>
                <a:spcPct val="100000"/>
              </a:lnSpc>
              <a:spcBef>
                <a:spcPts val="400"/>
              </a:spcBef>
              <a:spcAft>
                <a:spcPts val="0"/>
              </a:spcAft>
              <a:buClr>
                <a:srgbClr val="3D2008"/>
              </a:buClr>
              <a:buSzPts val="2000"/>
              <a:buFont typeface="Tahoma"/>
              <a:buChar char="»"/>
              <a:defRPr b="0" i="0" sz="2000" u="none" cap="none" strike="noStrike">
                <a:solidFill>
                  <a:srgbClr val="3D2008"/>
                </a:solidFill>
                <a:latin typeface="Tahoma"/>
                <a:ea typeface="Tahoma"/>
                <a:cs typeface="Tahoma"/>
                <a:sym typeface="Tahoma"/>
              </a:defRPr>
            </a:lvl5pPr>
            <a:lvl6pPr indent="-355600" lvl="5" marL="2743200" marR="0" rtl="0" algn="l">
              <a:lnSpc>
                <a:spcPct val="100000"/>
              </a:lnSpc>
              <a:spcBef>
                <a:spcPts val="400"/>
              </a:spcBef>
              <a:spcAft>
                <a:spcPts val="0"/>
              </a:spcAft>
              <a:buClr>
                <a:srgbClr val="3D2008"/>
              </a:buClr>
              <a:buSzPts val="2000"/>
              <a:buFont typeface="Arial"/>
              <a:buChar char="»"/>
              <a:defRPr b="0" i="0" sz="2000" u="none" cap="none" strike="noStrike">
                <a:solidFill>
                  <a:srgbClr val="3D2008"/>
                </a:solidFill>
                <a:latin typeface="Arial"/>
                <a:ea typeface="Arial"/>
                <a:cs typeface="Arial"/>
                <a:sym typeface="Arial"/>
              </a:defRPr>
            </a:lvl6pPr>
            <a:lvl7pPr indent="-355600" lvl="6" marL="3200400" marR="0" rtl="0" algn="l">
              <a:lnSpc>
                <a:spcPct val="100000"/>
              </a:lnSpc>
              <a:spcBef>
                <a:spcPts val="400"/>
              </a:spcBef>
              <a:spcAft>
                <a:spcPts val="0"/>
              </a:spcAft>
              <a:buClr>
                <a:srgbClr val="3D2008"/>
              </a:buClr>
              <a:buSzPts val="2000"/>
              <a:buFont typeface="Arial"/>
              <a:buChar char="»"/>
              <a:defRPr b="0" i="0" sz="2000" u="none" cap="none" strike="noStrike">
                <a:solidFill>
                  <a:srgbClr val="3D2008"/>
                </a:solidFill>
                <a:latin typeface="Arial"/>
                <a:ea typeface="Arial"/>
                <a:cs typeface="Arial"/>
                <a:sym typeface="Arial"/>
              </a:defRPr>
            </a:lvl7pPr>
            <a:lvl8pPr indent="-355600" lvl="7" marL="3657600" marR="0" rtl="0" algn="l">
              <a:lnSpc>
                <a:spcPct val="100000"/>
              </a:lnSpc>
              <a:spcBef>
                <a:spcPts val="400"/>
              </a:spcBef>
              <a:spcAft>
                <a:spcPts val="0"/>
              </a:spcAft>
              <a:buClr>
                <a:srgbClr val="3D2008"/>
              </a:buClr>
              <a:buSzPts val="2000"/>
              <a:buFont typeface="Arial"/>
              <a:buChar char="»"/>
              <a:defRPr b="0" i="0" sz="2000" u="none" cap="none" strike="noStrike">
                <a:solidFill>
                  <a:srgbClr val="3D2008"/>
                </a:solidFill>
                <a:latin typeface="Arial"/>
                <a:ea typeface="Arial"/>
                <a:cs typeface="Arial"/>
                <a:sym typeface="Arial"/>
              </a:defRPr>
            </a:lvl8pPr>
            <a:lvl9pPr indent="-355600" lvl="8" marL="4114800" marR="0" rtl="0" algn="l">
              <a:lnSpc>
                <a:spcPct val="100000"/>
              </a:lnSpc>
              <a:spcBef>
                <a:spcPts val="400"/>
              </a:spcBef>
              <a:spcAft>
                <a:spcPts val="0"/>
              </a:spcAft>
              <a:buClr>
                <a:srgbClr val="3D2008"/>
              </a:buClr>
              <a:buSzPts val="2000"/>
              <a:buFont typeface="Arial"/>
              <a:buChar char="»"/>
              <a:defRPr b="0" i="0" sz="2000" u="none" cap="none" strike="noStrike">
                <a:solidFill>
                  <a:srgbClr val="3D2008"/>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pic>
        <p:nvPicPr>
          <p:cNvPr id="18" name="Google Shape;18;p15"/>
          <p:cNvPicPr preferRelativeResize="0"/>
          <p:nvPr/>
        </p:nvPicPr>
        <p:blipFill rotWithShape="1">
          <a:blip r:embed="rId1">
            <a:alphaModFix/>
          </a:blip>
          <a:srcRect b="0" l="0" r="0" t="0"/>
          <a:stretch/>
        </p:blipFill>
        <p:spPr>
          <a:xfrm>
            <a:off x="0" y="0"/>
            <a:ext cx="9144000" cy="5715000"/>
          </a:xfrm>
          <a:prstGeom prst="rect">
            <a:avLst/>
          </a:prstGeom>
          <a:noFill/>
          <a:ln>
            <a:noFill/>
          </a:ln>
        </p:spPr>
      </p:pic>
      <p:sp>
        <p:nvSpPr>
          <p:cNvPr id="19" name="Google Shape;19;p15"/>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rgbClr val="3BACCF"/>
                </a:solidFill>
                <a:latin typeface="Tahoma"/>
                <a:ea typeface="Tahoma"/>
                <a:cs typeface="Tahoma"/>
                <a:sym typeface="Tahoma"/>
              </a:defRPr>
            </a:lvl9pPr>
          </a:lstStyle>
          <a:p/>
        </p:txBody>
      </p:sp>
      <p:sp>
        <p:nvSpPr>
          <p:cNvPr id="20" name="Google Shape;20;p15"/>
          <p:cNvSpPr txBox="1"/>
          <p:nvPr>
            <p:ph idx="1" type="body"/>
          </p:nvPr>
        </p:nvSpPr>
        <p:spPr>
          <a:xfrm>
            <a:off x="468312" y="1357312"/>
            <a:ext cx="8229600" cy="37719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ahoma"/>
              <a:buChar char="•"/>
              <a:defRPr b="0" i="0" sz="3200" u="none" cap="none" strike="noStrike">
                <a:solidFill>
                  <a:schemeClr val="dk1"/>
                </a:solidFill>
                <a:latin typeface="Tahoma"/>
                <a:ea typeface="Tahoma"/>
                <a:cs typeface="Tahoma"/>
                <a:sym typeface="Tahoma"/>
              </a:defRPr>
            </a:lvl1pPr>
            <a:lvl2pPr indent="-406400" lvl="1" marL="914400" marR="0" rtl="0" algn="l">
              <a:lnSpc>
                <a:spcPct val="100000"/>
              </a:lnSpc>
              <a:spcBef>
                <a:spcPts val="560"/>
              </a:spcBef>
              <a:spcAft>
                <a:spcPts val="0"/>
              </a:spcAft>
              <a:buClr>
                <a:schemeClr val="dk1"/>
              </a:buClr>
              <a:buSzPts val="2800"/>
              <a:buFont typeface="Tahoma"/>
              <a:buChar char="–"/>
              <a:defRPr b="0" i="0" sz="2800" u="none" cap="none" strike="noStrike">
                <a:solidFill>
                  <a:schemeClr val="dk1"/>
                </a:solidFill>
                <a:latin typeface="Tahoma"/>
                <a:ea typeface="Tahoma"/>
                <a:cs typeface="Tahoma"/>
                <a:sym typeface="Tahoma"/>
              </a:defRPr>
            </a:lvl2pPr>
            <a:lvl3pPr indent="-381000" lvl="2" marL="1371600" marR="0" rtl="0" algn="l">
              <a:lnSpc>
                <a:spcPct val="100000"/>
              </a:lnSpc>
              <a:spcBef>
                <a:spcPts val="480"/>
              </a:spcBef>
              <a:spcAft>
                <a:spcPts val="0"/>
              </a:spcAft>
              <a:buClr>
                <a:schemeClr val="dk1"/>
              </a:buClr>
              <a:buSzPts val="2400"/>
              <a:buFont typeface="Tahoma"/>
              <a:buChar char="•"/>
              <a:defRPr b="0" i="0" sz="2400" u="none" cap="none" strike="noStrike">
                <a:solidFill>
                  <a:schemeClr val="dk1"/>
                </a:solidFill>
                <a:latin typeface="Tahoma"/>
                <a:ea typeface="Tahoma"/>
                <a:cs typeface="Tahoma"/>
                <a:sym typeface="Tahoma"/>
              </a:defRPr>
            </a:lvl3pPr>
            <a:lvl4pPr indent="-355600" lvl="3" marL="18288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4pPr>
            <a:lvl5pPr indent="-355600" lvl="4" marL="22860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5pPr>
            <a:lvl6pPr indent="-355600" lvl="5" marL="27432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6pPr>
            <a:lvl7pPr indent="-355600" lvl="6" marL="32004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7pPr>
            <a:lvl8pPr indent="-355600" lvl="7" marL="36576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8pPr>
            <a:lvl9pPr indent="-355600" lvl="8" marL="41148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9pPr>
          </a:lstStyle>
          <a:p/>
        </p:txBody>
      </p:sp>
      <p:pic>
        <p:nvPicPr>
          <p:cNvPr id="21" name="Google Shape;21;p15"/>
          <p:cNvPicPr preferRelativeResize="0"/>
          <p:nvPr/>
        </p:nvPicPr>
        <p:blipFill rotWithShape="1">
          <a:blip r:embed="rId2">
            <a:alphaModFix/>
          </a:blip>
          <a:srcRect b="0" l="0" r="0" t="0"/>
          <a:stretch/>
        </p:blipFill>
        <p:spPr>
          <a:xfrm>
            <a:off x="7573962" y="4838700"/>
            <a:ext cx="998537" cy="79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pic>
        <p:nvPicPr>
          <p:cNvPr descr="trust_ppt_bg2" id="59" name="Google Shape;59;p18"/>
          <p:cNvPicPr preferRelativeResize="0"/>
          <p:nvPr/>
        </p:nvPicPr>
        <p:blipFill rotWithShape="1">
          <a:blip r:embed="rId1">
            <a:alphaModFix/>
          </a:blip>
          <a:srcRect b="0" l="0" r="0" t="0"/>
          <a:stretch/>
        </p:blipFill>
        <p:spPr>
          <a:xfrm>
            <a:off x="0" y="0"/>
            <a:ext cx="9144000" cy="5715000"/>
          </a:xfrm>
          <a:prstGeom prst="rect">
            <a:avLst/>
          </a:prstGeom>
          <a:noFill/>
          <a:ln>
            <a:noFill/>
          </a:ln>
        </p:spPr>
      </p:pic>
      <p:sp>
        <p:nvSpPr>
          <p:cNvPr id="60" name="Google Shape;60;p18"/>
          <p:cNvSpPr txBox="1"/>
          <p:nvPr>
            <p:ph type="title"/>
          </p:nvPr>
        </p:nvSpPr>
        <p:spPr>
          <a:xfrm>
            <a:off x="468312" y="217487"/>
            <a:ext cx="8229600" cy="9525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rgbClr val="71BF4B"/>
                </a:solidFill>
                <a:latin typeface="Tahoma"/>
                <a:ea typeface="Tahoma"/>
                <a:cs typeface="Tahoma"/>
                <a:sym typeface="Tahoma"/>
              </a:defRPr>
            </a:lvl9pPr>
          </a:lstStyle>
          <a:p/>
        </p:txBody>
      </p:sp>
      <p:sp>
        <p:nvSpPr>
          <p:cNvPr id="61" name="Google Shape;61;p18"/>
          <p:cNvSpPr txBox="1"/>
          <p:nvPr>
            <p:ph idx="1" type="body"/>
          </p:nvPr>
        </p:nvSpPr>
        <p:spPr>
          <a:xfrm>
            <a:off x="468312" y="1357312"/>
            <a:ext cx="8229600" cy="37719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Tahoma"/>
              <a:buChar char="•"/>
              <a:defRPr b="0" i="0" sz="3200" u="none" cap="none" strike="noStrike">
                <a:solidFill>
                  <a:schemeClr val="dk1"/>
                </a:solidFill>
                <a:latin typeface="Tahoma"/>
                <a:ea typeface="Tahoma"/>
                <a:cs typeface="Tahoma"/>
                <a:sym typeface="Tahoma"/>
              </a:defRPr>
            </a:lvl1pPr>
            <a:lvl2pPr indent="-406400" lvl="1" marL="914400" marR="0" rtl="0" algn="l">
              <a:lnSpc>
                <a:spcPct val="100000"/>
              </a:lnSpc>
              <a:spcBef>
                <a:spcPts val="560"/>
              </a:spcBef>
              <a:spcAft>
                <a:spcPts val="0"/>
              </a:spcAft>
              <a:buClr>
                <a:schemeClr val="dk1"/>
              </a:buClr>
              <a:buSzPts val="2800"/>
              <a:buFont typeface="Tahoma"/>
              <a:buChar char="–"/>
              <a:defRPr b="0" i="0" sz="2800" u="none" cap="none" strike="noStrike">
                <a:solidFill>
                  <a:schemeClr val="dk1"/>
                </a:solidFill>
                <a:latin typeface="Tahoma"/>
                <a:ea typeface="Tahoma"/>
                <a:cs typeface="Tahoma"/>
                <a:sym typeface="Tahoma"/>
              </a:defRPr>
            </a:lvl2pPr>
            <a:lvl3pPr indent="-381000" lvl="2" marL="1371600" marR="0" rtl="0" algn="l">
              <a:lnSpc>
                <a:spcPct val="100000"/>
              </a:lnSpc>
              <a:spcBef>
                <a:spcPts val="480"/>
              </a:spcBef>
              <a:spcAft>
                <a:spcPts val="0"/>
              </a:spcAft>
              <a:buClr>
                <a:schemeClr val="dk1"/>
              </a:buClr>
              <a:buSzPts val="2400"/>
              <a:buFont typeface="Tahoma"/>
              <a:buChar char="•"/>
              <a:defRPr b="0" i="0" sz="2400" u="none" cap="none" strike="noStrike">
                <a:solidFill>
                  <a:schemeClr val="dk1"/>
                </a:solidFill>
                <a:latin typeface="Tahoma"/>
                <a:ea typeface="Tahoma"/>
                <a:cs typeface="Tahoma"/>
                <a:sym typeface="Tahoma"/>
              </a:defRPr>
            </a:lvl3pPr>
            <a:lvl4pPr indent="-355600" lvl="3" marL="18288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4pPr>
            <a:lvl5pPr indent="-355600" lvl="4" marL="22860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5pPr>
            <a:lvl6pPr indent="-355600" lvl="5" marL="27432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6pPr>
            <a:lvl7pPr indent="-355600" lvl="6" marL="32004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7pPr>
            <a:lvl8pPr indent="-355600" lvl="7" marL="36576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8pPr>
            <a:lvl9pPr indent="-355600" lvl="8" marL="4114800" marR="0" rtl="0" algn="l">
              <a:lnSpc>
                <a:spcPct val="100000"/>
              </a:lnSpc>
              <a:spcBef>
                <a:spcPts val="400"/>
              </a:spcBef>
              <a:spcAft>
                <a:spcPts val="0"/>
              </a:spcAft>
              <a:buClr>
                <a:schemeClr val="dk1"/>
              </a:buClr>
              <a:buSzPts val="2000"/>
              <a:buFont typeface="Tahoma"/>
              <a:buChar char="»"/>
              <a:defRPr b="0" i="0" sz="2000" u="none" cap="none" strike="noStrike">
                <a:solidFill>
                  <a:schemeClr val="dk1"/>
                </a:solidFill>
                <a:latin typeface="Tahoma"/>
                <a:ea typeface="Tahoma"/>
                <a:cs typeface="Tahoma"/>
                <a:sym typeface="Tahoma"/>
              </a:defRPr>
            </a:lvl9pPr>
          </a:lstStyle>
          <a:p/>
        </p:txBody>
      </p:sp>
      <p:pic>
        <p:nvPicPr>
          <p:cNvPr id="62" name="Google Shape;62;p18"/>
          <p:cNvPicPr preferRelativeResize="0"/>
          <p:nvPr/>
        </p:nvPicPr>
        <p:blipFill rotWithShape="1">
          <a:blip r:embed="rId2">
            <a:alphaModFix/>
          </a:blip>
          <a:srcRect b="0" l="0" r="0" t="0"/>
          <a:stretch/>
        </p:blipFill>
        <p:spPr>
          <a:xfrm>
            <a:off x="7573962" y="4838700"/>
            <a:ext cx="998537" cy="7937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search-bcarchives.royalbcmuseum.bc.ca/informationobject/browse?view=card&amp;sort=startDate&amp;collection=2308886&amp;onlyMedia=1&amp;topLod=0&amp;sortDir=asc" TargetMode="External"/><Relationship Id="rId4" Type="http://schemas.openxmlformats.org/officeDocument/2006/relationships/image" Target="../media/image6.jp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type="ctrTitle"/>
          </p:nvPr>
        </p:nvSpPr>
        <p:spPr>
          <a:xfrm>
            <a:off x="246888" y="1408176"/>
            <a:ext cx="8650224" cy="241452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BACCF"/>
              </a:buClr>
              <a:buSzPts val="4000"/>
              <a:buFont typeface="Tahoma"/>
              <a:buNone/>
            </a:pPr>
            <a:r>
              <a:rPr b="1" lang="en-US" sz="4000" u="none" strike="noStrike">
                <a:solidFill>
                  <a:srgbClr val="00B0F0"/>
                </a:solidFill>
                <a:latin typeface="Arial"/>
                <a:ea typeface="Arial"/>
                <a:cs typeface="Arial"/>
                <a:sym typeface="Arial"/>
              </a:rPr>
              <a:t>AI and Images Collections: </a:t>
            </a:r>
            <a:br>
              <a:rPr b="1" lang="en-US" sz="4000" u="none" strike="noStrike">
                <a:solidFill>
                  <a:srgbClr val="00B0F0"/>
                </a:solidFill>
                <a:latin typeface="Arial"/>
                <a:ea typeface="Arial"/>
                <a:cs typeface="Arial"/>
                <a:sym typeface="Arial"/>
              </a:rPr>
            </a:br>
            <a:r>
              <a:rPr b="1" lang="en-US" sz="4000" u="none" strike="noStrike">
                <a:solidFill>
                  <a:srgbClr val="00B0F0"/>
                </a:solidFill>
                <a:latin typeface="Arial"/>
                <a:ea typeface="Arial"/>
                <a:cs typeface="Arial"/>
                <a:sym typeface="Arial"/>
              </a:rPr>
              <a:t>Two Perspectives</a:t>
            </a:r>
            <a:br>
              <a:rPr b="1" i="0" lang="en-US" sz="4000" u="none">
                <a:solidFill>
                  <a:srgbClr val="3BACCF"/>
                </a:solidFill>
                <a:latin typeface="Arial"/>
                <a:ea typeface="Arial"/>
                <a:cs typeface="Arial"/>
                <a:sym typeface="Arial"/>
              </a:rPr>
            </a:br>
            <a:endParaRPr>
              <a:latin typeface="Arial"/>
              <a:ea typeface="Arial"/>
              <a:cs typeface="Arial"/>
              <a:sym typeface="Arial"/>
            </a:endParaRPr>
          </a:p>
        </p:txBody>
      </p:sp>
      <p:sp>
        <p:nvSpPr>
          <p:cNvPr id="104" name="Google Shape;104;p1"/>
          <p:cNvSpPr txBox="1"/>
          <p:nvPr>
            <p:ph idx="1" type="subTitle"/>
          </p:nvPr>
        </p:nvSpPr>
        <p:spPr>
          <a:xfrm>
            <a:off x="2268537" y="4047068"/>
            <a:ext cx="6628575" cy="1354666"/>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3D2008"/>
              </a:buClr>
              <a:buSzPts val="1800"/>
              <a:buFont typeface="Tahoma"/>
              <a:buNone/>
            </a:pPr>
            <a:r>
              <a:rPr i="0" lang="en-US" sz="1800" u="none">
                <a:solidFill>
                  <a:srgbClr val="3D2008"/>
                </a:solidFill>
                <a:latin typeface="Arial"/>
                <a:ea typeface="Arial"/>
                <a:cs typeface="Arial"/>
                <a:sym typeface="Arial"/>
              </a:rPr>
              <a:t>Jessica Bushey,</a:t>
            </a:r>
            <a:r>
              <a:rPr lang="en-US" sz="1800">
                <a:latin typeface="Arial"/>
                <a:ea typeface="Arial"/>
                <a:cs typeface="Arial"/>
                <a:sym typeface="Arial"/>
              </a:rPr>
              <a:t> M.A.S., Ph.D</a:t>
            </a:r>
            <a:endParaRPr>
              <a:latin typeface="Arial"/>
              <a:ea typeface="Arial"/>
              <a:cs typeface="Arial"/>
              <a:sym typeface="Arial"/>
            </a:endParaRPr>
          </a:p>
          <a:p>
            <a:pPr indent="0" lvl="0" marL="0" rtl="0" algn="r">
              <a:lnSpc>
                <a:spcPct val="100000"/>
              </a:lnSpc>
              <a:spcBef>
                <a:spcPts val="0"/>
              </a:spcBef>
              <a:spcAft>
                <a:spcPts val="0"/>
              </a:spcAft>
              <a:buClr>
                <a:srgbClr val="834623"/>
              </a:buClr>
              <a:buSzPts val="1800"/>
              <a:buFont typeface="Tahoma"/>
              <a:buNone/>
            </a:pPr>
            <a:r>
              <a:rPr lang="en-US" sz="1800">
                <a:solidFill>
                  <a:srgbClr val="834623"/>
                </a:solidFill>
                <a:latin typeface="Arial"/>
                <a:ea typeface="Arial"/>
                <a:cs typeface="Arial"/>
                <a:sym typeface="Arial"/>
              </a:rPr>
              <a:t>San José State University, California, US</a:t>
            </a:r>
            <a:endParaRPr>
              <a:latin typeface="Arial"/>
              <a:ea typeface="Arial"/>
              <a:cs typeface="Arial"/>
              <a:sym typeface="Arial"/>
            </a:endParaRPr>
          </a:p>
          <a:p>
            <a:pPr indent="0" lvl="0" marL="0" rtl="0" algn="r">
              <a:lnSpc>
                <a:spcPct val="100000"/>
              </a:lnSpc>
              <a:spcBef>
                <a:spcPts val="0"/>
              </a:spcBef>
              <a:spcAft>
                <a:spcPts val="0"/>
              </a:spcAft>
              <a:buClr>
                <a:srgbClr val="834623"/>
              </a:buClr>
              <a:buSzPts val="1800"/>
              <a:buFont typeface="Tahoma"/>
              <a:buNone/>
            </a:pPr>
            <a:r>
              <a:rPr i="0" lang="en-US" sz="1800" u="none">
                <a:solidFill>
                  <a:srgbClr val="834623"/>
                </a:solidFill>
                <a:latin typeface="Arial"/>
                <a:ea typeface="Arial"/>
                <a:cs typeface="Arial"/>
                <a:sym typeface="Arial"/>
              </a:rPr>
              <a:t>October </a:t>
            </a:r>
            <a:r>
              <a:rPr lang="en-US" sz="1800">
                <a:solidFill>
                  <a:srgbClr val="834623"/>
                </a:solidFill>
                <a:latin typeface="Arial"/>
                <a:ea typeface="Arial"/>
                <a:cs typeface="Arial"/>
                <a:sym typeface="Arial"/>
              </a:rPr>
              <a:t>28</a:t>
            </a:r>
            <a:r>
              <a:rPr i="0" lang="en-US" sz="1800" u="none">
                <a:solidFill>
                  <a:srgbClr val="834623"/>
                </a:solidFill>
                <a:latin typeface="Arial"/>
                <a:ea typeface="Arial"/>
                <a:cs typeface="Arial"/>
                <a:sym typeface="Arial"/>
              </a:rPr>
              <a:t>, 2023</a:t>
            </a:r>
            <a:endParaRPr/>
          </a:p>
          <a:p>
            <a:pPr indent="0" lvl="0" marL="0" rtl="0" algn="r">
              <a:lnSpc>
                <a:spcPct val="100000"/>
              </a:lnSpc>
              <a:spcBef>
                <a:spcPts val="0"/>
              </a:spcBef>
              <a:spcAft>
                <a:spcPts val="0"/>
              </a:spcAft>
              <a:buClr>
                <a:srgbClr val="834623"/>
              </a:buClr>
              <a:buSzPts val="1800"/>
              <a:buFont typeface="Tahoma"/>
              <a:buNone/>
            </a:pPr>
            <a:r>
              <a:t/>
            </a:r>
            <a:endParaRPr sz="1800">
              <a:solidFill>
                <a:srgbClr val="834623"/>
              </a:solidFill>
              <a:latin typeface="Arial"/>
              <a:ea typeface="Arial"/>
              <a:cs typeface="Arial"/>
              <a:sym typeface="Arial"/>
            </a:endParaRPr>
          </a:p>
          <a:p>
            <a:pPr indent="0" lvl="0" marL="0" rtl="0" algn="r">
              <a:lnSpc>
                <a:spcPct val="100000"/>
              </a:lnSpc>
              <a:spcBef>
                <a:spcPts val="0"/>
              </a:spcBef>
              <a:spcAft>
                <a:spcPts val="0"/>
              </a:spcAft>
              <a:buClr>
                <a:srgbClr val="834623"/>
              </a:buClr>
              <a:buSzPts val="1800"/>
              <a:buFont typeface="Tahoma"/>
              <a:buNone/>
            </a:pPr>
            <a:r>
              <a:rPr i="0" lang="en-US" sz="1800" u="none">
                <a:solidFill>
                  <a:srgbClr val="834623"/>
                </a:solidFill>
                <a:latin typeface="Arial"/>
                <a:ea typeface="Arial"/>
                <a:cs typeface="Arial"/>
                <a:sym typeface="Arial"/>
              </a:rPr>
              <a:t>Jessica.Bushey@sjsu.edu</a:t>
            </a:r>
            <a:endParaRPr i="0" sz="1800" u="none">
              <a:solidFill>
                <a:srgbClr val="3D2008"/>
              </a:solidFill>
              <a:latin typeface="Arial"/>
              <a:ea typeface="Arial"/>
              <a:cs typeface="Arial"/>
              <a:sym typeface="Arial"/>
            </a:endParaRPr>
          </a:p>
          <a:p>
            <a:pPr indent="0" lvl="0" marL="0" rtl="0" algn="r">
              <a:lnSpc>
                <a:spcPct val="100000"/>
              </a:lnSpc>
              <a:spcBef>
                <a:spcPts val="360"/>
              </a:spcBef>
              <a:spcAft>
                <a:spcPts val="0"/>
              </a:spcAft>
              <a:buClr>
                <a:srgbClr val="3D2008"/>
              </a:buClr>
              <a:buSzPts val="1800"/>
              <a:buFont typeface="Tahoma"/>
              <a:buNone/>
            </a:pPr>
            <a:r>
              <a:t/>
            </a:r>
            <a:endParaRPr i="0" sz="1800" u="none">
              <a:solidFill>
                <a:srgbClr val="3D2008"/>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0"/>
          <p:cNvSpPr txBox="1"/>
          <p:nvPr>
            <p:ph type="title"/>
          </p:nvPr>
        </p:nvSpPr>
        <p:spPr>
          <a:xfrm>
            <a:off x="468312" y="217487"/>
            <a:ext cx="8675688" cy="95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1BF4B"/>
              </a:buClr>
              <a:buSzPts val="4400"/>
              <a:buFont typeface="Tahoma"/>
              <a:buNone/>
            </a:pPr>
            <a:r>
              <a:rPr lang="en-US" sz="3600">
                <a:latin typeface="Arial"/>
                <a:ea typeface="Arial"/>
                <a:cs typeface="Arial"/>
                <a:sym typeface="Arial"/>
              </a:rPr>
              <a:t>CU 08</a:t>
            </a:r>
            <a:endParaRPr sz="3600">
              <a:latin typeface="Arial"/>
              <a:ea typeface="Arial"/>
              <a:cs typeface="Arial"/>
              <a:sym typeface="Arial"/>
            </a:endParaRPr>
          </a:p>
        </p:txBody>
      </p:sp>
      <p:sp>
        <p:nvSpPr>
          <p:cNvPr id="170" name="Google Shape;170;p10"/>
          <p:cNvSpPr txBox="1"/>
          <p:nvPr>
            <p:ph idx="1" type="body"/>
          </p:nvPr>
        </p:nvSpPr>
        <p:spPr>
          <a:xfrm>
            <a:off x="457200" y="1169986"/>
            <a:ext cx="8229600" cy="411321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Proxima Nova"/>
              <a:buChar char="•"/>
            </a:pPr>
            <a:r>
              <a:rPr lang="en-US" sz="2800">
                <a:latin typeface="Arial"/>
                <a:ea typeface="Arial"/>
                <a:cs typeface="Arial"/>
                <a:sym typeface="Arial"/>
              </a:rPr>
              <a:t>Early Findings:</a:t>
            </a:r>
            <a:endParaRPr/>
          </a:p>
          <a:p>
            <a:pPr indent="-342900" lvl="1" marL="914400" rtl="0" algn="l">
              <a:lnSpc>
                <a:spcPct val="100000"/>
              </a:lnSpc>
              <a:spcBef>
                <a:spcPts val="360"/>
              </a:spcBef>
              <a:spcAft>
                <a:spcPts val="0"/>
              </a:spcAft>
              <a:buSzPts val="1800"/>
              <a:buFont typeface="Proxima Nova"/>
              <a:buChar char="•"/>
            </a:pPr>
            <a:r>
              <a:rPr lang="en-US" sz="2000">
                <a:latin typeface="Arial"/>
                <a:ea typeface="Arial"/>
                <a:cs typeface="Arial"/>
                <a:sym typeface="Arial"/>
              </a:rPr>
              <a:t>Intellectual Property &amp; Copyright of AI-generated images</a:t>
            </a:r>
            <a:endParaRPr/>
          </a:p>
          <a:p>
            <a:pPr indent="-342900" lvl="2" marL="1371600" rtl="0" algn="l">
              <a:lnSpc>
                <a:spcPct val="100000"/>
              </a:lnSpc>
              <a:spcBef>
                <a:spcPts val="360"/>
              </a:spcBef>
              <a:spcAft>
                <a:spcPts val="0"/>
              </a:spcAft>
              <a:buSzPts val="1800"/>
              <a:buFont typeface="Proxima Nova"/>
              <a:buChar char="•"/>
            </a:pPr>
            <a:r>
              <a:rPr lang="en-US" sz="1600">
                <a:latin typeface="Arial"/>
                <a:ea typeface="Arial"/>
                <a:cs typeface="Arial"/>
                <a:sym typeface="Arial"/>
              </a:rPr>
              <a:t>Training images used without permission</a:t>
            </a:r>
            <a:endParaRPr/>
          </a:p>
          <a:p>
            <a:pPr indent="-342900" lvl="2" marL="1371600" rtl="0" algn="l">
              <a:lnSpc>
                <a:spcPct val="100000"/>
              </a:lnSpc>
              <a:spcBef>
                <a:spcPts val="360"/>
              </a:spcBef>
              <a:spcAft>
                <a:spcPts val="0"/>
              </a:spcAft>
              <a:buSzPts val="1800"/>
              <a:buFont typeface="Proxima Nova"/>
              <a:buChar char="•"/>
            </a:pPr>
            <a:r>
              <a:rPr lang="en-US" sz="1600">
                <a:latin typeface="Arial"/>
                <a:ea typeface="Arial"/>
                <a:cs typeface="Arial"/>
                <a:sym typeface="Arial"/>
              </a:rPr>
              <a:t>Ownership of AI-gen images as creative works</a:t>
            </a:r>
            <a:endParaRPr/>
          </a:p>
          <a:p>
            <a:pPr indent="0" lvl="2" marL="1028700" rtl="0" algn="l">
              <a:lnSpc>
                <a:spcPct val="100000"/>
              </a:lnSpc>
              <a:spcBef>
                <a:spcPts val="360"/>
              </a:spcBef>
              <a:spcAft>
                <a:spcPts val="0"/>
              </a:spcAft>
              <a:buSzPts val="1800"/>
              <a:buNone/>
            </a:pPr>
            <a:r>
              <a:t/>
            </a:r>
            <a:endParaRPr sz="1600">
              <a:latin typeface="Arial"/>
              <a:ea typeface="Arial"/>
              <a:cs typeface="Arial"/>
              <a:sym typeface="Arial"/>
            </a:endParaRPr>
          </a:p>
          <a:p>
            <a:pPr indent="-342900" lvl="1" marL="914400" rtl="0" algn="l">
              <a:lnSpc>
                <a:spcPct val="100000"/>
              </a:lnSpc>
              <a:spcBef>
                <a:spcPts val="360"/>
              </a:spcBef>
              <a:spcAft>
                <a:spcPts val="0"/>
              </a:spcAft>
              <a:buSzPts val="1800"/>
              <a:buFont typeface="Proxima Nova"/>
              <a:buChar char="•"/>
            </a:pPr>
            <a:r>
              <a:rPr lang="en-US" sz="2000">
                <a:latin typeface="Arial"/>
                <a:ea typeface="Arial"/>
                <a:cs typeface="Arial"/>
                <a:sym typeface="Arial"/>
              </a:rPr>
              <a:t>Industry-led metadata specification for AI-gen content (C2PA) and the role of Provenance</a:t>
            </a:r>
            <a:endParaRPr/>
          </a:p>
          <a:p>
            <a:pPr indent="-342900" lvl="2" marL="1371600" rtl="0" algn="l">
              <a:lnSpc>
                <a:spcPct val="100000"/>
              </a:lnSpc>
              <a:spcBef>
                <a:spcPts val="360"/>
              </a:spcBef>
              <a:spcAft>
                <a:spcPts val="0"/>
              </a:spcAft>
              <a:buSzPts val="1800"/>
              <a:buFont typeface="Proxima Nova"/>
              <a:buChar char="•"/>
            </a:pPr>
            <a:r>
              <a:rPr lang="en-US" sz="1600">
                <a:latin typeface="Arial"/>
                <a:ea typeface="Arial"/>
                <a:cs typeface="Arial"/>
                <a:sym typeface="Arial"/>
              </a:rPr>
              <a:t>Trusting images online</a:t>
            </a:r>
            <a:endParaRPr/>
          </a:p>
          <a:p>
            <a:pPr indent="-342900" lvl="2" marL="1371600" rtl="0" algn="l">
              <a:lnSpc>
                <a:spcPct val="100000"/>
              </a:lnSpc>
              <a:spcBef>
                <a:spcPts val="360"/>
              </a:spcBef>
              <a:spcAft>
                <a:spcPts val="0"/>
              </a:spcAft>
              <a:buSzPts val="1800"/>
              <a:buFont typeface="Proxima Nova"/>
              <a:buChar char="•"/>
            </a:pPr>
            <a:r>
              <a:rPr lang="en-US" sz="1600">
                <a:latin typeface="Arial"/>
                <a:ea typeface="Arial"/>
                <a:cs typeface="Arial"/>
                <a:sym typeface="Arial"/>
              </a:rPr>
              <a:t>Verification of Authenticity</a:t>
            </a:r>
            <a:endParaRPr/>
          </a:p>
          <a:p>
            <a:pPr indent="-342900" lvl="2" marL="1371600" rtl="0" algn="l">
              <a:lnSpc>
                <a:spcPct val="100000"/>
              </a:lnSpc>
              <a:spcBef>
                <a:spcPts val="360"/>
              </a:spcBef>
              <a:spcAft>
                <a:spcPts val="0"/>
              </a:spcAft>
              <a:buSzPts val="1800"/>
              <a:buFont typeface="Proxima Nova"/>
              <a:buChar char="•"/>
            </a:pPr>
            <a:r>
              <a:rPr lang="en-US" sz="1600">
                <a:latin typeface="Arial"/>
                <a:ea typeface="Arial"/>
                <a:cs typeface="Arial"/>
                <a:sym typeface="Arial"/>
              </a:rPr>
              <a:t>Explainable AI processes</a:t>
            </a:r>
            <a:endParaRPr/>
          </a:p>
          <a:p>
            <a:pPr indent="0" lvl="2" marL="1028700" rtl="0" algn="l">
              <a:lnSpc>
                <a:spcPct val="100000"/>
              </a:lnSpc>
              <a:spcBef>
                <a:spcPts val="360"/>
              </a:spcBef>
              <a:spcAft>
                <a:spcPts val="0"/>
              </a:spcAft>
              <a:buSzPts val="1800"/>
              <a:buNone/>
            </a:pPr>
            <a:r>
              <a:t/>
            </a:r>
            <a:endParaRPr sz="1600">
              <a:latin typeface="Arial"/>
              <a:ea typeface="Arial"/>
              <a:cs typeface="Arial"/>
              <a:sym typeface="Arial"/>
            </a:endParaRPr>
          </a:p>
          <a:p>
            <a:pPr indent="-342900" lvl="1" marL="914400" rtl="0" algn="l">
              <a:lnSpc>
                <a:spcPct val="100000"/>
              </a:lnSpc>
              <a:spcBef>
                <a:spcPts val="360"/>
              </a:spcBef>
              <a:spcAft>
                <a:spcPts val="0"/>
              </a:spcAft>
              <a:buSzPts val="1800"/>
              <a:buFont typeface="Proxima Nova"/>
              <a:buChar char="•"/>
            </a:pPr>
            <a:r>
              <a:rPr lang="en-US" sz="2000">
                <a:latin typeface="Arial"/>
                <a:ea typeface="Arial"/>
                <a:cs typeface="Arial"/>
                <a:sym typeface="Arial"/>
              </a:rPr>
              <a:t>Lack of Archival input in industry-led initiatives</a:t>
            </a:r>
            <a:endParaRPr/>
          </a:p>
          <a:p>
            <a:pPr indent="-228600" lvl="1" marL="914400" rtl="0" algn="l">
              <a:lnSpc>
                <a:spcPct val="100000"/>
              </a:lnSpc>
              <a:spcBef>
                <a:spcPts val="360"/>
              </a:spcBef>
              <a:spcAft>
                <a:spcPts val="0"/>
              </a:spcAft>
              <a:buSzPts val="1800"/>
              <a:buFont typeface="Proxima Nova"/>
              <a:buNone/>
            </a:pPr>
            <a:r>
              <a:t/>
            </a:r>
            <a:endParaRPr sz="2400">
              <a:latin typeface="Arial"/>
              <a:ea typeface="Arial"/>
              <a:cs typeface="Arial"/>
              <a:sym typeface="Arial"/>
            </a:endParaRPr>
          </a:p>
          <a:p>
            <a:pPr indent="-228600" lvl="0" marL="457200" rtl="0" algn="l">
              <a:lnSpc>
                <a:spcPct val="100000"/>
              </a:lnSpc>
              <a:spcBef>
                <a:spcPts val="360"/>
              </a:spcBef>
              <a:spcAft>
                <a:spcPts val="0"/>
              </a:spcAft>
              <a:buSzPts val="1800"/>
              <a:buFont typeface="Proxima Nova"/>
              <a:buNone/>
            </a:pPr>
            <a:r>
              <a:t/>
            </a:r>
            <a:endParaRPr sz="2800">
              <a:latin typeface="Arial"/>
              <a:ea typeface="Arial"/>
              <a:cs typeface="Arial"/>
              <a:sym typeface="Arial"/>
            </a:endParaRPr>
          </a:p>
          <a:p>
            <a:pPr indent="-228600" lvl="0" marL="457200" rtl="0" algn="l">
              <a:lnSpc>
                <a:spcPct val="100000"/>
              </a:lnSpc>
              <a:spcBef>
                <a:spcPts val="360"/>
              </a:spcBef>
              <a:spcAft>
                <a:spcPts val="0"/>
              </a:spcAft>
              <a:buSzPts val="1800"/>
              <a:buFont typeface="Proxima Nova"/>
              <a:buNone/>
            </a:pPr>
            <a:r>
              <a:t/>
            </a:r>
            <a:endParaRPr sz="28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1"/>
          <p:cNvSpPr txBox="1"/>
          <p:nvPr>
            <p:ph type="title"/>
          </p:nvPr>
        </p:nvSpPr>
        <p:spPr>
          <a:xfrm>
            <a:off x="468312" y="217487"/>
            <a:ext cx="8675688" cy="95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1BF4B"/>
              </a:buClr>
              <a:buSzPts val="4400"/>
              <a:buFont typeface="Tahoma"/>
              <a:buNone/>
            </a:pPr>
            <a:r>
              <a:rPr lang="en-US" sz="3600">
                <a:latin typeface="Arial"/>
                <a:ea typeface="Arial"/>
                <a:cs typeface="Arial"/>
                <a:sym typeface="Arial"/>
              </a:rPr>
              <a:t>CU 08</a:t>
            </a:r>
            <a:endParaRPr sz="3600">
              <a:latin typeface="Arial"/>
              <a:ea typeface="Arial"/>
              <a:cs typeface="Arial"/>
              <a:sym typeface="Arial"/>
            </a:endParaRPr>
          </a:p>
        </p:txBody>
      </p:sp>
      <p:sp>
        <p:nvSpPr>
          <p:cNvPr id="177" name="Google Shape;177;p11"/>
          <p:cNvSpPr txBox="1"/>
          <p:nvPr>
            <p:ph idx="1" type="body"/>
          </p:nvPr>
        </p:nvSpPr>
        <p:spPr>
          <a:xfrm>
            <a:off x="468312" y="1332117"/>
            <a:ext cx="8229600" cy="37719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Proxima Nova"/>
              <a:buChar char="•"/>
            </a:pPr>
            <a:r>
              <a:rPr lang="en-US" sz="2800">
                <a:latin typeface="Arial"/>
                <a:ea typeface="Arial"/>
                <a:cs typeface="Arial"/>
                <a:sym typeface="Arial"/>
              </a:rPr>
              <a:t>Next Steps</a:t>
            </a:r>
            <a:endParaRPr/>
          </a:p>
          <a:p>
            <a:pPr indent="-342900" lvl="1" marL="914400" rtl="0" algn="l">
              <a:lnSpc>
                <a:spcPct val="100000"/>
              </a:lnSpc>
              <a:spcBef>
                <a:spcPts val="360"/>
              </a:spcBef>
              <a:spcAft>
                <a:spcPts val="0"/>
              </a:spcAft>
              <a:buSzPts val="1800"/>
              <a:buFont typeface="Proxima Nova"/>
              <a:buChar char="•"/>
            </a:pPr>
            <a:r>
              <a:rPr lang="en-US" sz="2000">
                <a:latin typeface="Arial"/>
                <a:ea typeface="Arial"/>
                <a:cs typeface="Arial"/>
                <a:sym typeface="Arial"/>
              </a:rPr>
              <a:t>Interviews </a:t>
            </a:r>
            <a:endParaRPr/>
          </a:p>
          <a:p>
            <a:pPr indent="-342900" lvl="1" marL="914400" rtl="0" algn="l">
              <a:lnSpc>
                <a:spcPct val="100000"/>
              </a:lnSpc>
              <a:spcBef>
                <a:spcPts val="360"/>
              </a:spcBef>
              <a:spcAft>
                <a:spcPts val="0"/>
              </a:spcAft>
              <a:buSzPts val="1800"/>
              <a:buFont typeface="Proxima Nova"/>
              <a:buChar char="•"/>
            </a:pPr>
            <a:r>
              <a:rPr lang="en-US" sz="2000">
                <a:latin typeface="Arial"/>
                <a:ea typeface="Arial"/>
                <a:cs typeface="Arial"/>
                <a:sym typeface="Arial"/>
              </a:rPr>
              <a:t>Use Cases</a:t>
            </a:r>
            <a:endParaRPr/>
          </a:p>
          <a:p>
            <a:pPr indent="-342900" lvl="1" marL="914400" rtl="0" algn="l">
              <a:lnSpc>
                <a:spcPct val="100000"/>
              </a:lnSpc>
              <a:spcBef>
                <a:spcPts val="360"/>
              </a:spcBef>
              <a:spcAft>
                <a:spcPts val="0"/>
              </a:spcAft>
              <a:buSzPts val="1800"/>
              <a:buFont typeface="Proxima Nova"/>
              <a:buChar char="•"/>
            </a:pPr>
            <a:r>
              <a:rPr lang="en-US" sz="2000">
                <a:latin typeface="Arial"/>
                <a:ea typeface="Arial"/>
                <a:cs typeface="Arial"/>
                <a:sym typeface="Arial"/>
              </a:rPr>
              <a:t>Diplomatic Analysis of C2PA Metadata </a:t>
            </a:r>
            <a:endParaRPr/>
          </a:p>
          <a:p>
            <a:pPr indent="-228600" lvl="1" marL="914400" rtl="0" algn="l">
              <a:lnSpc>
                <a:spcPct val="100000"/>
              </a:lnSpc>
              <a:spcBef>
                <a:spcPts val="360"/>
              </a:spcBef>
              <a:spcAft>
                <a:spcPts val="0"/>
              </a:spcAft>
              <a:buSzPts val="1800"/>
              <a:buFont typeface="Proxima Nova"/>
              <a:buNone/>
            </a:pPr>
            <a:r>
              <a:t/>
            </a:r>
            <a:endParaRPr sz="2000">
              <a:latin typeface="Arial"/>
              <a:ea typeface="Arial"/>
              <a:cs typeface="Arial"/>
              <a:sym typeface="Arial"/>
            </a:endParaRPr>
          </a:p>
          <a:p>
            <a:pPr indent="0" lvl="1" marL="571500" rtl="0" algn="l">
              <a:lnSpc>
                <a:spcPct val="100000"/>
              </a:lnSpc>
              <a:spcBef>
                <a:spcPts val="360"/>
              </a:spcBef>
              <a:spcAft>
                <a:spcPts val="0"/>
              </a:spcAft>
              <a:buSzPts val="1800"/>
              <a:buNone/>
            </a:pPr>
            <a:r>
              <a:t/>
            </a:r>
            <a:endParaRPr sz="2000">
              <a:latin typeface="Arial"/>
              <a:ea typeface="Arial"/>
              <a:cs typeface="Arial"/>
              <a:sym typeface="Arial"/>
            </a:endParaRPr>
          </a:p>
          <a:p>
            <a:pPr indent="-228600" lvl="1" marL="914400" rtl="0" algn="l">
              <a:lnSpc>
                <a:spcPct val="100000"/>
              </a:lnSpc>
              <a:spcBef>
                <a:spcPts val="360"/>
              </a:spcBef>
              <a:spcAft>
                <a:spcPts val="0"/>
              </a:spcAft>
              <a:buSzPts val="1800"/>
              <a:buFont typeface="Proxima Nova"/>
              <a:buNone/>
            </a:pPr>
            <a:r>
              <a:t/>
            </a:r>
            <a:endParaRPr sz="2400">
              <a:latin typeface="Arial"/>
              <a:ea typeface="Arial"/>
              <a:cs typeface="Arial"/>
              <a:sym typeface="Arial"/>
            </a:endParaRPr>
          </a:p>
          <a:p>
            <a:pPr indent="-228600" lvl="0" marL="457200" rtl="0" algn="l">
              <a:lnSpc>
                <a:spcPct val="100000"/>
              </a:lnSpc>
              <a:spcBef>
                <a:spcPts val="360"/>
              </a:spcBef>
              <a:spcAft>
                <a:spcPts val="0"/>
              </a:spcAft>
              <a:buSzPts val="1800"/>
              <a:buFont typeface="Proxima Nova"/>
              <a:buNone/>
            </a:pPr>
            <a:r>
              <a:t/>
            </a:r>
            <a:endParaRPr sz="2800">
              <a:latin typeface="Arial"/>
              <a:ea typeface="Arial"/>
              <a:cs typeface="Arial"/>
              <a:sym typeface="Arial"/>
            </a:endParaRPr>
          </a:p>
          <a:p>
            <a:pPr indent="-228600" lvl="0" marL="457200" rtl="0" algn="l">
              <a:lnSpc>
                <a:spcPct val="100000"/>
              </a:lnSpc>
              <a:spcBef>
                <a:spcPts val="360"/>
              </a:spcBef>
              <a:spcAft>
                <a:spcPts val="0"/>
              </a:spcAft>
              <a:buSzPts val="1800"/>
              <a:buFont typeface="Proxima Nova"/>
              <a:buNone/>
            </a:pPr>
            <a:r>
              <a:t/>
            </a:r>
            <a:endParaRPr sz="28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2"/>
          <p:cNvSpPr txBox="1"/>
          <p:nvPr>
            <p:ph type="ctrTitle"/>
          </p:nvPr>
        </p:nvSpPr>
        <p:spPr>
          <a:xfrm>
            <a:off x="685800" y="1884097"/>
            <a:ext cx="7772400" cy="122502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Thank you! Questions?</a:t>
            </a:r>
            <a:endParaRPr/>
          </a:p>
        </p:txBody>
      </p:sp>
      <p:sp>
        <p:nvSpPr>
          <p:cNvPr id="183" name="Google Shape;183;p12"/>
          <p:cNvSpPr txBox="1"/>
          <p:nvPr>
            <p:ph idx="1" type="subTitle"/>
          </p:nvPr>
        </p:nvSpPr>
        <p:spPr>
          <a:xfrm>
            <a:off x="2268538" y="4237303"/>
            <a:ext cx="6400800" cy="1079500"/>
          </a:xfrm>
          <a:prstGeom prst="rect">
            <a:avLst/>
          </a:prstGeom>
          <a:noFill/>
          <a:ln>
            <a:noFill/>
          </a:ln>
        </p:spPr>
        <p:txBody>
          <a:bodyPr anchorCtr="0" anchor="t" bIns="45700" lIns="91425" spcFirstLastPara="1" rIns="91425" wrap="square" tIns="45700">
            <a:noAutofit/>
          </a:bodyPr>
          <a:lstStyle/>
          <a:p>
            <a:pPr indent="-431800" lvl="0" marL="457200" rtl="0" algn="r">
              <a:lnSpc>
                <a:spcPct val="100000"/>
              </a:lnSpc>
              <a:spcBef>
                <a:spcPts val="480"/>
              </a:spcBef>
              <a:spcAft>
                <a:spcPts val="0"/>
              </a:spcAft>
              <a:buClr>
                <a:srgbClr val="3D2008"/>
              </a:buClr>
              <a:buSzPts val="2400"/>
              <a:buFont typeface="Tahoma"/>
              <a:buNone/>
            </a:pPr>
            <a:r>
              <a:rPr lang="en-US"/>
              <a:t>Jessica.Bushey@sjsu.edu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descr="A screenshot of a computer&#10;&#10;Description automatically generated" id="110" name="Google Shape;110;p2"/>
          <p:cNvPicPr preferRelativeResize="0"/>
          <p:nvPr/>
        </p:nvPicPr>
        <p:blipFill rotWithShape="1">
          <a:blip r:embed="rId3">
            <a:alphaModFix/>
          </a:blip>
          <a:srcRect b="1238" l="16042" r="11536" t="11490"/>
          <a:stretch/>
        </p:blipFill>
        <p:spPr>
          <a:xfrm>
            <a:off x="4286993" y="210748"/>
            <a:ext cx="4702630" cy="3541854"/>
          </a:xfrm>
          <a:prstGeom prst="rect">
            <a:avLst/>
          </a:prstGeom>
          <a:noFill/>
          <a:ln>
            <a:noFill/>
          </a:ln>
        </p:spPr>
      </p:pic>
      <p:pic>
        <p:nvPicPr>
          <p:cNvPr descr="A screenshot of a computer&#10;&#10;Description automatically generated" id="111" name="Google Shape;111;p2"/>
          <p:cNvPicPr preferRelativeResize="0"/>
          <p:nvPr>
            <p:ph idx="2" type="pic"/>
          </p:nvPr>
        </p:nvPicPr>
        <p:blipFill rotWithShape="1">
          <a:blip r:embed="rId4">
            <a:alphaModFix/>
          </a:blip>
          <a:srcRect b="1644" l="16684" r="13402" t="12120"/>
          <a:stretch/>
        </p:blipFill>
        <p:spPr>
          <a:xfrm>
            <a:off x="60465" y="1080655"/>
            <a:ext cx="4763095" cy="3671861"/>
          </a:xfrm>
          <a:prstGeom prst="rect">
            <a:avLst/>
          </a:prstGeom>
          <a:noFill/>
          <a:ln>
            <a:noFill/>
          </a:ln>
        </p:spPr>
      </p:pic>
      <p:sp>
        <p:nvSpPr>
          <p:cNvPr id="112" name="Google Shape;112;p2"/>
          <p:cNvSpPr txBox="1"/>
          <p:nvPr/>
        </p:nvSpPr>
        <p:spPr>
          <a:xfrm>
            <a:off x="120932" y="4821382"/>
            <a:ext cx="4332536" cy="723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Hawaii State Archives. </a:t>
            </a:r>
            <a:r>
              <a:rPr b="0" i="0" lang="en-US" sz="1100" u="none" cap="none" strike="noStrike">
                <a:solidFill>
                  <a:srgbClr val="333333"/>
                </a:solidFill>
                <a:latin typeface="Open Sans"/>
                <a:ea typeface="Open Sans"/>
                <a:cs typeface="Open Sans"/>
                <a:sym typeface="Open Sans"/>
              </a:rPr>
              <a:t>Queen Liliuokalani Collection 1890s: </a:t>
            </a:r>
            <a:r>
              <a:rPr b="0" i="0" lang="en-US" sz="1000" u="none" cap="none" strike="noStrike">
                <a:solidFill>
                  <a:srgbClr val="000000"/>
                </a:solidFill>
                <a:latin typeface="Arial"/>
                <a:ea typeface="Arial"/>
                <a:cs typeface="Arial"/>
                <a:sym typeface="Arial"/>
              </a:rPr>
              <a:t> https://ags.hawaii.gov/archives/about-us/photograph-collection/queen-liliuokalani-photograph-exhibition/queen-liliuokalani-photograph-exhibition-liliuokalani-1890s/</a:t>
            </a:r>
            <a:endParaRPr/>
          </a:p>
        </p:txBody>
      </p:sp>
      <p:sp>
        <p:nvSpPr>
          <p:cNvPr id="113" name="Google Shape;113;p2"/>
          <p:cNvSpPr txBox="1"/>
          <p:nvPr/>
        </p:nvSpPr>
        <p:spPr>
          <a:xfrm>
            <a:off x="4716685" y="3740727"/>
            <a:ext cx="47630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Library Archives Canada. Department of Defense. Arctic Exploration Muskox: http://central.bac-lac.gc.ca/.redirect?app=fonandcol&amp;id=4233836&amp;lang=eng</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A screenshot of a computer&#10;&#10;Description automatically generated" id="119" name="Google Shape;119;p3"/>
          <p:cNvPicPr preferRelativeResize="0"/>
          <p:nvPr/>
        </p:nvPicPr>
        <p:blipFill rotWithShape="1">
          <a:blip r:embed="rId3">
            <a:alphaModFix/>
          </a:blip>
          <a:srcRect b="0" l="0" r="4356" t="12898"/>
          <a:stretch/>
        </p:blipFill>
        <p:spPr>
          <a:xfrm>
            <a:off x="364067" y="188038"/>
            <a:ext cx="7899400" cy="4496271"/>
          </a:xfrm>
          <a:prstGeom prst="rect">
            <a:avLst/>
          </a:prstGeom>
          <a:noFill/>
          <a:ln>
            <a:noFill/>
          </a:ln>
        </p:spPr>
      </p:pic>
      <p:sp>
        <p:nvSpPr>
          <p:cNvPr id="120" name="Google Shape;120;p3"/>
          <p:cNvSpPr txBox="1"/>
          <p:nvPr/>
        </p:nvSpPr>
        <p:spPr>
          <a:xfrm>
            <a:off x="364067" y="4684309"/>
            <a:ext cx="61526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IFRC Film Archives YouTube Channel: https://www.youtube.com/@ifrcfilmarchive/about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4"/>
          <p:cNvSpPr txBox="1"/>
          <p:nvPr/>
        </p:nvSpPr>
        <p:spPr>
          <a:xfrm>
            <a:off x="0" y="5023178"/>
            <a:ext cx="329209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City of Vancouver Instagram homepage, Oct 27, 2023. https://www.instagram.com/cityofvancouver/?hl=en</a:t>
            </a:r>
            <a:endParaRPr b="0" i="0" sz="1000" u="none" cap="none" strike="noStrike">
              <a:solidFill>
                <a:srgbClr val="000000"/>
              </a:solidFill>
              <a:latin typeface="Arial"/>
              <a:ea typeface="Arial"/>
              <a:cs typeface="Arial"/>
              <a:sym typeface="Arial"/>
            </a:endParaRPr>
          </a:p>
        </p:txBody>
      </p:sp>
      <p:sp>
        <p:nvSpPr>
          <p:cNvPr id="127" name="Google Shape;127;p4"/>
          <p:cNvSpPr txBox="1"/>
          <p:nvPr/>
        </p:nvSpPr>
        <p:spPr>
          <a:xfrm>
            <a:off x="3292094" y="5007114"/>
            <a:ext cx="421224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BC Archives. Forest Service photographs. </a:t>
            </a:r>
            <a:r>
              <a:rPr b="0" i="0" lang="en-US" sz="1000" u="sng" cap="none" strike="noStrike">
                <a:solidFill>
                  <a:srgbClr val="000000"/>
                </a:solidFill>
                <a:latin typeface="Arial"/>
                <a:ea typeface="Arial"/>
                <a:cs typeface="Arial"/>
                <a:sym typeface="Arial"/>
                <a:hlinkClick r:id="rId3">
                  <a:extLst>
                    <a:ext uri="{A12FA001-AC4F-418D-AE19-62706E023703}">
                      <ahyp:hlinkClr val="tx"/>
                    </a:ext>
                  </a:extLst>
                </a:hlinkClick>
              </a:rPr>
              <a:t>https://search-bcarchives.royalbcmuseum.bc.ca/informationobject/browse?view=card&amp;sort=startDate&amp;collection=2308886&amp;onlyMedia=1&amp;topLod=0&amp;sortDir=asc</a:t>
            </a:r>
            <a:r>
              <a:rPr b="0" i="0" lang="en-US" sz="1000" u="none" cap="none" strike="noStrike">
                <a:solidFill>
                  <a:srgbClr val="000000"/>
                </a:solidFill>
                <a:latin typeface="Arial"/>
                <a:ea typeface="Arial"/>
                <a:cs typeface="Arial"/>
                <a:sym typeface="Arial"/>
              </a:rPr>
              <a:t> </a:t>
            </a:r>
            <a:endParaRPr/>
          </a:p>
        </p:txBody>
      </p:sp>
      <p:pic>
        <p:nvPicPr>
          <p:cNvPr descr="A screenshot of a cell phone&#10;&#10;Description automatically generated" id="128" name="Google Shape;128;p4"/>
          <p:cNvPicPr preferRelativeResize="0"/>
          <p:nvPr/>
        </p:nvPicPr>
        <p:blipFill rotWithShape="1">
          <a:blip r:embed="rId4">
            <a:alphaModFix/>
          </a:blip>
          <a:srcRect b="0" l="0" r="0" t="0"/>
          <a:stretch/>
        </p:blipFill>
        <p:spPr>
          <a:xfrm>
            <a:off x="255142" y="152402"/>
            <a:ext cx="2249435" cy="4870776"/>
          </a:xfrm>
          <a:prstGeom prst="rect">
            <a:avLst/>
          </a:prstGeom>
          <a:noFill/>
          <a:ln>
            <a:noFill/>
          </a:ln>
        </p:spPr>
      </p:pic>
      <p:pic>
        <p:nvPicPr>
          <p:cNvPr descr="A screenshot of a computer&#10;&#10;Description automatically generated" id="129" name="Google Shape;129;p4"/>
          <p:cNvPicPr preferRelativeResize="0"/>
          <p:nvPr/>
        </p:nvPicPr>
        <p:blipFill rotWithShape="1">
          <a:blip r:embed="rId5">
            <a:alphaModFix/>
          </a:blip>
          <a:srcRect b="304" l="8278" r="18737" t="14292"/>
          <a:stretch/>
        </p:blipFill>
        <p:spPr>
          <a:xfrm>
            <a:off x="2624254" y="152402"/>
            <a:ext cx="6424195" cy="46982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ph type="title"/>
          </p:nvPr>
        </p:nvSpPr>
        <p:spPr>
          <a:xfrm>
            <a:off x="0" y="217487"/>
            <a:ext cx="9144000" cy="95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A800"/>
              </a:buClr>
              <a:buSzPts val="4400"/>
              <a:buFont typeface="Tahoma"/>
              <a:buNone/>
            </a:pPr>
            <a:r>
              <a:rPr i="0" lang="en-US" sz="3600" u="none">
                <a:solidFill>
                  <a:srgbClr val="FFA800"/>
                </a:solidFill>
                <a:latin typeface="Arial"/>
                <a:ea typeface="Arial"/>
                <a:cs typeface="Arial"/>
                <a:sym typeface="Arial"/>
              </a:rPr>
              <a:t>RA 01 – Increase Access to </a:t>
            </a:r>
            <a:r>
              <a:rPr lang="en-US" sz="3600">
                <a:solidFill>
                  <a:srgbClr val="FFA800"/>
                </a:solidFill>
                <a:latin typeface="Arial"/>
                <a:ea typeface="Arial"/>
                <a:cs typeface="Arial"/>
                <a:sym typeface="Arial"/>
              </a:rPr>
              <a:t>Images &amp; AV</a:t>
            </a:r>
            <a:r>
              <a:rPr i="0" lang="en-US" sz="3600" u="none">
                <a:solidFill>
                  <a:srgbClr val="FFA800"/>
                </a:solidFill>
                <a:latin typeface="Arial"/>
                <a:ea typeface="Arial"/>
                <a:cs typeface="Arial"/>
                <a:sym typeface="Arial"/>
              </a:rPr>
              <a:t> records through AI-generated Metadata</a:t>
            </a:r>
            <a:endParaRPr sz="3600">
              <a:latin typeface="Arial"/>
              <a:ea typeface="Arial"/>
              <a:cs typeface="Arial"/>
              <a:sym typeface="Arial"/>
            </a:endParaRPr>
          </a:p>
        </p:txBody>
      </p:sp>
      <p:sp>
        <p:nvSpPr>
          <p:cNvPr id="135" name="Google Shape;135;p5"/>
          <p:cNvSpPr txBox="1"/>
          <p:nvPr>
            <p:ph idx="4294967295" type="body"/>
          </p:nvPr>
        </p:nvSpPr>
        <p:spPr>
          <a:xfrm>
            <a:off x="0" y="1291525"/>
            <a:ext cx="8382000" cy="4206000"/>
          </a:xfrm>
          <a:prstGeom prst="rect">
            <a:avLst/>
          </a:prstGeom>
          <a:noFill/>
          <a:ln>
            <a:noFill/>
          </a:ln>
        </p:spPr>
        <p:txBody>
          <a:bodyPr anchorCtr="0" anchor="t" bIns="45700" lIns="91425" spcFirstLastPara="1" rIns="91425" wrap="square" tIns="45700">
            <a:noAutofit/>
          </a:bodyPr>
          <a:lstStyle/>
          <a:p>
            <a:pPr indent="-342900" lvl="0" marL="546100" rtl="0" algn="l">
              <a:lnSpc>
                <a:spcPct val="100000"/>
              </a:lnSpc>
              <a:spcBef>
                <a:spcPts val="0"/>
              </a:spcBef>
              <a:spcAft>
                <a:spcPts val="0"/>
              </a:spcAft>
              <a:buSzPts val="3200"/>
              <a:buChar char="•"/>
            </a:pPr>
            <a:r>
              <a:rPr lang="en-US" sz="2400">
                <a:solidFill>
                  <a:schemeClr val="dk1"/>
                </a:solidFill>
                <a:latin typeface="Arial"/>
                <a:ea typeface="Arial"/>
                <a:cs typeface="Arial"/>
                <a:sym typeface="Arial"/>
              </a:rPr>
              <a:t>Jan 2022 – Dec 2025</a:t>
            </a:r>
            <a:endParaRPr/>
          </a:p>
          <a:p>
            <a:pPr indent="-342900" lvl="0" marL="546100" rtl="0" algn="l">
              <a:lnSpc>
                <a:spcPct val="100000"/>
              </a:lnSpc>
              <a:spcBef>
                <a:spcPts val="0"/>
              </a:spcBef>
              <a:spcAft>
                <a:spcPts val="0"/>
              </a:spcAft>
              <a:buSzPts val="3200"/>
              <a:buChar char="•"/>
            </a:pPr>
            <a:r>
              <a:rPr lang="en-US" sz="2400">
                <a:solidFill>
                  <a:schemeClr val="dk1"/>
                </a:solidFill>
                <a:latin typeface="Arial"/>
                <a:ea typeface="Arial"/>
                <a:cs typeface="Arial"/>
                <a:sym typeface="Arial"/>
              </a:rPr>
              <a:t>Case studies: </a:t>
            </a:r>
            <a:endParaRPr/>
          </a:p>
          <a:p>
            <a:pPr indent="-342900" lvl="1" marL="1003300" rtl="0" algn="l">
              <a:lnSpc>
                <a:spcPct val="100000"/>
              </a:lnSpc>
              <a:spcBef>
                <a:spcPts val="0"/>
              </a:spcBef>
              <a:spcAft>
                <a:spcPts val="0"/>
              </a:spcAft>
              <a:buSzPts val="2800"/>
              <a:buChar char="–"/>
            </a:pPr>
            <a:r>
              <a:rPr lang="en-US" sz="2000">
                <a:solidFill>
                  <a:schemeClr val="dk1"/>
                </a:solidFill>
                <a:latin typeface="Arial"/>
                <a:ea typeface="Arial"/>
                <a:cs typeface="Arial"/>
                <a:sym typeface="Arial"/>
              </a:rPr>
              <a:t>Hawaii State Archives [Dr. Adam Jansen]</a:t>
            </a:r>
            <a:endParaRPr/>
          </a:p>
          <a:p>
            <a:pPr indent="-342900" lvl="1" marL="1003300" rtl="0" algn="l">
              <a:lnSpc>
                <a:spcPct val="100000"/>
              </a:lnSpc>
              <a:spcBef>
                <a:spcPts val="0"/>
              </a:spcBef>
              <a:spcAft>
                <a:spcPts val="0"/>
              </a:spcAft>
              <a:buSzPts val="2800"/>
              <a:buChar char="–"/>
            </a:pPr>
            <a:r>
              <a:rPr lang="en-US" sz="2000">
                <a:solidFill>
                  <a:schemeClr val="dk1"/>
                </a:solidFill>
                <a:latin typeface="Arial"/>
                <a:ea typeface="Arial"/>
                <a:cs typeface="Arial"/>
                <a:sym typeface="Arial"/>
              </a:rPr>
              <a:t>International Federation of Red Cross &amp; Red Crescent, Film Archives, Geneva. </a:t>
            </a:r>
            <a:r>
              <a:rPr lang="en-US" sz="2000">
                <a:latin typeface="Arial"/>
                <a:ea typeface="Arial"/>
                <a:cs typeface="Arial"/>
                <a:sym typeface="Arial"/>
              </a:rPr>
              <a:t>[Grant Mitchell &amp; Sarah-Joy Maddeaux]</a:t>
            </a:r>
            <a:endParaRPr sz="2400">
              <a:latin typeface="Arial"/>
              <a:ea typeface="Arial"/>
              <a:cs typeface="Arial"/>
              <a:sym typeface="Arial"/>
            </a:endParaRPr>
          </a:p>
          <a:p>
            <a:pPr indent="-342900" lvl="0" marL="546100" rtl="0" algn="l">
              <a:lnSpc>
                <a:spcPct val="100000"/>
              </a:lnSpc>
              <a:spcBef>
                <a:spcPts val="0"/>
              </a:spcBef>
              <a:spcAft>
                <a:spcPts val="0"/>
              </a:spcAft>
              <a:buSzPts val="3200"/>
              <a:buChar char="•"/>
            </a:pPr>
            <a:r>
              <a:rPr lang="en-US" sz="2400">
                <a:latin typeface="Arial"/>
                <a:ea typeface="Arial"/>
                <a:cs typeface="Arial"/>
                <a:sym typeface="Arial"/>
              </a:rPr>
              <a:t>Activities:</a:t>
            </a:r>
            <a:endParaRPr/>
          </a:p>
          <a:p>
            <a:pPr indent="-406400" lvl="1" marL="914400" rtl="0" algn="l">
              <a:lnSpc>
                <a:spcPct val="100000"/>
              </a:lnSpc>
              <a:spcBef>
                <a:spcPts val="560"/>
              </a:spcBef>
              <a:spcAft>
                <a:spcPts val="0"/>
              </a:spcAft>
              <a:buSzPts val="2800"/>
              <a:buChar char="–"/>
            </a:pPr>
            <a:r>
              <a:rPr lang="en-US" sz="1800">
                <a:latin typeface="Arial"/>
                <a:ea typeface="Arial"/>
                <a:cs typeface="Arial"/>
                <a:sym typeface="Arial"/>
              </a:rPr>
              <a:t>Annotated Bibliographies for AI &amp; Film and AI &amp; Photo Collections</a:t>
            </a:r>
            <a:endParaRPr/>
          </a:p>
          <a:p>
            <a:pPr indent="-406400" lvl="1" marL="914400" rtl="0" algn="l">
              <a:lnSpc>
                <a:spcPct val="100000"/>
              </a:lnSpc>
              <a:spcBef>
                <a:spcPts val="560"/>
              </a:spcBef>
              <a:spcAft>
                <a:spcPts val="0"/>
              </a:spcAft>
              <a:buSzPts val="2800"/>
              <a:buChar char="–"/>
            </a:pPr>
            <a:r>
              <a:rPr lang="en-US" sz="1800">
                <a:latin typeface="Arial"/>
                <a:ea typeface="Arial"/>
                <a:cs typeface="Arial"/>
                <a:sym typeface="Arial"/>
              </a:rPr>
              <a:t>Literature Review of AI &amp; Photo Collections</a:t>
            </a:r>
            <a:endParaRPr/>
          </a:p>
          <a:p>
            <a:pPr indent="-406400" lvl="1" marL="914400" rtl="0" algn="l">
              <a:lnSpc>
                <a:spcPct val="100000"/>
              </a:lnSpc>
              <a:spcBef>
                <a:spcPts val="560"/>
              </a:spcBef>
              <a:spcAft>
                <a:spcPts val="0"/>
              </a:spcAft>
              <a:buSzPts val="2800"/>
              <a:buChar char="–"/>
            </a:pPr>
            <a:r>
              <a:rPr lang="en-US" sz="1800">
                <a:latin typeface="Arial"/>
                <a:ea typeface="Arial"/>
                <a:cs typeface="Arial"/>
                <a:sym typeface="Arial"/>
              </a:rPr>
              <a:t>Testing COTS AI Video Indexer for Digital Video &amp; Digitized Film</a:t>
            </a:r>
            <a:endParaRPr/>
          </a:p>
          <a:p>
            <a:pPr indent="0" lvl="1" marL="660400" rtl="0" algn="l">
              <a:lnSpc>
                <a:spcPct val="100000"/>
              </a:lnSpc>
              <a:spcBef>
                <a:spcPts val="0"/>
              </a:spcBef>
              <a:spcAft>
                <a:spcPts val="0"/>
              </a:spcAft>
              <a:buSzPts val="2800"/>
              <a:buNone/>
            </a:pPr>
            <a:r>
              <a:t/>
            </a:r>
            <a:endParaRPr sz="2000">
              <a:solidFill>
                <a:schemeClr val="dk1"/>
              </a:solidFill>
              <a:latin typeface="Arial"/>
              <a:ea typeface="Arial"/>
              <a:cs typeface="Arial"/>
              <a:sym typeface="Arial"/>
            </a:endParaRPr>
          </a:p>
          <a:p>
            <a:pPr indent="0" lvl="0" marL="203200" rtl="0" algn="l">
              <a:lnSpc>
                <a:spcPct val="100000"/>
              </a:lnSpc>
              <a:spcBef>
                <a:spcPts val="0"/>
              </a:spcBef>
              <a:spcAft>
                <a:spcPts val="0"/>
              </a:spcAft>
              <a:buSzPts val="3200"/>
              <a:buNone/>
            </a:pPr>
            <a:r>
              <a:t/>
            </a:r>
            <a:endParaRPr sz="24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0" y="217487"/>
            <a:ext cx="9144000" cy="95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A800"/>
              </a:buClr>
              <a:buSzPts val="4400"/>
              <a:buFont typeface="Tahoma"/>
              <a:buNone/>
            </a:pPr>
            <a:r>
              <a:rPr i="0" lang="en-US" sz="4000" u="none">
                <a:solidFill>
                  <a:srgbClr val="FFA800"/>
                </a:solidFill>
                <a:latin typeface="Arial"/>
                <a:ea typeface="Arial"/>
                <a:cs typeface="Arial"/>
                <a:sym typeface="Arial"/>
              </a:rPr>
              <a:t>RA 01</a:t>
            </a:r>
            <a:endParaRPr sz="4000">
              <a:latin typeface="Arial"/>
              <a:ea typeface="Arial"/>
              <a:cs typeface="Arial"/>
              <a:sym typeface="Arial"/>
            </a:endParaRPr>
          </a:p>
        </p:txBody>
      </p:sp>
      <p:sp>
        <p:nvSpPr>
          <p:cNvPr id="141" name="Google Shape;141;p6"/>
          <p:cNvSpPr txBox="1"/>
          <p:nvPr>
            <p:ph idx="4294967295" type="body"/>
          </p:nvPr>
        </p:nvSpPr>
        <p:spPr>
          <a:xfrm>
            <a:off x="118525" y="931325"/>
            <a:ext cx="8651400" cy="4783800"/>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640"/>
              </a:spcBef>
              <a:spcAft>
                <a:spcPts val="0"/>
              </a:spcAft>
              <a:buClr>
                <a:schemeClr val="dk1"/>
              </a:buClr>
              <a:buSzPts val="3200"/>
              <a:buFont typeface="Tahoma"/>
              <a:buChar char="•"/>
            </a:pPr>
            <a:r>
              <a:rPr lang="en-US" sz="2400">
                <a:latin typeface="Arial"/>
                <a:ea typeface="Arial"/>
                <a:cs typeface="Arial"/>
                <a:sym typeface="Arial"/>
              </a:rPr>
              <a:t>Early Findings from the Literature Review:</a:t>
            </a:r>
            <a:endParaRPr sz="1600">
              <a:latin typeface="Arial"/>
              <a:ea typeface="Arial"/>
              <a:cs typeface="Arial"/>
              <a:sym typeface="Arial"/>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Early adoption of AI applications to assist archivists and curators working in cultural heritage GLAMs for:</a:t>
            </a:r>
            <a:endParaRPr/>
          </a:p>
          <a:p>
            <a:pPr indent="-381000" lvl="2" marL="1371600" rtl="0" algn="l">
              <a:lnSpc>
                <a:spcPct val="100000"/>
              </a:lnSpc>
              <a:spcBef>
                <a:spcPts val="480"/>
              </a:spcBef>
              <a:spcAft>
                <a:spcPts val="0"/>
              </a:spcAft>
              <a:buSzPts val="2400"/>
              <a:buChar char="•"/>
            </a:pPr>
            <a:r>
              <a:rPr lang="en-US" sz="1600">
                <a:latin typeface="Arial"/>
                <a:ea typeface="Arial"/>
                <a:cs typeface="Arial"/>
                <a:sym typeface="Arial"/>
              </a:rPr>
              <a:t>Image captioning</a:t>
            </a:r>
            <a:endParaRPr/>
          </a:p>
          <a:p>
            <a:pPr indent="-381000" lvl="2" marL="1371600" rtl="0" algn="l">
              <a:lnSpc>
                <a:spcPct val="100000"/>
              </a:lnSpc>
              <a:spcBef>
                <a:spcPts val="480"/>
              </a:spcBef>
              <a:spcAft>
                <a:spcPts val="0"/>
              </a:spcAft>
              <a:buSzPts val="2400"/>
              <a:buChar char="•"/>
            </a:pPr>
            <a:r>
              <a:rPr lang="en-US" sz="1600">
                <a:latin typeface="Arial"/>
                <a:ea typeface="Arial"/>
                <a:cs typeface="Arial"/>
                <a:sym typeface="Arial"/>
              </a:rPr>
              <a:t>Image classification</a:t>
            </a:r>
            <a:endParaRPr/>
          </a:p>
          <a:p>
            <a:pPr indent="-381000" lvl="2" marL="1371600" rtl="0" algn="l">
              <a:lnSpc>
                <a:spcPct val="100000"/>
              </a:lnSpc>
              <a:spcBef>
                <a:spcPts val="480"/>
              </a:spcBef>
              <a:spcAft>
                <a:spcPts val="0"/>
              </a:spcAft>
              <a:buSzPts val="2400"/>
              <a:buChar char="•"/>
            </a:pPr>
            <a:r>
              <a:rPr lang="en-US" sz="1600">
                <a:latin typeface="Arial"/>
                <a:ea typeface="Arial"/>
                <a:cs typeface="Arial"/>
                <a:sym typeface="Arial"/>
              </a:rPr>
              <a:t>Image similarity</a:t>
            </a:r>
            <a:endParaRPr sz="2000">
              <a:latin typeface="Arial"/>
              <a:ea typeface="Arial"/>
              <a:cs typeface="Arial"/>
              <a:sym typeface="Arial"/>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Backend archival activities require expert oversight.</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Training data used for COTS AI raises issues of bias</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Access relies on AI interpretation and lacks transparency (Frontend) </a:t>
            </a:r>
            <a:endParaRPr/>
          </a:p>
          <a:p>
            <a:pPr indent="0" lvl="1" marL="508000" rtl="0" algn="l">
              <a:lnSpc>
                <a:spcPct val="100000"/>
              </a:lnSpc>
              <a:spcBef>
                <a:spcPts val="560"/>
              </a:spcBef>
              <a:spcAft>
                <a:spcPts val="0"/>
              </a:spcAft>
              <a:buSzPts val="2800"/>
              <a:buNone/>
            </a:pPr>
            <a:r>
              <a:rPr lang="en-US" sz="1800">
                <a:solidFill>
                  <a:srgbClr val="00B0F0"/>
                </a:solidFill>
                <a:latin typeface="Arial"/>
                <a:ea typeface="Arial"/>
                <a:cs typeface="Arial"/>
                <a:sym typeface="Arial"/>
              </a:rPr>
              <a:t>GRAs: Kaelan Doyle; Dharani Persaud; Jordan Kerr; Seiji Bessho</a:t>
            </a:r>
            <a:endParaRPr sz="1800">
              <a:solidFill>
                <a:srgbClr val="00B0F0"/>
              </a:solidFill>
              <a:latin typeface="Arial"/>
              <a:ea typeface="Arial"/>
              <a:cs typeface="Arial"/>
              <a:sym typeface="Arial"/>
            </a:endParaRPr>
          </a:p>
          <a:p>
            <a:pPr indent="-228600" lvl="1" marL="914400" rtl="0" algn="l">
              <a:lnSpc>
                <a:spcPct val="100000"/>
              </a:lnSpc>
              <a:spcBef>
                <a:spcPts val="560"/>
              </a:spcBef>
              <a:spcAft>
                <a:spcPts val="0"/>
              </a:spcAft>
              <a:buSzPts val="2800"/>
              <a:buNone/>
            </a:pPr>
            <a:r>
              <a:t/>
            </a:r>
            <a:endParaRPr sz="1600">
              <a:latin typeface="Arial"/>
              <a:ea typeface="Arial"/>
              <a:cs typeface="Arial"/>
              <a:sym typeface="Arial"/>
            </a:endParaRPr>
          </a:p>
          <a:p>
            <a:pPr indent="0" lvl="1" marL="660400" rtl="0" algn="l">
              <a:lnSpc>
                <a:spcPct val="100000"/>
              </a:lnSpc>
              <a:spcBef>
                <a:spcPts val="0"/>
              </a:spcBef>
              <a:spcAft>
                <a:spcPts val="0"/>
              </a:spcAft>
              <a:buSzPts val="2800"/>
              <a:buNone/>
            </a:pPr>
            <a:r>
              <a:t/>
            </a:r>
            <a:endParaRPr sz="2000">
              <a:solidFill>
                <a:schemeClr val="dk1"/>
              </a:solidFill>
              <a:latin typeface="Arial"/>
              <a:ea typeface="Arial"/>
              <a:cs typeface="Arial"/>
              <a:sym typeface="Arial"/>
            </a:endParaRPr>
          </a:p>
          <a:p>
            <a:pPr indent="-139700" lvl="0" marL="546100" rtl="0" algn="l">
              <a:lnSpc>
                <a:spcPct val="100000"/>
              </a:lnSpc>
              <a:spcBef>
                <a:spcPts val="0"/>
              </a:spcBef>
              <a:spcAft>
                <a:spcPts val="0"/>
              </a:spcAft>
              <a:buSzPts val="3200"/>
              <a:buNone/>
            </a:pPr>
            <a:r>
              <a:t/>
            </a:r>
            <a:endParaRPr sz="24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7"/>
          <p:cNvSpPr txBox="1"/>
          <p:nvPr>
            <p:ph type="title"/>
          </p:nvPr>
        </p:nvSpPr>
        <p:spPr>
          <a:xfrm>
            <a:off x="0" y="217487"/>
            <a:ext cx="9144000" cy="95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A800"/>
              </a:buClr>
              <a:buSzPts val="4400"/>
              <a:buFont typeface="Tahoma"/>
              <a:buNone/>
            </a:pPr>
            <a:r>
              <a:rPr i="0" lang="en-US" sz="4000" u="none">
                <a:solidFill>
                  <a:srgbClr val="FFA800"/>
                </a:solidFill>
                <a:latin typeface="Arial"/>
                <a:ea typeface="Arial"/>
                <a:cs typeface="Arial"/>
                <a:sym typeface="Arial"/>
              </a:rPr>
              <a:t>RA 01</a:t>
            </a:r>
            <a:endParaRPr sz="4000">
              <a:latin typeface="Arial"/>
              <a:ea typeface="Arial"/>
              <a:cs typeface="Arial"/>
              <a:sym typeface="Arial"/>
            </a:endParaRPr>
          </a:p>
        </p:txBody>
      </p:sp>
      <p:sp>
        <p:nvSpPr>
          <p:cNvPr id="147" name="Google Shape;147;p7"/>
          <p:cNvSpPr txBox="1"/>
          <p:nvPr>
            <p:ph idx="4294967295" type="body"/>
          </p:nvPr>
        </p:nvSpPr>
        <p:spPr>
          <a:xfrm>
            <a:off x="407170" y="1017587"/>
            <a:ext cx="8329659" cy="4327525"/>
          </a:xfrm>
          <a:prstGeom prst="rect">
            <a:avLst/>
          </a:prstGeom>
          <a:noFill/>
          <a:ln>
            <a:noFill/>
          </a:ln>
        </p:spPr>
        <p:txBody>
          <a:bodyPr anchorCtr="0" anchor="t" bIns="45700" lIns="91425" spcFirstLastPara="1" rIns="91425" wrap="square" tIns="45700">
            <a:noAutofit/>
          </a:bodyPr>
          <a:lstStyle/>
          <a:p>
            <a:pPr indent="-431800" lvl="0" marL="457200" marR="0" rtl="0" algn="l">
              <a:lnSpc>
                <a:spcPct val="100000"/>
              </a:lnSpc>
              <a:spcBef>
                <a:spcPts val="640"/>
              </a:spcBef>
              <a:spcAft>
                <a:spcPts val="0"/>
              </a:spcAft>
              <a:buClr>
                <a:schemeClr val="dk1"/>
              </a:buClr>
              <a:buSzPts val="3200"/>
              <a:buFont typeface="Tahoma"/>
              <a:buChar char="•"/>
            </a:pPr>
            <a:r>
              <a:rPr lang="en-US" sz="2400">
                <a:latin typeface="Arial"/>
                <a:ea typeface="Arial"/>
                <a:cs typeface="Arial"/>
                <a:sym typeface="Arial"/>
              </a:rPr>
              <a:t>Next Steps:</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Focus on role of bias and risks of AI with PUBLIC RECORDS </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Better understand capabilities of COTS AI applications </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Explore Image &amp; Text AI application with UBC ML Lab</a:t>
            </a:r>
            <a:endParaRPr/>
          </a:p>
          <a:p>
            <a:pPr indent="-406400" lvl="1" marL="914400" rtl="0" algn="l">
              <a:lnSpc>
                <a:spcPct val="100000"/>
              </a:lnSpc>
              <a:spcBef>
                <a:spcPts val="560"/>
              </a:spcBef>
              <a:spcAft>
                <a:spcPts val="0"/>
              </a:spcAft>
              <a:buSzPts val="2800"/>
              <a:buChar char="–"/>
            </a:pPr>
            <a:r>
              <a:rPr lang="en-US" sz="2000"/>
              <a:t>Training AI based on an index of Photographs</a:t>
            </a:r>
            <a:endParaRPr sz="2000"/>
          </a:p>
          <a:p>
            <a:pPr indent="-342900" lvl="0" marL="393700" rtl="0" algn="l">
              <a:lnSpc>
                <a:spcPct val="100000"/>
              </a:lnSpc>
              <a:spcBef>
                <a:spcPts val="640"/>
              </a:spcBef>
              <a:spcAft>
                <a:spcPts val="0"/>
              </a:spcAft>
              <a:buSzPts val="3200"/>
              <a:buChar char="•"/>
            </a:pPr>
            <a:r>
              <a:rPr lang="en-US" sz="2400"/>
              <a:t>Questions:</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How do these actions challenge existing archival theory &amp; standards of arrangement &amp; description?</a:t>
            </a:r>
            <a:endParaRPr/>
          </a:p>
          <a:p>
            <a:pPr indent="-406400" lvl="1" marL="914400" rtl="0" algn="l">
              <a:lnSpc>
                <a:spcPct val="100000"/>
              </a:lnSpc>
              <a:spcBef>
                <a:spcPts val="560"/>
              </a:spcBef>
              <a:spcAft>
                <a:spcPts val="0"/>
              </a:spcAft>
              <a:buSzPts val="2800"/>
              <a:buChar char="–"/>
            </a:pPr>
            <a:r>
              <a:rPr lang="en-US" sz="2000">
                <a:latin typeface="Arial"/>
                <a:ea typeface="Arial"/>
                <a:cs typeface="Arial"/>
                <a:sym typeface="Arial"/>
              </a:rPr>
              <a:t>What is the impact on access &amp; use?</a:t>
            </a:r>
            <a:endParaRPr/>
          </a:p>
          <a:p>
            <a:pPr indent="0" lvl="1" marL="508000" rtl="0" algn="l">
              <a:lnSpc>
                <a:spcPct val="100000"/>
              </a:lnSpc>
              <a:spcBef>
                <a:spcPts val="560"/>
              </a:spcBef>
              <a:spcAft>
                <a:spcPts val="0"/>
              </a:spcAft>
              <a:buSzPts val="2800"/>
              <a:buNone/>
            </a:pPr>
            <a:r>
              <a:t/>
            </a:r>
            <a:endParaRPr sz="1600">
              <a:latin typeface="Arial"/>
              <a:ea typeface="Arial"/>
              <a:cs typeface="Arial"/>
              <a:sym typeface="Arial"/>
            </a:endParaRPr>
          </a:p>
          <a:p>
            <a:pPr indent="0" lvl="1" marL="508000" rtl="0" algn="l">
              <a:lnSpc>
                <a:spcPct val="100000"/>
              </a:lnSpc>
              <a:spcBef>
                <a:spcPts val="560"/>
              </a:spcBef>
              <a:spcAft>
                <a:spcPts val="0"/>
              </a:spcAft>
              <a:buSzPts val="2800"/>
              <a:buNone/>
            </a:pPr>
            <a:r>
              <a:t/>
            </a:r>
            <a:endParaRPr sz="1600">
              <a:latin typeface="Arial"/>
              <a:ea typeface="Arial"/>
              <a:cs typeface="Arial"/>
              <a:sym typeface="Arial"/>
            </a:endParaRPr>
          </a:p>
          <a:p>
            <a:pPr indent="-228600" lvl="1" marL="914400" rtl="0" algn="l">
              <a:lnSpc>
                <a:spcPct val="100000"/>
              </a:lnSpc>
              <a:spcBef>
                <a:spcPts val="560"/>
              </a:spcBef>
              <a:spcAft>
                <a:spcPts val="0"/>
              </a:spcAft>
              <a:buSzPts val="2800"/>
              <a:buNone/>
            </a:pPr>
            <a:r>
              <a:t/>
            </a:r>
            <a:endParaRPr sz="1200">
              <a:latin typeface="Arial"/>
              <a:ea typeface="Arial"/>
              <a:cs typeface="Arial"/>
              <a:sym typeface="Arial"/>
            </a:endParaRPr>
          </a:p>
          <a:p>
            <a:pPr indent="-228600" lvl="1" marL="914400" rtl="0" algn="l">
              <a:lnSpc>
                <a:spcPct val="100000"/>
              </a:lnSpc>
              <a:spcBef>
                <a:spcPts val="560"/>
              </a:spcBef>
              <a:spcAft>
                <a:spcPts val="0"/>
              </a:spcAft>
              <a:buSzPts val="2800"/>
              <a:buNone/>
            </a:pPr>
            <a:r>
              <a:t/>
            </a:r>
            <a:endParaRPr sz="1600">
              <a:latin typeface="Arial"/>
              <a:ea typeface="Arial"/>
              <a:cs typeface="Arial"/>
              <a:sym typeface="Arial"/>
            </a:endParaRPr>
          </a:p>
          <a:p>
            <a:pPr indent="0" lvl="1" marL="660400" rtl="0" algn="l">
              <a:lnSpc>
                <a:spcPct val="100000"/>
              </a:lnSpc>
              <a:spcBef>
                <a:spcPts val="0"/>
              </a:spcBef>
              <a:spcAft>
                <a:spcPts val="0"/>
              </a:spcAft>
              <a:buSzPts val="2800"/>
              <a:buNone/>
            </a:pPr>
            <a:r>
              <a:t/>
            </a:r>
            <a:endParaRPr sz="2000">
              <a:solidFill>
                <a:schemeClr val="dk1"/>
              </a:solidFill>
              <a:latin typeface="Arial"/>
              <a:ea typeface="Arial"/>
              <a:cs typeface="Arial"/>
              <a:sym typeface="Arial"/>
            </a:endParaRPr>
          </a:p>
          <a:p>
            <a:pPr indent="-139700" lvl="0" marL="546100" rtl="0" algn="l">
              <a:lnSpc>
                <a:spcPct val="100000"/>
              </a:lnSpc>
              <a:spcBef>
                <a:spcPts val="0"/>
              </a:spcBef>
              <a:spcAft>
                <a:spcPts val="0"/>
              </a:spcAft>
              <a:buSzPts val="3200"/>
              <a:buNone/>
            </a:pPr>
            <a:r>
              <a:t/>
            </a:r>
            <a:endParaRPr sz="24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A screenshot of a computer&#10;&#10;Description automatically generated" id="153" name="Google Shape;153;p8"/>
          <p:cNvPicPr preferRelativeResize="0"/>
          <p:nvPr/>
        </p:nvPicPr>
        <p:blipFill rotWithShape="1">
          <a:blip r:embed="rId3">
            <a:alphaModFix/>
          </a:blip>
          <a:srcRect b="5185" l="7407" r="8060" t="12201"/>
          <a:stretch/>
        </p:blipFill>
        <p:spPr>
          <a:xfrm>
            <a:off x="0" y="1532467"/>
            <a:ext cx="6570134" cy="4013200"/>
          </a:xfrm>
          <a:prstGeom prst="rect">
            <a:avLst/>
          </a:prstGeom>
          <a:noFill/>
          <a:ln>
            <a:noFill/>
          </a:ln>
        </p:spPr>
      </p:pic>
      <p:pic>
        <p:nvPicPr>
          <p:cNvPr descr="A screenshot of a computer&#10;&#10;Description automatically generated" id="154" name="Google Shape;154;p8"/>
          <p:cNvPicPr preferRelativeResize="0"/>
          <p:nvPr/>
        </p:nvPicPr>
        <p:blipFill rotWithShape="1">
          <a:blip r:embed="rId4">
            <a:alphaModFix/>
          </a:blip>
          <a:srcRect b="6927" l="7190" r="8279" t="17385"/>
          <a:stretch/>
        </p:blipFill>
        <p:spPr>
          <a:xfrm>
            <a:off x="2573866" y="169333"/>
            <a:ext cx="6570134" cy="3676650"/>
          </a:xfrm>
          <a:prstGeom prst="rect">
            <a:avLst/>
          </a:prstGeom>
          <a:noFill/>
          <a:ln>
            <a:noFill/>
          </a:ln>
        </p:spPr>
      </p:pic>
      <p:pic>
        <p:nvPicPr>
          <p:cNvPr descr="A screenshot of a computer&#10;&#10;Description automatically generated" id="155" name="Google Shape;155;p8"/>
          <p:cNvPicPr preferRelativeResize="0"/>
          <p:nvPr/>
        </p:nvPicPr>
        <p:blipFill rotWithShape="1">
          <a:blip r:embed="rId5">
            <a:alphaModFix/>
          </a:blip>
          <a:srcRect b="50850" l="27232" r="26797" t="12548"/>
          <a:stretch/>
        </p:blipFill>
        <p:spPr>
          <a:xfrm>
            <a:off x="4961467" y="3092449"/>
            <a:ext cx="3572933" cy="1778000"/>
          </a:xfrm>
          <a:prstGeom prst="rect">
            <a:avLst/>
          </a:prstGeom>
          <a:noFill/>
          <a:ln>
            <a:noFill/>
          </a:ln>
        </p:spPr>
      </p:pic>
      <p:pic>
        <p:nvPicPr>
          <p:cNvPr descr="A screenshot of a computer&#10;&#10;Description automatically generated" id="156" name="Google Shape;156;p8"/>
          <p:cNvPicPr preferRelativeResize="0"/>
          <p:nvPr/>
        </p:nvPicPr>
        <p:blipFill rotWithShape="1">
          <a:blip r:embed="rId6">
            <a:alphaModFix/>
          </a:blip>
          <a:srcRect b="51199" l="28541" r="28104" t="13245"/>
          <a:stretch/>
        </p:blipFill>
        <p:spPr>
          <a:xfrm>
            <a:off x="186267" y="541866"/>
            <a:ext cx="3369734" cy="17272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9"/>
          <p:cNvSpPr txBox="1"/>
          <p:nvPr>
            <p:ph type="title"/>
          </p:nvPr>
        </p:nvSpPr>
        <p:spPr>
          <a:xfrm>
            <a:off x="468312" y="217487"/>
            <a:ext cx="8675688" cy="95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1BF4B"/>
              </a:buClr>
              <a:buSzPts val="4400"/>
              <a:buFont typeface="Tahoma"/>
              <a:buNone/>
            </a:pPr>
            <a:r>
              <a:rPr lang="en-US" sz="3600">
                <a:latin typeface="Arial"/>
                <a:ea typeface="Arial"/>
                <a:cs typeface="Arial"/>
                <a:sym typeface="Arial"/>
              </a:rPr>
              <a:t>CU 08 - Recordkeeping Practices of Creators using AI to generate Images</a:t>
            </a:r>
            <a:endParaRPr sz="3600">
              <a:latin typeface="Arial"/>
              <a:ea typeface="Arial"/>
              <a:cs typeface="Arial"/>
              <a:sym typeface="Arial"/>
            </a:endParaRPr>
          </a:p>
        </p:txBody>
      </p:sp>
      <p:sp>
        <p:nvSpPr>
          <p:cNvPr id="163" name="Google Shape;163;p9"/>
          <p:cNvSpPr txBox="1"/>
          <p:nvPr>
            <p:ph idx="1" type="body"/>
          </p:nvPr>
        </p:nvSpPr>
        <p:spPr>
          <a:xfrm>
            <a:off x="468312" y="1332117"/>
            <a:ext cx="8229600" cy="4165396"/>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Font typeface="Proxima Nova"/>
              <a:buChar char="•"/>
            </a:pPr>
            <a:r>
              <a:rPr lang="en-US" sz="2800">
                <a:latin typeface="Arial"/>
                <a:ea typeface="Arial"/>
                <a:cs typeface="Arial"/>
                <a:sym typeface="Arial"/>
              </a:rPr>
              <a:t>April 2023 - Dec 2025</a:t>
            </a:r>
            <a:endParaRPr/>
          </a:p>
          <a:p>
            <a:pPr indent="0" lvl="0" marL="114300" rtl="0" algn="l">
              <a:lnSpc>
                <a:spcPct val="100000"/>
              </a:lnSpc>
              <a:spcBef>
                <a:spcPts val="360"/>
              </a:spcBef>
              <a:spcAft>
                <a:spcPts val="0"/>
              </a:spcAft>
              <a:buSzPts val="1800"/>
              <a:buNone/>
            </a:pPr>
            <a:r>
              <a:t/>
            </a:r>
            <a:endParaRPr sz="2800">
              <a:latin typeface="Arial"/>
              <a:ea typeface="Arial"/>
              <a:cs typeface="Arial"/>
              <a:sym typeface="Arial"/>
            </a:endParaRPr>
          </a:p>
          <a:p>
            <a:pPr indent="-342900" lvl="0" marL="457200" rtl="0" algn="l">
              <a:lnSpc>
                <a:spcPct val="100000"/>
              </a:lnSpc>
              <a:spcBef>
                <a:spcPts val="360"/>
              </a:spcBef>
              <a:spcAft>
                <a:spcPts val="0"/>
              </a:spcAft>
              <a:buSzPts val="1800"/>
              <a:buFont typeface="Proxima Nova"/>
              <a:buChar char="•"/>
            </a:pPr>
            <a:r>
              <a:rPr lang="en-US" sz="2800">
                <a:latin typeface="Arial"/>
                <a:ea typeface="Arial"/>
                <a:cs typeface="Arial"/>
                <a:sym typeface="Arial"/>
              </a:rPr>
              <a:t>Activities:</a:t>
            </a:r>
            <a:endParaRPr/>
          </a:p>
          <a:p>
            <a:pPr indent="-342900" lvl="1" marL="914400" rtl="0" algn="l">
              <a:lnSpc>
                <a:spcPct val="100000"/>
              </a:lnSpc>
              <a:spcBef>
                <a:spcPts val="360"/>
              </a:spcBef>
              <a:spcAft>
                <a:spcPts val="0"/>
              </a:spcAft>
              <a:buSzPts val="1800"/>
              <a:buFont typeface="Proxima Nova"/>
              <a:buChar char="•"/>
            </a:pPr>
            <a:r>
              <a:rPr lang="en-US" sz="2400">
                <a:latin typeface="Arial"/>
                <a:ea typeface="Arial"/>
                <a:cs typeface="Arial"/>
                <a:sym typeface="Arial"/>
              </a:rPr>
              <a:t>Literature Review of Gen-AI Image creation and management</a:t>
            </a:r>
            <a:endParaRPr/>
          </a:p>
          <a:p>
            <a:pPr indent="-342900" lvl="2" marL="1371600" rtl="0" algn="l">
              <a:lnSpc>
                <a:spcPct val="100000"/>
              </a:lnSpc>
              <a:spcBef>
                <a:spcPts val="360"/>
              </a:spcBef>
              <a:spcAft>
                <a:spcPts val="0"/>
              </a:spcAft>
              <a:buSzPts val="1800"/>
              <a:buFont typeface="Proxima Nova"/>
              <a:buChar char="•"/>
            </a:pPr>
            <a:r>
              <a:rPr lang="en-US" sz="2000">
                <a:latin typeface="Arial"/>
                <a:ea typeface="Arial"/>
                <a:cs typeface="Arial"/>
                <a:sym typeface="Arial"/>
              </a:rPr>
              <a:t>Journalism and Communications</a:t>
            </a:r>
            <a:endParaRPr/>
          </a:p>
          <a:p>
            <a:pPr indent="-342900" lvl="2" marL="1371600" rtl="0" algn="l">
              <a:lnSpc>
                <a:spcPct val="100000"/>
              </a:lnSpc>
              <a:spcBef>
                <a:spcPts val="360"/>
              </a:spcBef>
              <a:spcAft>
                <a:spcPts val="0"/>
              </a:spcAft>
              <a:buSzPts val="1800"/>
              <a:buFont typeface="Proxima Nova"/>
              <a:buChar char="•"/>
            </a:pPr>
            <a:r>
              <a:rPr lang="en-US" sz="2000">
                <a:latin typeface="Arial"/>
                <a:ea typeface="Arial"/>
                <a:cs typeface="Arial"/>
                <a:sym typeface="Arial"/>
              </a:rPr>
              <a:t>Medical Diagnostics</a:t>
            </a:r>
            <a:endParaRPr/>
          </a:p>
          <a:p>
            <a:pPr indent="-342900" lvl="2" marL="1371600" rtl="0" algn="l">
              <a:lnSpc>
                <a:spcPct val="100000"/>
              </a:lnSpc>
              <a:spcBef>
                <a:spcPts val="360"/>
              </a:spcBef>
              <a:spcAft>
                <a:spcPts val="0"/>
              </a:spcAft>
              <a:buSzPts val="1800"/>
              <a:buFont typeface="Proxima Nova"/>
              <a:buChar char="•"/>
            </a:pPr>
            <a:r>
              <a:rPr lang="en-US" sz="2000">
                <a:latin typeface="Arial"/>
                <a:ea typeface="Arial"/>
                <a:cs typeface="Arial"/>
                <a:sym typeface="Arial"/>
              </a:rPr>
              <a:t>Law Enforcement</a:t>
            </a:r>
            <a:endParaRPr/>
          </a:p>
          <a:p>
            <a:pPr indent="0" lvl="0" marL="114300" rtl="0" algn="l">
              <a:lnSpc>
                <a:spcPct val="100000"/>
              </a:lnSpc>
              <a:spcBef>
                <a:spcPts val="360"/>
              </a:spcBef>
              <a:spcAft>
                <a:spcPts val="0"/>
              </a:spcAft>
              <a:buSzPts val="1800"/>
              <a:buNone/>
            </a:pPr>
            <a:r>
              <a:t/>
            </a:r>
            <a:endParaRPr sz="2800">
              <a:latin typeface="Arial"/>
              <a:ea typeface="Arial"/>
              <a:cs typeface="Arial"/>
              <a:sym typeface="Arial"/>
            </a:endParaRPr>
          </a:p>
          <a:p>
            <a:pPr indent="0" lvl="0" marL="114300" rtl="0" algn="l">
              <a:lnSpc>
                <a:spcPct val="100000"/>
              </a:lnSpc>
              <a:spcBef>
                <a:spcPts val="360"/>
              </a:spcBef>
              <a:spcAft>
                <a:spcPts val="0"/>
              </a:spcAft>
              <a:buSzPts val="1800"/>
              <a:buNone/>
            </a:pPr>
            <a:r>
              <a:rPr lang="en-US" sz="2000">
                <a:solidFill>
                  <a:srgbClr val="00B0F0"/>
                </a:solidFill>
                <a:latin typeface="Arial"/>
                <a:ea typeface="Arial"/>
                <a:cs typeface="Arial"/>
                <a:sym typeface="Arial"/>
              </a:rPr>
              <a:t>GRAs:  Rachel Paprocki; Seiji Beesho</a:t>
            </a:r>
            <a:endParaRPr sz="2000">
              <a:solidFill>
                <a:srgbClr val="00B0F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1_Master Titl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Master Blue">
  <a:themeElements>
    <a:clrScheme name="Master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ster Green">
  <a:themeElements>
    <a:clrScheme name="Master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