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6" roundtripDataSignature="AMtx7miTJUnAEKeE6ORvN7VWwgIIR6Rpx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02CF502-C7A3-49C7-B4F7-75CD8B4374F1}">
  <a:tblStyle styleId="{802CF502-C7A3-49C7-B4F7-75CD8B4374F1}"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26" Type="http://customschemas.google.com/relationships/presentationmetadata" Target="metadata"/><Relationship Id="rId25" Type="http://schemas.openxmlformats.org/officeDocument/2006/relationships/slide" Target="slides/slide19.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5" name="Google Shape;95;p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30d80cb8194_0_3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0" name="Google Shape;170;g30d80cb8194_0_31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CA">
                <a:solidFill>
                  <a:schemeClr val="dk1"/>
                </a:solidFill>
              </a:rPr>
              <a:t>Verbs - Actions to master - DOING (5 categories)</a:t>
            </a:r>
            <a:endParaRPr>
              <a:solidFill>
                <a:schemeClr val="dk1"/>
              </a:solidFill>
            </a:endParaRPr>
          </a:p>
          <a:p>
            <a:pPr indent="0" lvl="0" marL="0" rtl="0" algn="l">
              <a:lnSpc>
                <a:spcPct val="100000"/>
              </a:lnSpc>
              <a:spcBef>
                <a:spcPts val="0"/>
              </a:spcBef>
              <a:spcAft>
                <a:spcPts val="0"/>
              </a:spcAft>
              <a:buClr>
                <a:schemeClr val="dk1"/>
              </a:buClr>
              <a:buSzPts val="1400"/>
              <a:buFont typeface="Arial"/>
              <a:buNone/>
            </a:pPr>
            <a:r>
              <a:t/>
            </a:r>
            <a:endParaRPr>
              <a:solidFill>
                <a:schemeClr val="dk1"/>
              </a:solidFill>
            </a:endParaRPr>
          </a:p>
          <a:p>
            <a:pPr indent="0" lvl="0" marL="0" rtl="0" algn="l">
              <a:lnSpc>
                <a:spcPct val="100000"/>
              </a:lnSpc>
              <a:spcBef>
                <a:spcPts val="0"/>
              </a:spcBef>
              <a:spcAft>
                <a:spcPts val="0"/>
              </a:spcAft>
              <a:buSzPts val="1400"/>
              <a:buNone/>
            </a:pPr>
            <a:r>
              <a:rPr b="0" i="0" lang="en-CA" sz="1200" u="none" strike="noStrike">
                <a:solidFill>
                  <a:srgbClr val="000000"/>
                </a:solidFill>
                <a:latin typeface="Calibri"/>
                <a:ea typeface="Calibri"/>
                <a:cs typeface="Calibri"/>
                <a:sym typeface="Calibri"/>
              </a:rPr>
              <a:t>Hutchinson (20</a:t>
            </a:r>
            <a:r>
              <a:rPr lang="en-CA"/>
              <a:t>2</a:t>
            </a:r>
            <a:r>
              <a:rPr b="0" i="0" lang="en-CA" sz="1200" u="none" strike="noStrike">
                <a:solidFill>
                  <a:srgbClr val="000000"/>
                </a:solidFill>
                <a:latin typeface="Calibri"/>
                <a:ea typeface="Calibri"/>
                <a:cs typeface="Calibri"/>
                <a:sym typeface="Calibri"/>
              </a:rPr>
              <a:t>0) makes references to skill and competencies from archivists using those tools: minimum technical expertise to use these tools (e.g. text conversion, NLP, topic modeling, NER, etc.), ability to integrate results from NLP and ML into archival processes, ability to train and refine models in ML by marking false positives and missed items, ability to supervise ML and refine how NLP and ML are applied (data cleanup options, custom stop word lists, and statistical models used), ability to export results for analysis and visualization. p. 166</a:t>
            </a:r>
            <a:endParaRPr b="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30d80cb8194_0_3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6" name="Google Shape;176;g30d80cb8194_0_32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CA"/>
              <a:t>4 categories (BEING)</a:t>
            </a:r>
            <a:endParaRPr b="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30d80cb8194_0_23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CA"/>
              <a:t>ACA - Canada (24 responses)</a:t>
            </a:r>
            <a:endParaRPr/>
          </a:p>
          <a:p>
            <a:pPr indent="0" lvl="0" marL="0" rtl="0" algn="l">
              <a:spcBef>
                <a:spcPts val="0"/>
              </a:spcBef>
              <a:spcAft>
                <a:spcPts val="0"/>
              </a:spcAft>
              <a:buNone/>
            </a:pPr>
            <a:r>
              <a:rPr lang="en-CA"/>
              <a:t>LA - Mexico, Costa Rica, Colombia, Venezuela, Ecuador, Peru, Brasil, Chile and Argentina (47 responses)</a:t>
            </a:r>
            <a:endParaRPr/>
          </a:p>
          <a:p>
            <a:pPr indent="0" lvl="0" marL="0" rtl="0" algn="l">
              <a:spcBef>
                <a:spcPts val="0"/>
              </a:spcBef>
              <a:spcAft>
                <a:spcPts val="0"/>
              </a:spcAft>
              <a:buNone/>
            </a:pPr>
            <a:r>
              <a:t/>
            </a:r>
            <a:endParaRPr/>
          </a:p>
          <a:p>
            <a:pPr indent="0" lvl="0" marL="0" rtl="0" algn="l">
              <a:spcBef>
                <a:spcPts val="0"/>
              </a:spcBef>
              <a:spcAft>
                <a:spcPts val="0"/>
              </a:spcAft>
              <a:buNone/>
            </a:pPr>
            <a:r>
              <a:rPr lang="en-CA"/>
              <a:t>Bachelor programs provide more generalized competencies and broad foundations in a discipline while Master programs, which build on competencies acquired at the undergraduate level, are more specialized, advanced, and focused on fields of knowledge and practice. At a Master’s level, there is also more room to develop critical thinking for the profession considering that, on average, students bring more years of work-related experiences and reflections to their learning and they are expected to be involved in policy-making and management at the workplace after graduation. *** This hypothesis needs to be tested ***</a:t>
            </a:r>
            <a:endParaRPr/>
          </a:p>
        </p:txBody>
      </p:sp>
      <p:sp>
        <p:nvSpPr>
          <p:cNvPr id="182" name="Google Shape;182;g30d80cb8194_0_2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30d80cb8194_0_24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9" name="Google Shape;189;g30d80cb8194_0_2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30d80cb8194_0_24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just">
              <a:lnSpc>
                <a:spcPct val="115000"/>
              </a:lnSpc>
              <a:spcBef>
                <a:spcPts val="0"/>
              </a:spcBef>
              <a:spcAft>
                <a:spcPts val="0"/>
              </a:spcAft>
              <a:buClr>
                <a:schemeClr val="dk1"/>
              </a:buClr>
              <a:buSzPts val="1100"/>
              <a:buFont typeface="Arial"/>
              <a:buNone/>
            </a:pPr>
            <a:r>
              <a:rPr lang="en-CA" sz="1100">
                <a:solidFill>
                  <a:schemeClr val="dk1"/>
                </a:solidFill>
                <a:latin typeface="Arial"/>
                <a:ea typeface="Arial"/>
                <a:cs typeface="Arial"/>
                <a:sym typeface="Arial"/>
              </a:rPr>
              <a:t>A second argument is that changes in AI technologies used at the workplace, and what they require from archival professionals, impact on determining what competencies are more important than others. Today, this is a constant and fast-moving target.</a:t>
            </a:r>
            <a:endParaRPr sz="1100">
              <a:solidFill>
                <a:schemeClr val="dk1"/>
              </a:solidFill>
              <a:latin typeface="Arial"/>
              <a:ea typeface="Arial"/>
              <a:cs typeface="Arial"/>
              <a:sym typeface="Arial"/>
            </a:endParaRPr>
          </a:p>
          <a:p>
            <a:pPr indent="0" lvl="0" marL="0" rtl="0" algn="just">
              <a:lnSpc>
                <a:spcPct val="115000"/>
              </a:lnSpc>
              <a:spcBef>
                <a:spcPts val="600"/>
              </a:spcBef>
              <a:spcAft>
                <a:spcPts val="600"/>
              </a:spcAft>
              <a:buClr>
                <a:schemeClr val="dk1"/>
              </a:buClr>
              <a:buSzPts val="1100"/>
              <a:buFont typeface="Arial"/>
              <a:buNone/>
            </a:pPr>
            <a:r>
              <a:rPr lang="en-CA" sz="1100">
                <a:solidFill>
                  <a:schemeClr val="dk1"/>
                </a:solidFill>
                <a:latin typeface="Arial"/>
                <a:ea typeface="Arial"/>
                <a:cs typeface="Arial"/>
                <a:sym typeface="Arial"/>
              </a:rPr>
              <a:t>A third argument for the situatedness (and lack of generalization) of the AI/ML competencies for archival professionals come from structural factors that shape archival work and that vary from country to country, and sometimes from institution to institution.</a:t>
            </a:r>
            <a:endParaRPr/>
          </a:p>
        </p:txBody>
      </p:sp>
      <p:sp>
        <p:nvSpPr>
          <p:cNvPr id="196" name="Google Shape;196;g30d80cb8194_0_2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30d80cb8194_0_30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3" name="Google Shape;203;g30d80cb8194_0_3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30d80cb8194_0_25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CA"/>
              <a:t>Testing will be done by archival educators in the research team in 2025-2026 either in professional workshops and in formal archival programs in higher education in Canada, USA, Spain, and Portugal.</a:t>
            </a:r>
            <a:endParaRPr/>
          </a:p>
        </p:txBody>
      </p:sp>
      <p:sp>
        <p:nvSpPr>
          <p:cNvPr id="209" name="Google Shape;209;g30d80cb8194_0_2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30d80cb8194_0_53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6" name="Google Shape;216;g30d80cb8194_0_5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2" name="Google Shape;222;p1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CA" sz="1200">
                <a:latin typeface="Calibri"/>
                <a:ea typeface="Calibri"/>
                <a:cs typeface="Calibri"/>
                <a:sym typeface="Calibri"/>
              </a:rPr>
              <a:t>Portada 1</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226f5ae5189_0_3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7" name="Google Shape;227;g226f5ae5189_0_3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30d80cb8194_0_48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4" name="Google Shape;104;g30d80cb8194_0_48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1" name="Google Shape;121;p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CA"/>
              <a:t>Subportada</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7" name="Google Shape;127;p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CA" sz="1200">
                <a:latin typeface="Calibri"/>
                <a:ea typeface="Calibri"/>
                <a:cs typeface="Calibri"/>
                <a:sym typeface="Calibri"/>
              </a:rPr>
              <a:t>Subportada</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30d80cb8194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3" name="Google Shape;133;g30d80cb8194_0_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9" name="Google Shape;139;p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CA">
                <a:solidFill>
                  <a:schemeClr val="dk1"/>
                </a:solidFill>
              </a:rPr>
              <a:t>After the lit review, we identified 13 relevant cases &amp; articles and 25 archival professionals and/or scholars that were involved in AI/ML projects that included processing or management of records. We invited these 25 as potential participants for semi-structured interviews, 10 of them agreed to participate in this study, and we used the collected data to document 6 case studies (some of them illustrated in this slide) in which these 10 participants were directly involved.</a:t>
            </a:r>
            <a:endParaRPr>
              <a:solidFill>
                <a:schemeClr val="dk1"/>
              </a:solidFill>
            </a:endParaRPr>
          </a:p>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257e02c790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8" name="Google Shape;148;g2257e02c790_0_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Arial"/>
              <a:buNone/>
            </a:pPr>
            <a:r>
              <a:rPr lang="en-CA">
                <a:solidFill>
                  <a:schemeClr val="dk1"/>
                </a:solidFill>
              </a:rPr>
              <a:t>Case # 5 - application of machine learning to records management by testing the accuracy of an off-the-shelf machine learning software’s ability to classify unstructured data against a previously determined retention and disposition schedule at the New South Wales state archives in Australia (Rolan et al., 2019).</a:t>
            </a:r>
            <a:endParaRPr>
              <a:solidFill>
                <a:schemeClr val="dk1"/>
              </a:solidFill>
            </a:endParaRPr>
          </a:p>
          <a:p>
            <a:pPr indent="0" lvl="0" marL="0" rtl="0" algn="l">
              <a:lnSpc>
                <a:spcPct val="100000"/>
              </a:lnSpc>
              <a:spcBef>
                <a:spcPts val="0"/>
              </a:spcBef>
              <a:spcAft>
                <a:spcPts val="0"/>
              </a:spcAft>
              <a:buClr>
                <a:schemeClr val="dk1"/>
              </a:buClr>
              <a:buSzPts val="14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CA">
                <a:solidFill>
                  <a:schemeClr val="dk1"/>
                </a:solidFill>
              </a:rPr>
              <a:t>Our 10 participants were archivists, record managers, and digital archives researchers from the UK, Canada, USA, Australia, and New Zealand. All our interviewees had practical experience applying AI and ML to the processing of records in archives or record management offices as illustrated in this and the previous slide.</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400"/>
              <a:buFont typeface="Arial"/>
              <a:buNone/>
            </a:pPr>
            <a:r>
              <a:rPr lang="en-CA">
                <a:solidFill>
                  <a:schemeClr val="dk1"/>
                </a:solidFill>
              </a:rPr>
              <a:t>In our interviews we aimed to identify their key competencies to incorporate AI/ML into their workflows</a:t>
            </a:r>
            <a:endParaRPr>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30d80cb8194_0_1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30d80cb8194_0_11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CA"/>
              <a:t>Two outcomes of this research: educational case studies and a competency framework for the development of professional education and training for archivists and records managers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30d80cb8194_0_3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4" name="Google Shape;164;g30d80cb8194_0_31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CA"/>
              <a:t>Nouns - Topics - Body of Knowledge - KNOWING (6 categories)</a:t>
            </a:r>
            <a:endParaRPr b="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7"/>
          <p:cNvSpPr txBox="1"/>
          <p:nvPr>
            <p:ph type="title"/>
          </p:nvPr>
        </p:nvSpPr>
        <p:spPr>
          <a:xfrm>
            <a:off x="1524000" y="1122362"/>
            <a:ext cx="9144000" cy="2387601"/>
          </a:xfrm>
          <a:prstGeom prst="rect">
            <a:avLst/>
          </a:prstGeom>
          <a:noFill/>
          <a:ln>
            <a:noFill/>
          </a:ln>
        </p:spPr>
        <p:txBody>
          <a:bodyPr anchorCtr="0" anchor="b" bIns="45700" lIns="45700" spcFirstLastPara="1" rIns="45700" wrap="square" tIns="45700">
            <a:normAutofit/>
          </a:bodyPr>
          <a:lstStyle>
            <a:lvl1pPr lvl="0" algn="ctr">
              <a:lnSpc>
                <a:spcPct val="90000"/>
              </a:lnSpc>
              <a:spcBef>
                <a:spcPts val="0"/>
              </a:spcBef>
              <a:spcAft>
                <a:spcPts val="0"/>
              </a:spcAft>
              <a:buClr>
                <a:srgbClr val="000000"/>
              </a:buClr>
              <a:buSzPts val="6000"/>
              <a:buFont typeface="Calibri"/>
              <a:buNone/>
              <a:defRPr sz="60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11" name="Google Shape;11;p17"/>
          <p:cNvSpPr txBox="1"/>
          <p:nvPr>
            <p:ph idx="1" type="body"/>
          </p:nvPr>
        </p:nvSpPr>
        <p:spPr>
          <a:xfrm>
            <a:off x="1524000" y="3602037"/>
            <a:ext cx="9144000" cy="1655763"/>
          </a:xfrm>
          <a:prstGeom prst="rect">
            <a:avLst/>
          </a:prstGeom>
          <a:noFill/>
          <a:ln>
            <a:noFill/>
          </a:ln>
        </p:spPr>
        <p:txBody>
          <a:bodyPr anchorCtr="0" anchor="t" bIns="45700" lIns="45700" spcFirstLastPara="1" rIns="45700" wrap="square" tIns="45700">
            <a:normAutofit/>
          </a:bodyPr>
          <a:lstStyle>
            <a:lvl1pPr indent="-228600" lvl="0" marL="457200" algn="ctr">
              <a:lnSpc>
                <a:spcPct val="90000"/>
              </a:lnSpc>
              <a:spcBef>
                <a:spcPts val="1000"/>
              </a:spcBef>
              <a:spcAft>
                <a:spcPts val="0"/>
              </a:spcAft>
              <a:buClr>
                <a:srgbClr val="000000"/>
              </a:buClr>
              <a:buSzPts val="2400"/>
              <a:buFont typeface="Calibri"/>
              <a:buNone/>
              <a:defRPr sz="2400"/>
            </a:lvl1pPr>
            <a:lvl2pPr indent="-228600" lvl="1" marL="914400" algn="ctr">
              <a:lnSpc>
                <a:spcPct val="90000"/>
              </a:lnSpc>
              <a:spcBef>
                <a:spcPts val="1000"/>
              </a:spcBef>
              <a:spcAft>
                <a:spcPts val="0"/>
              </a:spcAft>
              <a:buClr>
                <a:srgbClr val="000000"/>
              </a:buClr>
              <a:buSzPts val="2400"/>
              <a:buFont typeface="Calibri"/>
              <a:buNone/>
              <a:defRPr sz="2400"/>
            </a:lvl2pPr>
            <a:lvl3pPr indent="-228600" lvl="2" marL="1371600" algn="ctr">
              <a:lnSpc>
                <a:spcPct val="90000"/>
              </a:lnSpc>
              <a:spcBef>
                <a:spcPts val="1000"/>
              </a:spcBef>
              <a:spcAft>
                <a:spcPts val="0"/>
              </a:spcAft>
              <a:buClr>
                <a:srgbClr val="000000"/>
              </a:buClr>
              <a:buSzPts val="2400"/>
              <a:buFont typeface="Calibri"/>
              <a:buNone/>
              <a:defRPr sz="2400"/>
            </a:lvl3pPr>
            <a:lvl4pPr indent="-228600" lvl="3" marL="1828800" algn="ctr">
              <a:lnSpc>
                <a:spcPct val="90000"/>
              </a:lnSpc>
              <a:spcBef>
                <a:spcPts val="1000"/>
              </a:spcBef>
              <a:spcAft>
                <a:spcPts val="0"/>
              </a:spcAft>
              <a:buClr>
                <a:srgbClr val="000000"/>
              </a:buClr>
              <a:buSzPts val="2400"/>
              <a:buFont typeface="Calibri"/>
              <a:buNone/>
              <a:defRPr sz="2400"/>
            </a:lvl4pPr>
            <a:lvl5pPr indent="-228600" lvl="4" marL="2286000" algn="ctr">
              <a:lnSpc>
                <a:spcPct val="90000"/>
              </a:lnSpc>
              <a:spcBef>
                <a:spcPts val="1000"/>
              </a:spcBef>
              <a:spcAft>
                <a:spcPts val="0"/>
              </a:spcAft>
              <a:buClr>
                <a:srgbClr val="000000"/>
              </a:buClr>
              <a:buSzPts val="2400"/>
              <a:buFont typeface="Calibri"/>
              <a:buNone/>
              <a:defRPr sz="2400"/>
            </a:lvl5pPr>
            <a:lvl6pPr indent="-342900" lvl="5" marL="2743200" algn="l">
              <a:lnSpc>
                <a:spcPct val="90000"/>
              </a:lnSpc>
              <a:spcBef>
                <a:spcPts val="1000"/>
              </a:spcBef>
              <a:spcAft>
                <a:spcPts val="0"/>
              </a:spcAft>
              <a:buClr>
                <a:srgbClr val="000000"/>
              </a:buClr>
              <a:buSzPts val="1800"/>
              <a:buChar char="•"/>
              <a:defRPr/>
            </a:lvl6pPr>
            <a:lvl7pPr indent="-342900" lvl="6" marL="3200400" algn="l">
              <a:lnSpc>
                <a:spcPct val="90000"/>
              </a:lnSpc>
              <a:spcBef>
                <a:spcPts val="1000"/>
              </a:spcBef>
              <a:spcAft>
                <a:spcPts val="0"/>
              </a:spcAft>
              <a:buClr>
                <a:srgbClr val="000000"/>
              </a:buClr>
              <a:buSzPts val="1800"/>
              <a:buChar char="•"/>
              <a:defRPr/>
            </a:lvl7pPr>
            <a:lvl8pPr indent="-342900" lvl="7" marL="3657600" algn="l">
              <a:lnSpc>
                <a:spcPct val="90000"/>
              </a:lnSpc>
              <a:spcBef>
                <a:spcPts val="1000"/>
              </a:spcBef>
              <a:spcAft>
                <a:spcPts val="0"/>
              </a:spcAft>
              <a:buClr>
                <a:srgbClr val="000000"/>
              </a:buClr>
              <a:buSzPts val="1800"/>
              <a:buChar char="•"/>
              <a:defRPr/>
            </a:lvl8pPr>
            <a:lvl9pPr indent="-342900" lvl="8" marL="4114800" algn="l">
              <a:lnSpc>
                <a:spcPct val="90000"/>
              </a:lnSpc>
              <a:spcBef>
                <a:spcPts val="1000"/>
              </a:spcBef>
              <a:spcAft>
                <a:spcPts val="0"/>
              </a:spcAft>
              <a:buClr>
                <a:srgbClr val="000000"/>
              </a:buClr>
              <a:buSzPts val="1800"/>
              <a:buChar char="•"/>
              <a:defRPr/>
            </a:lvl9pPr>
          </a:lstStyle>
          <a:p/>
        </p:txBody>
      </p:sp>
      <p:sp>
        <p:nvSpPr>
          <p:cNvPr id="12" name="Google Shape;12;p17"/>
          <p:cNvSpPr txBox="1"/>
          <p:nvPr>
            <p:ph idx="12" type="sldNum"/>
          </p:nvPr>
        </p:nvSpPr>
        <p:spPr>
          <a:xfrm>
            <a:off x="11095176" y="6414760"/>
            <a:ext cx="258624" cy="248305"/>
          </a:xfrm>
          <a:prstGeom prst="rect">
            <a:avLst/>
          </a:prstGeom>
          <a:noFill/>
          <a:ln>
            <a:noFill/>
          </a:ln>
        </p:spPr>
        <p:txBody>
          <a:bodyPr anchorCtr="0" anchor="ctr" bIns="45700" lIns="45700" spcFirstLastPara="1" rIns="45700" wrap="square" tIns="45700">
            <a:sp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7" name="Shape 47"/>
        <p:cNvGrpSpPr/>
        <p:nvPr/>
      </p:nvGrpSpPr>
      <p:grpSpPr>
        <a:xfrm>
          <a:off x="0" y="0"/>
          <a:ext cx="0" cy="0"/>
          <a:chOff x="0" y="0"/>
          <a:chExt cx="0" cy="0"/>
        </a:xfrm>
      </p:grpSpPr>
      <p:sp>
        <p:nvSpPr>
          <p:cNvPr id="48" name="Google Shape;48;g30d80cb8194_0_97"/>
          <p:cNvSpPr txBox="1"/>
          <p:nvPr>
            <p:ph type="title"/>
          </p:nvPr>
        </p:nvSpPr>
        <p:spPr>
          <a:xfrm>
            <a:off x="415600" y="2867800"/>
            <a:ext cx="11360700" cy="1122300"/>
          </a:xfrm>
          <a:prstGeom prst="rect">
            <a:avLst/>
          </a:prstGeom>
          <a:noFill/>
          <a:ln>
            <a:noFill/>
          </a:ln>
        </p:spPr>
        <p:txBody>
          <a:bodyPr anchorCtr="0" anchor="ctr" bIns="121900" lIns="121900" spcFirstLastPara="1" rIns="121900" wrap="square" tIns="121900">
            <a:normAutofit/>
          </a:bodyPr>
          <a:lstStyle>
            <a:lvl1pPr lvl="0" algn="ctr">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p:txBody>
      </p:sp>
      <p:sp>
        <p:nvSpPr>
          <p:cNvPr id="49" name="Google Shape;49;g30d80cb8194_0_97"/>
          <p:cNvSpPr txBox="1"/>
          <p:nvPr>
            <p:ph idx="12" type="sldNum"/>
          </p:nvPr>
        </p:nvSpPr>
        <p:spPr>
          <a:xfrm>
            <a:off x="11296611" y="6217623"/>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50" name="Shape 50"/>
        <p:cNvGrpSpPr/>
        <p:nvPr/>
      </p:nvGrpSpPr>
      <p:grpSpPr>
        <a:xfrm>
          <a:off x="0" y="0"/>
          <a:ext cx="0" cy="0"/>
          <a:chOff x="0" y="0"/>
          <a:chExt cx="0" cy="0"/>
        </a:xfrm>
      </p:grpSpPr>
      <p:sp>
        <p:nvSpPr>
          <p:cNvPr id="51" name="Google Shape;51;g30d80cb8194_0_424"/>
          <p:cNvSpPr txBox="1"/>
          <p:nvPr>
            <p:ph type="title"/>
          </p:nvPr>
        </p:nvSpPr>
        <p:spPr>
          <a:xfrm>
            <a:off x="653667" y="600200"/>
            <a:ext cx="8490300" cy="5454300"/>
          </a:xfrm>
          <a:prstGeom prst="rect">
            <a:avLst/>
          </a:prstGeom>
          <a:noFill/>
          <a:ln>
            <a:noFill/>
          </a:ln>
        </p:spPr>
        <p:txBody>
          <a:bodyPr anchorCtr="0" anchor="ctr" bIns="121900" lIns="121900" spcFirstLastPara="1" rIns="121900" wrap="square" tIns="121900">
            <a:normAutofit/>
          </a:bodyPr>
          <a:lstStyle>
            <a:lvl1pPr lvl="0" algn="l">
              <a:lnSpc>
                <a:spcPct val="100000"/>
              </a:lnSpc>
              <a:spcBef>
                <a:spcPts val="0"/>
              </a:spcBef>
              <a:spcAft>
                <a:spcPts val="0"/>
              </a:spcAft>
              <a:buSzPts val="6400"/>
              <a:buNone/>
              <a:defRPr sz="6400"/>
            </a:lvl1pPr>
            <a:lvl2pPr lvl="1" algn="l">
              <a:lnSpc>
                <a:spcPct val="100000"/>
              </a:lnSpc>
              <a:spcBef>
                <a:spcPts val="0"/>
              </a:spcBef>
              <a:spcAft>
                <a:spcPts val="0"/>
              </a:spcAft>
              <a:buSzPts val="6400"/>
              <a:buNone/>
              <a:defRPr sz="6400"/>
            </a:lvl2pPr>
            <a:lvl3pPr lvl="2" algn="l">
              <a:lnSpc>
                <a:spcPct val="100000"/>
              </a:lnSpc>
              <a:spcBef>
                <a:spcPts val="0"/>
              </a:spcBef>
              <a:spcAft>
                <a:spcPts val="0"/>
              </a:spcAft>
              <a:buSzPts val="6400"/>
              <a:buNone/>
              <a:defRPr sz="6400"/>
            </a:lvl3pPr>
            <a:lvl4pPr lvl="3" algn="l">
              <a:lnSpc>
                <a:spcPct val="100000"/>
              </a:lnSpc>
              <a:spcBef>
                <a:spcPts val="0"/>
              </a:spcBef>
              <a:spcAft>
                <a:spcPts val="0"/>
              </a:spcAft>
              <a:buSzPts val="6400"/>
              <a:buNone/>
              <a:defRPr sz="6400"/>
            </a:lvl4pPr>
            <a:lvl5pPr lvl="4" algn="l">
              <a:lnSpc>
                <a:spcPct val="100000"/>
              </a:lnSpc>
              <a:spcBef>
                <a:spcPts val="0"/>
              </a:spcBef>
              <a:spcAft>
                <a:spcPts val="0"/>
              </a:spcAft>
              <a:buSzPts val="6400"/>
              <a:buNone/>
              <a:defRPr sz="6400"/>
            </a:lvl5pPr>
            <a:lvl6pPr lvl="5" algn="l">
              <a:lnSpc>
                <a:spcPct val="100000"/>
              </a:lnSpc>
              <a:spcBef>
                <a:spcPts val="0"/>
              </a:spcBef>
              <a:spcAft>
                <a:spcPts val="0"/>
              </a:spcAft>
              <a:buSzPts val="6400"/>
              <a:buNone/>
              <a:defRPr sz="6400"/>
            </a:lvl6pPr>
            <a:lvl7pPr lvl="6" algn="l">
              <a:lnSpc>
                <a:spcPct val="100000"/>
              </a:lnSpc>
              <a:spcBef>
                <a:spcPts val="0"/>
              </a:spcBef>
              <a:spcAft>
                <a:spcPts val="0"/>
              </a:spcAft>
              <a:buSzPts val="6400"/>
              <a:buNone/>
              <a:defRPr sz="6400"/>
            </a:lvl7pPr>
            <a:lvl8pPr lvl="7" algn="l">
              <a:lnSpc>
                <a:spcPct val="100000"/>
              </a:lnSpc>
              <a:spcBef>
                <a:spcPts val="0"/>
              </a:spcBef>
              <a:spcAft>
                <a:spcPts val="0"/>
              </a:spcAft>
              <a:buSzPts val="6400"/>
              <a:buNone/>
              <a:defRPr sz="6400"/>
            </a:lvl8pPr>
            <a:lvl9pPr lvl="8" algn="l">
              <a:lnSpc>
                <a:spcPct val="100000"/>
              </a:lnSpc>
              <a:spcBef>
                <a:spcPts val="0"/>
              </a:spcBef>
              <a:spcAft>
                <a:spcPts val="0"/>
              </a:spcAft>
              <a:buSzPts val="6400"/>
              <a:buNone/>
              <a:defRPr sz="6400"/>
            </a:lvl9pPr>
          </a:lstStyle>
          <a:p/>
        </p:txBody>
      </p:sp>
      <p:sp>
        <p:nvSpPr>
          <p:cNvPr id="52" name="Google Shape;52;g30d80cb8194_0_424"/>
          <p:cNvSpPr txBox="1"/>
          <p:nvPr>
            <p:ph idx="12" type="sldNum"/>
          </p:nvPr>
        </p:nvSpPr>
        <p:spPr>
          <a:xfrm>
            <a:off x="11296611" y="6217623"/>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57" name="Shape 57"/>
        <p:cNvGrpSpPr/>
        <p:nvPr/>
      </p:nvGrpSpPr>
      <p:grpSpPr>
        <a:xfrm>
          <a:off x="0" y="0"/>
          <a:ext cx="0" cy="0"/>
          <a:chOff x="0" y="0"/>
          <a:chExt cx="0" cy="0"/>
        </a:xfrm>
      </p:grpSpPr>
      <p:sp>
        <p:nvSpPr>
          <p:cNvPr id="58" name="Google Shape;58;g30d80cb8194_0_503"/>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p:txBody>
      </p:sp>
      <p:sp>
        <p:nvSpPr>
          <p:cNvPr id="59" name="Google Shape;59;g30d80cb8194_0_503"/>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rmAutofit/>
          </a:bodyPr>
          <a:lstStyle>
            <a:lvl1pPr indent="-381000" lvl="0" marL="457200" algn="l">
              <a:lnSpc>
                <a:spcPct val="115000"/>
              </a:lnSpc>
              <a:spcBef>
                <a:spcPts val="0"/>
              </a:spcBef>
              <a:spcAft>
                <a:spcPts val="0"/>
              </a:spcAft>
              <a:buSzPts val="2400"/>
              <a:buChar char="●"/>
              <a:defRPr/>
            </a:lvl1pPr>
            <a:lvl2pPr indent="-349250" lvl="1" marL="914400" algn="l">
              <a:lnSpc>
                <a:spcPct val="115000"/>
              </a:lnSpc>
              <a:spcBef>
                <a:spcPts val="0"/>
              </a:spcBef>
              <a:spcAft>
                <a:spcPts val="0"/>
              </a:spcAft>
              <a:buSzPts val="1900"/>
              <a:buChar char="○"/>
              <a:defRPr/>
            </a:lvl2pPr>
            <a:lvl3pPr indent="-349250" lvl="2" marL="1371600" algn="l">
              <a:lnSpc>
                <a:spcPct val="115000"/>
              </a:lnSpc>
              <a:spcBef>
                <a:spcPts val="0"/>
              </a:spcBef>
              <a:spcAft>
                <a:spcPts val="0"/>
              </a:spcAft>
              <a:buSzPts val="1900"/>
              <a:buChar char="■"/>
              <a:defRPr/>
            </a:lvl3pPr>
            <a:lvl4pPr indent="-349250" lvl="3" marL="1828800" algn="l">
              <a:lnSpc>
                <a:spcPct val="115000"/>
              </a:lnSpc>
              <a:spcBef>
                <a:spcPts val="0"/>
              </a:spcBef>
              <a:spcAft>
                <a:spcPts val="0"/>
              </a:spcAft>
              <a:buSzPts val="1900"/>
              <a:buChar char="●"/>
              <a:defRPr/>
            </a:lvl4pPr>
            <a:lvl5pPr indent="-349250" lvl="4" marL="2286000" algn="l">
              <a:lnSpc>
                <a:spcPct val="115000"/>
              </a:lnSpc>
              <a:spcBef>
                <a:spcPts val="0"/>
              </a:spcBef>
              <a:spcAft>
                <a:spcPts val="0"/>
              </a:spcAft>
              <a:buSzPts val="1900"/>
              <a:buChar char="○"/>
              <a:defRPr/>
            </a:lvl5pPr>
            <a:lvl6pPr indent="-349250" lvl="5" marL="2743200" algn="l">
              <a:lnSpc>
                <a:spcPct val="115000"/>
              </a:lnSpc>
              <a:spcBef>
                <a:spcPts val="0"/>
              </a:spcBef>
              <a:spcAft>
                <a:spcPts val="0"/>
              </a:spcAft>
              <a:buSzPts val="1900"/>
              <a:buChar char="■"/>
              <a:defRPr/>
            </a:lvl6pPr>
            <a:lvl7pPr indent="-349250" lvl="6" marL="3200400" algn="l">
              <a:lnSpc>
                <a:spcPct val="115000"/>
              </a:lnSpc>
              <a:spcBef>
                <a:spcPts val="0"/>
              </a:spcBef>
              <a:spcAft>
                <a:spcPts val="0"/>
              </a:spcAft>
              <a:buSzPts val="1900"/>
              <a:buChar char="●"/>
              <a:defRPr/>
            </a:lvl7pPr>
            <a:lvl8pPr indent="-349250" lvl="7" marL="3657600" algn="l">
              <a:lnSpc>
                <a:spcPct val="115000"/>
              </a:lnSpc>
              <a:spcBef>
                <a:spcPts val="0"/>
              </a:spcBef>
              <a:spcAft>
                <a:spcPts val="0"/>
              </a:spcAft>
              <a:buSzPts val="1900"/>
              <a:buChar char="○"/>
              <a:defRPr/>
            </a:lvl8pPr>
            <a:lvl9pPr indent="-349250" lvl="8" marL="4114800" algn="l">
              <a:lnSpc>
                <a:spcPct val="115000"/>
              </a:lnSpc>
              <a:spcBef>
                <a:spcPts val="0"/>
              </a:spcBef>
              <a:spcAft>
                <a:spcPts val="0"/>
              </a:spcAft>
              <a:buSzPts val="1900"/>
              <a:buChar char="■"/>
              <a:defRPr/>
            </a:lvl9pPr>
          </a:lstStyle>
          <a:p/>
        </p:txBody>
      </p:sp>
      <p:sp>
        <p:nvSpPr>
          <p:cNvPr id="60" name="Google Shape;60;g30d80cb8194_0_503"/>
          <p:cNvSpPr txBox="1"/>
          <p:nvPr>
            <p:ph idx="12" type="sldNum"/>
          </p:nvPr>
        </p:nvSpPr>
        <p:spPr>
          <a:xfrm>
            <a:off x="11296611" y="6217623"/>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1" name="Shape 61"/>
        <p:cNvGrpSpPr/>
        <p:nvPr/>
      </p:nvGrpSpPr>
      <p:grpSpPr>
        <a:xfrm>
          <a:off x="0" y="0"/>
          <a:ext cx="0" cy="0"/>
          <a:chOff x="0" y="0"/>
          <a:chExt cx="0" cy="0"/>
        </a:xfrm>
      </p:grpSpPr>
      <p:sp>
        <p:nvSpPr>
          <p:cNvPr id="62" name="Google Shape;62;g30d80cb8194_0_507"/>
          <p:cNvSpPr txBox="1"/>
          <p:nvPr>
            <p:ph type="title"/>
          </p:nvPr>
        </p:nvSpPr>
        <p:spPr>
          <a:xfrm>
            <a:off x="415600" y="2867800"/>
            <a:ext cx="11360700" cy="1122300"/>
          </a:xfrm>
          <a:prstGeom prst="rect">
            <a:avLst/>
          </a:prstGeom>
          <a:noFill/>
          <a:ln>
            <a:noFill/>
          </a:ln>
        </p:spPr>
        <p:txBody>
          <a:bodyPr anchorCtr="0" anchor="ctr" bIns="121900" lIns="121900" spcFirstLastPara="1" rIns="121900" wrap="square" tIns="121900">
            <a:normAutofit/>
          </a:bodyPr>
          <a:lstStyle>
            <a:lvl1pPr lvl="0" algn="ctr">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p:txBody>
      </p:sp>
      <p:sp>
        <p:nvSpPr>
          <p:cNvPr id="63" name="Google Shape;63;g30d80cb8194_0_507"/>
          <p:cNvSpPr txBox="1"/>
          <p:nvPr>
            <p:ph idx="12" type="sldNum"/>
          </p:nvPr>
        </p:nvSpPr>
        <p:spPr>
          <a:xfrm>
            <a:off x="11296611" y="6217623"/>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4" name="Shape 64"/>
        <p:cNvGrpSpPr/>
        <p:nvPr/>
      </p:nvGrpSpPr>
      <p:grpSpPr>
        <a:xfrm>
          <a:off x="0" y="0"/>
          <a:ext cx="0" cy="0"/>
          <a:chOff x="0" y="0"/>
          <a:chExt cx="0" cy="0"/>
        </a:xfrm>
      </p:grpSpPr>
      <p:sp>
        <p:nvSpPr>
          <p:cNvPr id="65" name="Google Shape;65;g30d80cb8194_0_510"/>
          <p:cNvSpPr txBox="1"/>
          <p:nvPr>
            <p:ph type="title"/>
          </p:nvPr>
        </p:nvSpPr>
        <p:spPr>
          <a:xfrm>
            <a:off x="653667" y="600200"/>
            <a:ext cx="8490300" cy="5454300"/>
          </a:xfrm>
          <a:prstGeom prst="rect">
            <a:avLst/>
          </a:prstGeom>
          <a:noFill/>
          <a:ln>
            <a:noFill/>
          </a:ln>
        </p:spPr>
        <p:txBody>
          <a:bodyPr anchorCtr="0" anchor="ctr" bIns="121900" lIns="121900" spcFirstLastPara="1" rIns="121900" wrap="square" tIns="121900">
            <a:normAutofit/>
          </a:bodyPr>
          <a:lstStyle>
            <a:lvl1pPr lvl="0" algn="l">
              <a:lnSpc>
                <a:spcPct val="100000"/>
              </a:lnSpc>
              <a:spcBef>
                <a:spcPts val="0"/>
              </a:spcBef>
              <a:spcAft>
                <a:spcPts val="0"/>
              </a:spcAft>
              <a:buSzPts val="6400"/>
              <a:buNone/>
              <a:defRPr sz="6400"/>
            </a:lvl1pPr>
            <a:lvl2pPr lvl="1" algn="l">
              <a:lnSpc>
                <a:spcPct val="100000"/>
              </a:lnSpc>
              <a:spcBef>
                <a:spcPts val="0"/>
              </a:spcBef>
              <a:spcAft>
                <a:spcPts val="0"/>
              </a:spcAft>
              <a:buSzPts val="6400"/>
              <a:buNone/>
              <a:defRPr sz="6400"/>
            </a:lvl2pPr>
            <a:lvl3pPr lvl="2" algn="l">
              <a:lnSpc>
                <a:spcPct val="100000"/>
              </a:lnSpc>
              <a:spcBef>
                <a:spcPts val="0"/>
              </a:spcBef>
              <a:spcAft>
                <a:spcPts val="0"/>
              </a:spcAft>
              <a:buSzPts val="6400"/>
              <a:buNone/>
              <a:defRPr sz="6400"/>
            </a:lvl3pPr>
            <a:lvl4pPr lvl="3" algn="l">
              <a:lnSpc>
                <a:spcPct val="100000"/>
              </a:lnSpc>
              <a:spcBef>
                <a:spcPts val="0"/>
              </a:spcBef>
              <a:spcAft>
                <a:spcPts val="0"/>
              </a:spcAft>
              <a:buSzPts val="6400"/>
              <a:buNone/>
              <a:defRPr sz="6400"/>
            </a:lvl4pPr>
            <a:lvl5pPr lvl="4" algn="l">
              <a:lnSpc>
                <a:spcPct val="100000"/>
              </a:lnSpc>
              <a:spcBef>
                <a:spcPts val="0"/>
              </a:spcBef>
              <a:spcAft>
                <a:spcPts val="0"/>
              </a:spcAft>
              <a:buSzPts val="6400"/>
              <a:buNone/>
              <a:defRPr sz="6400"/>
            </a:lvl5pPr>
            <a:lvl6pPr lvl="5" algn="l">
              <a:lnSpc>
                <a:spcPct val="100000"/>
              </a:lnSpc>
              <a:spcBef>
                <a:spcPts val="0"/>
              </a:spcBef>
              <a:spcAft>
                <a:spcPts val="0"/>
              </a:spcAft>
              <a:buSzPts val="6400"/>
              <a:buNone/>
              <a:defRPr sz="6400"/>
            </a:lvl6pPr>
            <a:lvl7pPr lvl="6" algn="l">
              <a:lnSpc>
                <a:spcPct val="100000"/>
              </a:lnSpc>
              <a:spcBef>
                <a:spcPts val="0"/>
              </a:spcBef>
              <a:spcAft>
                <a:spcPts val="0"/>
              </a:spcAft>
              <a:buSzPts val="6400"/>
              <a:buNone/>
              <a:defRPr sz="6400"/>
            </a:lvl7pPr>
            <a:lvl8pPr lvl="7" algn="l">
              <a:lnSpc>
                <a:spcPct val="100000"/>
              </a:lnSpc>
              <a:spcBef>
                <a:spcPts val="0"/>
              </a:spcBef>
              <a:spcAft>
                <a:spcPts val="0"/>
              </a:spcAft>
              <a:buSzPts val="6400"/>
              <a:buNone/>
              <a:defRPr sz="6400"/>
            </a:lvl8pPr>
            <a:lvl9pPr lvl="8" algn="l">
              <a:lnSpc>
                <a:spcPct val="100000"/>
              </a:lnSpc>
              <a:spcBef>
                <a:spcPts val="0"/>
              </a:spcBef>
              <a:spcAft>
                <a:spcPts val="0"/>
              </a:spcAft>
              <a:buSzPts val="6400"/>
              <a:buNone/>
              <a:defRPr sz="6400"/>
            </a:lvl9pPr>
          </a:lstStyle>
          <a:p/>
        </p:txBody>
      </p:sp>
      <p:sp>
        <p:nvSpPr>
          <p:cNvPr id="66" name="Google Shape;66;g30d80cb8194_0_510"/>
          <p:cNvSpPr txBox="1"/>
          <p:nvPr>
            <p:ph idx="12" type="sldNum"/>
          </p:nvPr>
        </p:nvSpPr>
        <p:spPr>
          <a:xfrm>
            <a:off x="11296611" y="6217623"/>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7" name="Shape 67"/>
        <p:cNvGrpSpPr/>
        <p:nvPr/>
      </p:nvGrpSpPr>
      <p:grpSpPr>
        <a:xfrm>
          <a:off x="0" y="0"/>
          <a:ext cx="0" cy="0"/>
          <a:chOff x="0" y="0"/>
          <a:chExt cx="0" cy="0"/>
        </a:xfrm>
      </p:grpSpPr>
      <p:sp>
        <p:nvSpPr>
          <p:cNvPr id="68" name="Google Shape;68;g30d80cb8194_0_513"/>
          <p:cNvSpPr txBox="1"/>
          <p:nvPr>
            <p:ph type="ctrTitle"/>
          </p:nvPr>
        </p:nvSpPr>
        <p:spPr>
          <a:xfrm>
            <a:off x="415611" y="992767"/>
            <a:ext cx="11360700" cy="2736900"/>
          </a:xfrm>
          <a:prstGeom prst="rect">
            <a:avLst/>
          </a:prstGeom>
          <a:noFill/>
          <a:ln>
            <a:noFill/>
          </a:ln>
        </p:spPr>
        <p:txBody>
          <a:bodyPr anchorCtr="0" anchor="b" bIns="121900" lIns="121900" spcFirstLastPara="1" rIns="121900" wrap="square" tIns="121900">
            <a:normAutofit/>
          </a:bodyPr>
          <a:lstStyle>
            <a:lvl1pPr lvl="0" algn="ctr">
              <a:lnSpc>
                <a:spcPct val="100000"/>
              </a:lnSpc>
              <a:spcBef>
                <a:spcPts val="0"/>
              </a:spcBef>
              <a:spcAft>
                <a:spcPts val="0"/>
              </a:spcAft>
              <a:buSzPts val="6900"/>
              <a:buNone/>
              <a:defRPr sz="6900"/>
            </a:lvl1pPr>
            <a:lvl2pPr lvl="1" algn="ctr">
              <a:lnSpc>
                <a:spcPct val="100000"/>
              </a:lnSpc>
              <a:spcBef>
                <a:spcPts val="0"/>
              </a:spcBef>
              <a:spcAft>
                <a:spcPts val="0"/>
              </a:spcAft>
              <a:buSzPts val="6900"/>
              <a:buNone/>
              <a:defRPr sz="6900"/>
            </a:lvl2pPr>
            <a:lvl3pPr lvl="2" algn="ctr">
              <a:lnSpc>
                <a:spcPct val="100000"/>
              </a:lnSpc>
              <a:spcBef>
                <a:spcPts val="0"/>
              </a:spcBef>
              <a:spcAft>
                <a:spcPts val="0"/>
              </a:spcAft>
              <a:buSzPts val="6900"/>
              <a:buNone/>
              <a:defRPr sz="6900"/>
            </a:lvl3pPr>
            <a:lvl4pPr lvl="3" algn="ctr">
              <a:lnSpc>
                <a:spcPct val="100000"/>
              </a:lnSpc>
              <a:spcBef>
                <a:spcPts val="0"/>
              </a:spcBef>
              <a:spcAft>
                <a:spcPts val="0"/>
              </a:spcAft>
              <a:buSzPts val="6900"/>
              <a:buNone/>
              <a:defRPr sz="6900"/>
            </a:lvl4pPr>
            <a:lvl5pPr lvl="4" algn="ctr">
              <a:lnSpc>
                <a:spcPct val="100000"/>
              </a:lnSpc>
              <a:spcBef>
                <a:spcPts val="0"/>
              </a:spcBef>
              <a:spcAft>
                <a:spcPts val="0"/>
              </a:spcAft>
              <a:buSzPts val="6900"/>
              <a:buNone/>
              <a:defRPr sz="6900"/>
            </a:lvl5pPr>
            <a:lvl6pPr lvl="5" algn="ctr">
              <a:lnSpc>
                <a:spcPct val="100000"/>
              </a:lnSpc>
              <a:spcBef>
                <a:spcPts val="0"/>
              </a:spcBef>
              <a:spcAft>
                <a:spcPts val="0"/>
              </a:spcAft>
              <a:buSzPts val="6900"/>
              <a:buNone/>
              <a:defRPr sz="6900"/>
            </a:lvl6pPr>
            <a:lvl7pPr lvl="6" algn="ctr">
              <a:lnSpc>
                <a:spcPct val="100000"/>
              </a:lnSpc>
              <a:spcBef>
                <a:spcPts val="0"/>
              </a:spcBef>
              <a:spcAft>
                <a:spcPts val="0"/>
              </a:spcAft>
              <a:buSzPts val="6900"/>
              <a:buNone/>
              <a:defRPr sz="6900"/>
            </a:lvl7pPr>
            <a:lvl8pPr lvl="7" algn="ctr">
              <a:lnSpc>
                <a:spcPct val="100000"/>
              </a:lnSpc>
              <a:spcBef>
                <a:spcPts val="0"/>
              </a:spcBef>
              <a:spcAft>
                <a:spcPts val="0"/>
              </a:spcAft>
              <a:buSzPts val="6900"/>
              <a:buNone/>
              <a:defRPr sz="6900"/>
            </a:lvl8pPr>
            <a:lvl9pPr lvl="8" algn="ctr">
              <a:lnSpc>
                <a:spcPct val="100000"/>
              </a:lnSpc>
              <a:spcBef>
                <a:spcPts val="0"/>
              </a:spcBef>
              <a:spcAft>
                <a:spcPts val="0"/>
              </a:spcAft>
              <a:buSzPts val="6900"/>
              <a:buNone/>
              <a:defRPr sz="6900"/>
            </a:lvl9pPr>
          </a:lstStyle>
          <a:p/>
        </p:txBody>
      </p:sp>
      <p:sp>
        <p:nvSpPr>
          <p:cNvPr id="69" name="Google Shape;69;g30d80cb8194_0_513"/>
          <p:cNvSpPr txBox="1"/>
          <p:nvPr>
            <p:ph idx="1" type="subTitle"/>
          </p:nvPr>
        </p:nvSpPr>
        <p:spPr>
          <a:xfrm>
            <a:off x="415600" y="3778833"/>
            <a:ext cx="11360700" cy="1056900"/>
          </a:xfrm>
          <a:prstGeom prst="rect">
            <a:avLst/>
          </a:prstGeom>
          <a:noFill/>
          <a:ln>
            <a:noFill/>
          </a:ln>
        </p:spPr>
        <p:txBody>
          <a:bodyPr anchorCtr="0" anchor="t" bIns="121900" lIns="121900" spcFirstLastPara="1" rIns="121900" wrap="square" tIns="121900">
            <a:normAutofit/>
          </a:bodyPr>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p:txBody>
      </p:sp>
      <p:sp>
        <p:nvSpPr>
          <p:cNvPr id="70" name="Google Shape;70;g30d80cb8194_0_513"/>
          <p:cNvSpPr txBox="1"/>
          <p:nvPr>
            <p:ph idx="12" type="sldNum"/>
          </p:nvPr>
        </p:nvSpPr>
        <p:spPr>
          <a:xfrm>
            <a:off x="11296611" y="6217623"/>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1" name="Shape 71"/>
        <p:cNvGrpSpPr/>
        <p:nvPr/>
      </p:nvGrpSpPr>
      <p:grpSpPr>
        <a:xfrm>
          <a:off x="0" y="0"/>
          <a:ext cx="0" cy="0"/>
          <a:chOff x="0" y="0"/>
          <a:chExt cx="0" cy="0"/>
        </a:xfrm>
      </p:grpSpPr>
      <p:sp>
        <p:nvSpPr>
          <p:cNvPr id="72" name="Google Shape;72;g30d80cb8194_0_517"/>
          <p:cNvSpPr txBox="1"/>
          <p:nvPr>
            <p:ph idx="12" type="sldNum"/>
          </p:nvPr>
        </p:nvSpPr>
        <p:spPr>
          <a:xfrm>
            <a:off x="11296611" y="6217623"/>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3" name="Shape 73"/>
        <p:cNvGrpSpPr/>
        <p:nvPr/>
      </p:nvGrpSpPr>
      <p:grpSpPr>
        <a:xfrm>
          <a:off x="0" y="0"/>
          <a:ext cx="0" cy="0"/>
          <a:chOff x="0" y="0"/>
          <a:chExt cx="0" cy="0"/>
        </a:xfrm>
      </p:grpSpPr>
      <p:sp>
        <p:nvSpPr>
          <p:cNvPr id="74" name="Google Shape;74;g30d80cb8194_0_519"/>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p:txBody>
      </p:sp>
      <p:sp>
        <p:nvSpPr>
          <p:cNvPr id="75" name="Google Shape;75;g30d80cb8194_0_519"/>
          <p:cNvSpPr txBox="1"/>
          <p:nvPr>
            <p:ph idx="12" type="sldNum"/>
          </p:nvPr>
        </p:nvSpPr>
        <p:spPr>
          <a:xfrm>
            <a:off x="11296611" y="6217623"/>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6" name="Shape 76"/>
        <p:cNvGrpSpPr/>
        <p:nvPr/>
      </p:nvGrpSpPr>
      <p:grpSpPr>
        <a:xfrm>
          <a:off x="0" y="0"/>
          <a:ext cx="0" cy="0"/>
          <a:chOff x="0" y="0"/>
          <a:chExt cx="0" cy="0"/>
        </a:xfrm>
      </p:grpSpPr>
      <p:sp>
        <p:nvSpPr>
          <p:cNvPr id="77" name="Google Shape;77;g30d80cb8194_0_522"/>
          <p:cNvSpPr txBox="1"/>
          <p:nvPr>
            <p:ph type="title"/>
          </p:nvPr>
        </p:nvSpPr>
        <p:spPr>
          <a:xfrm>
            <a:off x="415600" y="740800"/>
            <a:ext cx="3744000" cy="1007700"/>
          </a:xfrm>
          <a:prstGeom prst="rect">
            <a:avLst/>
          </a:prstGeom>
          <a:noFill/>
          <a:ln>
            <a:noFill/>
          </a:ln>
        </p:spPr>
        <p:txBody>
          <a:bodyPr anchorCtr="0" anchor="b" bIns="121900" lIns="121900" spcFirstLastPara="1" rIns="121900" wrap="square" tIns="121900">
            <a:normAutofit/>
          </a:bodyPr>
          <a:lstStyle>
            <a:lvl1pPr lvl="0" algn="l">
              <a:lnSpc>
                <a:spcPct val="100000"/>
              </a:lnSpc>
              <a:spcBef>
                <a:spcPts val="0"/>
              </a:spcBef>
              <a:spcAft>
                <a:spcPts val="0"/>
              </a:spcAft>
              <a:buSzPts val="3200"/>
              <a:buNone/>
              <a:defRPr sz="3200"/>
            </a:lvl1pPr>
            <a:lvl2pPr lvl="1" algn="l">
              <a:lnSpc>
                <a:spcPct val="100000"/>
              </a:lnSpc>
              <a:spcBef>
                <a:spcPts val="0"/>
              </a:spcBef>
              <a:spcAft>
                <a:spcPts val="0"/>
              </a:spcAft>
              <a:buSzPts val="3200"/>
              <a:buNone/>
              <a:defRPr sz="3200"/>
            </a:lvl2pPr>
            <a:lvl3pPr lvl="2" algn="l">
              <a:lnSpc>
                <a:spcPct val="100000"/>
              </a:lnSpc>
              <a:spcBef>
                <a:spcPts val="0"/>
              </a:spcBef>
              <a:spcAft>
                <a:spcPts val="0"/>
              </a:spcAft>
              <a:buSzPts val="3200"/>
              <a:buNone/>
              <a:defRPr sz="3200"/>
            </a:lvl3pPr>
            <a:lvl4pPr lvl="3" algn="l">
              <a:lnSpc>
                <a:spcPct val="100000"/>
              </a:lnSpc>
              <a:spcBef>
                <a:spcPts val="0"/>
              </a:spcBef>
              <a:spcAft>
                <a:spcPts val="0"/>
              </a:spcAft>
              <a:buSzPts val="3200"/>
              <a:buNone/>
              <a:defRPr sz="3200"/>
            </a:lvl4pPr>
            <a:lvl5pPr lvl="4" algn="l">
              <a:lnSpc>
                <a:spcPct val="100000"/>
              </a:lnSpc>
              <a:spcBef>
                <a:spcPts val="0"/>
              </a:spcBef>
              <a:spcAft>
                <a:spcPts val="0"/>
              </a:spcAft>
              <a:buSzPts val="3200"/>
              <a:buNone/>
              <a:defRPr sz="3200"/>
            </a:lvl5pPr>
            <a:lvl6pPr lvl="5" algn="l">
              <a:lnSpc>
                <a:spcPct val="100000"/>
              </a:lnSpc>
              <a:spcBef>
                <a:spcPts val="0"/>
              </a:spcBef>
              <a:spcAft>
                <a:spcPts val="0"/>
              </a:spcAft>
              <a:buSzPts val="3200"/>
              <a:buNone/>
              <a:defRPr sz="3200"/>
            </a:lvl6pPr>
            <a:lvl7pPr lvl="6" algn="l">
              <a:lnSpc>
                <a:spcPct val="100000"/>
              </a:lnSpc>
              <a:spcBef>
                <a:spcPts val="0"/>
              </a:spcBef>
              <a:spcAft>
                <a:spcPts val="0"/>
              </a:spcAft>
              <a:buSzPts val="3200"/>
              <a:buNone/>
              <a:defRPr sz="3200"/>
            </a:lvl7pPr>
            <a:lvl8pPr lvl="7" algn="l">
              <a:lnSpc>
                <a:spcPct val="100000"/>
              </a:lnSpc>
              <a:spcBef>
                <a:spcPts val="0"/>
              </a:spcBef>
              <a:spcAft>
                <a:spcPts val="0"/>
              </a:spcAft>
              <a:buSzPts val="3200"/>
              <a:buNone/>
              <a:defRPr sz="3200"/>
            </a:lvl8pPr>
            <a:lvl9pPr lvl="8" algn="l">
              <a:lnSpc>
                <a:spcPct val="100000"/>
              </a:lnSpc>
              <a:spcBef>
                <a:spcPts val="0"/>
              </a:spcBef>
              <a:spcAft>
                <a:spcPts val="0"/>
              </a:spcAft>
              <a:buSzPts val="3200"/>
              <a:buNone/>
              <a:defRPr sz="3200"/>
            </a:lvl9pPr>
          </a:lstStyle>
          <a:p/>
        </p:txBody>
      </p:sp>
      <p:sp>
        <p:nvSpPr>
          <p:cNvPr id="78" name="Google Shape;78;g30d80cb8194_0_522"/>
          <p:cNvSpPr txBox="1"/>
          <p:nvPr>
            <p:ph idx="1" type="body"/>
          </p:nvPr>
        </p:nvSpPr>
        <p:spPr>
          <a:xfrm>
            <a:off x="415600" y="1852800"/>
            <a:ext cx="3744000" cy="4239300"/>
          </a:xfrm>
          <a:prstGeom prst="rect">
            <a:avLst/>
          </a:prstGeom>
          <a:noFill/>
          <a:ln>
            <a:noFill/>
          </a:ln>
        </p:spPr>
        <p:txBody>
          <a:bodyPr anchorCtr="0" anchor="t" bIns="121900" lIns="121900" spcFirstLastPara="1" rIns="121900" wrap="square" tIns="121900">
            <a:normAutofit/>
          </a:bodyPr>
          <a:lstStyle>
            <a:lvl1pPr indent="-330200" lvl="0" marL="457200" algn="l">
              <a:lnSpc>
                <a:spcPct val="115000"/>
              </a:lnSpc>
              <a:spcBef>
                <a:spcPts val="0"/>
              </a:spcBef>
              <a:spcAft>
                <a:spcPts val="0"/>
              </a:spcAft>
              <a:buSzPts val="1600"/>
              <a:buChar char="●"/>
              <a:defRPr sz="1600"/>
            </a:lvl1pPr>
            <a:lvl2pPr indent="-330200" lvl="1" marL="914400" algn="l">
              <a:lnSpc>
                <a:spcPct val="115000"/>
              </a:lnSpc>
              <a:spcBef>
                <a:spcPts val="0"/>
              </a:spcBef>
              <a:spcAft>
                <a:spcPts val="0"/>
              </a:spcAft>
              <a:buSzPts val="1600"/>
              <a:buChar char="○"/>
              <a:defRPr sz="1600"/>
            </a:lvl2pPr>
            <a:lvl3pPr indent="-330200" lvl="2" marL="1371600" algn="l">
              <a:lnSpc>
                <a:spcPct val="115000"/>
              </a:lnSpc>
              <a:spcBef>
                <a:spcPts val="0"/>
              </a:spcBef>
              <a:spcAft>
                <a:spcPts val="0"/>
              </a:spcAft>
              <a:buSzPts val="1600"/>
              <a:buChar char="■"/>
              <a:defRPr sz="1600"/>
            </a:lvl3pPr>
            <a:lvl4pPr indent="-330200" lvl="3" marL="1828800" algn="l">
              <a:lnSpc>
                <a:spcPct val="115000"/>
              </a:lnSpc>
              <a:spcBef>
                <a:spcPts val="0"/>
              </a:spcBef>
              <a:spcAft>
                <a:spcPts val="0"/>
              </a:spcAft>
              <a:buSzPts val="1600"/>
              <a:buChar char="●"/>
              <a:defRPr sz="1600"/>
            </a:lvl4pPr>
            <a:lvl5pPr indent="-330200" lvl="4" marL="2286000" algn="l">
              <a:lnSpc>
                <a:spcPct val="115000"/>
              </a:lnSpc>
              <a:spcBef>
                <a:spcPts val="0"/>
              </a:spcBef>
              <a:spcAft>
                <a:spcPts val="0"/>
              </a:spcAft>
              <a:buSzPts val="1600"/>
              <a:buChar char="○"/>
              <a:defRPr sz="1600"/>
            </a:lvl5pPr>
            <a:lvl6pPr indent="-330200" lvl="5" marL="2743200" algn="l">
              <a:lnSpc>
                <a:spcPct val="115000"/>
              </a:lnSpc>
              <a:spcBef>
                <a:spcPts val="0"/>
              </a:spcBef>
              <a:spcAft>
                <a:spcPts val="0"/>
              </a:spcAft>
              <a:buSzPts val="1600"/>
              <a:buChar char="■"/>
              <a:defRPr sz="1600"/>
            </a:lvl6pPr>
            <a:lvl7pPr indent="-330200" lvl="6" marL="3200400" algn="l">
              <a:lnSpc>
                <a:spcPct val="115000"/>
              </a:lnSpc>
              <a:spcBef>
                <a:spcPts val="0"/>
              </a:spcBef>
              <a:spcAft>
                <a:spcPts val="0"/>
              </a:spcAft>
              <a:buSzPts val="1600"/>
              <a:buChar char="●"/>
              <a:defRPr sz="1600"/>
            </a:lvl7pPr>
            <a:lvl8pPr indent="-330200" lvl="7" marL="3657600" algn="l">
              <a:lnSpc>
                <a:spcPct val="115000"/>
              </a:lnSpc>
              <a:spcBef>
                <a:spcPts val="0"/>
              </a:spcBef>
              <a:spcAft>
                <a:spcPts val="0"/>
              </a:spcAft>
              <a:buSzPts val="1600"/>
              <a:buChar char="○"/>
              <a:defRPr sz="1600"/>
            </a:lvl8pPr>
            <a:lvl9pPr indent="-330200" lvl="8" marL="4114800" algn="l">
              <a:lnSpc>
                <a:spcPct val="115000"/>
              </a:lnSpc>
              <a:spcBef>
                <a:spcPts val="0"/>
              </a:spcBef>
              <a:spcAft>
                <a:spcPts val="0"/>
              </a:spcAft>
              <a:buSzPts val="1600"/>
              <a:buChar char="■"/>
              <a:defRPr sz="1600"/>
            </a:lvl9pPr>
          </a:lstStyle>
          <a:p/>
        </p:txBody>
      </p:sp>
      <p:sp>
        <p:nvSpPr>
          <p:cNvPr id="79" name="Google Shape;79;g30d80cb8194_0_522"/>
          <p:cNvSpPr txBox="1"/>
          <p:nvPr>
            <p:ph idx="12" type="sldNum"/>
          </p:nvPr>
        </p:nvSpPr>
        <p:spPr>
          <a:xfrm>
            <a:off x="11296611" y="6217623"/>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80" name="Shape 80"/>
        <p:cNvGrpSpPr/>
        <p:nvPr/>
      </p:nvGrpSpPr>
      <p:grpSpPr>
        <a:xfrm>
          <a:off x="0" y="0"/>
          <a:ext cx="0" cy="0"/>
          <a:chOff x="0" y="0"/>
          <a:chExt cx="0" cy="0"/>
        </a:xfrm>
      </p:grpSpPr>
      <p:sp>
        <p:nvSpPr>
          <p:cNvPr id="81" name="Google Shape;81;g30d80cb8194_0_526"/>
          <p:cNvSpPr/>
          <p:nvPr/>
        </p:nvSpPr>
        <p:spPr>
          <a:xfrm>
            <a:off x="6096000" y="-167"/>
            <a:ext cx="6096000" cy="6858000"/>
          </a:xfrm>
          <a:prstGeom prst="rect">
            <a:avLst/>
          </a:prstGeom>
          <a:solidFill>
            <a:schemeClr val="lt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900"/>
              <a:buFont typeface="Arial"/>
              <a:buNone/>
            </a:pPr>
            <a:r>
              <a:t/>
            </a:r>
            <a:endParaRPr b="0" i="0" sz="1900" u="none" cap="none" strike="noStrike">
              <a:solidFill>
                <a:srgbClr val="000000"/>
              </a:solidFill>
              <a:latin typeface="Arial"/>
              <a:ea typeface="Arial"/>
              <a:cs typeface="Arial"/>
              <a:sym typeface="Arial"/>
            </a:endParaRPr>
          </a:p>
        </p:txBody>
      </p:sp>
      <p:sp>
        <p:nvSpPr>
          <p:cNvPr id="82" name="Google Shape;82;g30d80cb8194_0_526"/>
          <p:cNvSpPr txBox="1"/>
          <p:nvPr>
            <p:ph type="title"/>
          </p:nvPr>
        </p:nvSpPr>
        <p:spPr>
          <a:xfrm>
            <a:off x="354000" y="1644233"/>
            <a:ext cx="5393700" cy="1976400"/>
          </a:xfrm>
          <a:prstGeom prst="rect">
            <a:avLst/>
          </a:prstGeom>
          <a:noFill/>
          <a:ln>
            <a:noFill/>
          </a:ln>
        </p:spPr>
        <p:txBody>
          <a:bodyPr anchorCtr="0" anchor="b" bIns="121900" lIns="121900" spcFirstLastPara="1" rIns="121900" wrap="square" tIns="121900">
            <a:normAutofit/>
          </a:bodyPr>
          <a:lstStyle>
            <a:lvl1pPr lvl="0" algn="ctr">
              <a:lnSpc>
                <a:spcPct val="100000"/>
              </a:lnSpc>
              <a:spcBef>
                <a:spcPts val="0"/>
              </a:spcBef>
              <a:spcAft>
                <a:spcPts val="0"/>
              </a:spcAft>
              <a:buSzPts val="5600"/>
              <a:buNone/>
              <a:defRPr sz="5600"/>
            </a:lvl1pPr>
            <a:lvl2pPr lvl="1" algn="ctr">
              <a:lnSpc>
                <a:spcPct val="100000"/>
              </a:lnSpc>
              <a:spcBef>
                <a:spcPts val="0"/>
              </a:spcBef>
              <a:spcAft>
                <a:spcPts val="0"/>
              </a:spcAft>
              <a:buSzPts val="5600"/>
              <a:buNone/>
              <a:defRPr sz="5600"/>
            </a:lvl2pPr>
            <a:lvl3pPr lvl="2" algn="ctr">
              <a:lnSpc>
                <a:spcPct val="100000"/>
              </a:lnSpc>
              <a:spcBef>
                <a:spcPts val="0"/>
              </a:spcBef>
              <a:spcAft>
                <a:spcPts val="0"/>
              </a:spcAft>
              <a:buSzPts val="5600"/>
              <a:buNone/>
              <a:defRPr sz="5600"/>
            </a:lvl3pPr>
            <a:lvl4pPr lvl="3" algn="ctr">
              <a:lnSpc>
                <a:spcPct val="100000"/>
              </a:lnSpc>
              <a:spcBef>
                <a:spcPts val="0"/>
              </a:spcBef>
              <a:spcAft>
                <a:spcPts val="0"/>
              </a:spcAft>
              <a:buSzPts val="5600"/>
              <a:buNone/>
              <a:defRPr sz="5600"/>
            </a:lvl4pPr>
            <a:lvl5pPr lvl="4" algn="ctr">
              <a:lnSpc>
                <a:spcPct val="100000"/>
              </a:lnSpc>
              <a:spcBef>
                <a:spcPts val="0"/>
              </a:spcBef>
              <a:spcAft>
                <a:spcPts val="0"/>
              </a:spcAft>
              <a:buSzPts val="5600"/>
              <a:buNone/>
              <a:defRPr sz="5600"/>
            </a:lvl5pPr>
            <a:lvl6pPr lvl="5" algn="ctr">
              <a:lnSpc>
                <a:spcPct val="100000"/>
              </a:lnSpc>
              <a:spcBef>
                <a:spcPts val="0"/>
              </a:spcBef>
              <a:spcAft>
                <a:spcPts val="0"/>
              </a:spcAft>
              <a:buSzPts val="5600"/>
              <a:buNone/>
              <a:defRPr sz="5600"/>
            </a:lvl6pPr>
            <a:lvl7pPr lvl="6" algn="ctr">
              <a:lnSpc>
                <a:spcPct val="100000"/>
              </a:lnSpc>
              <a:spcBef>
                <a:spcPts val="0"/>
              </a:spcBef>
              <a:spcAft>
                <a:spcPts val="0"/>
              </a:spcAft>
              <a:buSzPts val="5600"/>
              <a:buNone/>
              <a:defRPr sz="5600"/>
            </a:lvl7pPr>
            <a:lvl8pPr lvl="7" algn="ctr">
              <a:lnSpc>
                <a:spcPct val="100000"/>
              </a:lnSpc>
              <a:spcBef>
                <a:spcPts val="0"/>
              </a:spcBef>
              <a:spcAft>
                <a:spcPts val="0"/>
              </a:spcAft>
              <a:buSzPts val="5600"/>
              <a:buNone/>
              <a:defRPr sz="5600"/>
            </a:lvl8pPr>
            <a:lvl9pPr lvl="8" algn="ctr">
              <a:lnSpc>
                <a:spcPct val="100000"/>
              </a:lnSpc>
              <a:spcBef>
                <a:spcPts val="0"/>
              </a:spcBef>
              <a:spcAft>
                <a:spcPts val="0"/>
              </a:spcAft>
              <a:buSzPts val="5600"/>
              <a:buNone/>
              <a:defRPr sz="5600"/>
            </a:lvl9pPr>
          </a:lstStyle>
          <a:p/>
        </p:txBody>
      </p:sp>
      <p:sp>
        <p:nvSpPr>
          <p:cNvPr id="83" name="Google Shape;83;g30d80cb8194_0_526"/>
          <p:cNvSpPr txBox="1"/>
          <p:nvPr>
            <p:ph idx="1" type="subTitle"/>
          </p:nvPr>
        </p:nvSpPr>
        <p:spPr>
          <a:xfrm>
            <a:off x="354000" y="3737433"/>
            <a:ext cx="5393700" cy="1646700"/>
          </a:xfrm>
          <a:prstGeom prst="rect">
            <a:avLst/>
          </a:prstGeom>
          <a:noFill/>
          <a:ln>
            <a:noFill/>
          </a:ln>
        </p:spPr>
        <p:txBody>
          <a:bodyPr anchorCtr="0" anchor="t" bIns="121900" lIns="121900" spcFirstLastPara="1" rIns="121900" wrap="square" tIns="12190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84" name="Google Shape;84;g30d80cb8194_0_526"/>
          <p:cNvSpPr txBox="1"/>
          <p:nvPr>
            <p:ph idx="2" type="body"/>
          </p:nvPr>
        </p:nvSpPr>
        <p:spPr>
          <a:xfrm>
            <a:off x="6586000" y="965433"/>
            <a:ext cx="5115900" cy="4926900"/>
          </a:xfrm>
          <a:prstGeom prst="rect">
            <a:avLst/>
          </a:prstGeom>
          <a:noFill/>
          <a:ln>
            <a:noFill/>
          </a:ln>
        </p:spPr>
        <p:txBody>
          <a:bodyPr anchorCtr="0" anchor="ctr" bIns="121900" lIns="121900" spcFirstLastPara="1" rIns="121900" wrap="square" tIns="121900">
            <a:normAutofit/>
          </a:bodyPr>
          <a:lstStyle>
            <a:lvl1pPr indent="-381000" lvl="0" marL="457200" algn="l">
              <a:lnSpc>
                <a:spcPct val="115000"/>
              </a:lnSpc>
              <a:spcBef>
                <a:spcPts val="0"/>
              </a:spcBef>
              <a:spcAft>
                <a:spcPts val="0"/>
              </a:spcAft>
              <a:buSzPts val="2400"/>
              <a:buChar char="●"/>
              <a:defRPr/>
            </a:lvl1pPr>
            <a:lvl2pPr indent="-349250" lvl="1" marL="914400" algn="l">
              <a:lnSpc>
                <a:spcPct val="115000"/>
              </a:lnSpc>
              <a:spcBef>
                <a:spcPts val="0"/>
              </a:spcBef>
              <a:spcAft>
                <a:spcPts val="0"/>
              </a:spcAft>
              <a:buSzPts val="1900"/>
              <a:buChar char="○"/>
              <a:defRPr/>
            </a:lvl2pPr>
            <a:lvl3pPr indent="-349250" lvl="2" marL="1371600" algn="l">
              <a:lnSpc>
                <a:spcPct val="115000"/>
              </a:lnSpc>
              <a:spcBef>
                <a:spcPts val="0"/>
              </a:spcBef>
              <a:spcAft>
                <a:spcPts val="0"/>
              </a:spcAft>
              <a:buSzPts val="1900"/>
              <a:buChar char="■"/>
              <a:defRPr/>
            </a:lvl3pPr>
            <a:lvl4pPr indent="-349250" lvl="3" marL="1828800" algn="l">
              <a:lnSpc>
                <a:spcPct val="115000"/>
              </a:lnSpc>
              <a:spcBef>
                <a:spcPts val="0"/>
              </a:spcBef>
              <a:spcAft>
                <a:spcPts val="0"/>
              </a:spcAft>
              <a:buSzPts val="1900"/>
              <a:buChar char="●"/>
              <a:defRPr/>
            </a:lvl4pPr>
            <a:lvl5pPr indent="-349250" lvl="4" marL="2286000" algn="l">
              <a:lnSpc>
                <a:spcPct val="115000"/>
              </a:lnSpc>
              <a:spcBef>
                <a:spcPts val="0"/>
              </a:spcBef>
              <a:spcAft>
                <a:spcPts val="0"/>
              </a:spcAft>
              <a:buSzPts val="1900"/>
              <a:buChar char="○"/>
              <a:defRPr/>
            </a:lvl5pPr>
            <a:lvl6pPr indent="-349250" lvl="5" marL="2743200" algn="l">
              <a:lnSpc>
                <a:spcPct val="115000"/>
              </a:lnSpc>
              <a:spcBef>
                <a:spcPts val="0"/>
              </a:spcBef>
              <a:spcAft>
                <a:spcPts val="0"/>
              </a:spcAft>
              <a:buSzPts val="1900"/>
              <a:buChar char="■"/>
              <a:defRPr/>
            </a:lvl6pPr>
            <a:lvl7pPr indent="-349250" lvl="6" marL="3200400" algn="l">
              <a:lnSpc>
                <a:spcPct val="115000"/>
              </a:lnSpc>
              <a:spcBef>
                <a:spcPts val="0"/>
              </a:spcBef>
              <a:spcAft>
                <a:spcPts val="0"/>
              </a:spcAft>
              <a:buSzPts val="1900"/>
              <a:buChar char="●"/>
              <a:defRPr/>
            </a:lvl7pPr>
            <a:lvl8pPr indent="-349250" lvl="7" marL="3657600" algn="l">
              <a:lnSpc>
                <a:spcPct val="115000"/>
              </a:lnSpc>
              <a:spcBef>
                <a:spcPts val="0"/>
              </a:spcBef>
              <a:spcAft>
                <a:spcPts val="0"/>
              </a:spcAft>
              <a:buSzPts val="1900"/>
              <a:buChar char="○"/>
              <a:defRPr/>
            </a:lvl8pPr>
            <a:lvl9pPr indent="-349250" lvl="8" marL="4114800" algn="l">
              <a:lnSpc>
                <a:spcPct val="115000"/>
              </a:lnSpc>
              <a:spcBef>
                <a:spcPts val="0"/>
              </a:spcBef>
              <a:spcAft>
                <a:spcPts val="0"/>
              </a:spcAft>
              <a:buSzPts val="1900"/>
              <a:buChar char="■"/>
              <a:defRPr/>
            </a:lvl9pPr>
          </a:lstStyle>
          <a:p/>
        </p:txBody>
      </p:sp>
      <p:sp>
        <p:nvSpPr>
          <p:cNvPr id="85" name="Google Shape;85;g30d80cb8194_0_526"/>
          <p:cNvSpPr txBox="1"/>
          <p:nvPr>
            <p:ph idx="12" type="sldNum"/>
          </p:nvPr>
        </p:nvSpPr>
        <p:spPr>
          <a:xfrm>
            <a:off x="11296611" y="6217623"/>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13" name="Shape 13"/>
        <p:cNvGrpSpPr/>
        <p:nvPr/>
      </p:nvGrpSpPr>
      <p:grpSpPr>
        <a:xfrm>
          <a:off x="0" y="0"/>
          <a:ext cx="0" cy="0"/>
          <a:chOff x="0" y="0"/>
          <a:chExt cx="0" cy="0"/>
        </a:xfrm>
      </p:grpSpPr>
      <p:sp>
        <p:nvSpPr>
          <p:cNvPr id="14" name="Google Shape;14;p19"/>
          <p:cNvSpPr txBox="1"/>
          <p:nvPr>
            <p:ph type="title"/>
          </p:nvPr>
        </p:nvSpPr>
        <p:spPr>
          <a:xfrm>
            <a:off x="831850" y="1709738"/>
            <a:ext cx="10515600" cy="2852737"/>
          </a:xfrm>
          <a:prstGeom prst="rect">
            <a:avLst/>
          </a:prstGeom>
          <a:noFill/>
          <a:ln>
            <a:noFill/>
          </a:ln>
        </p:spPr>
        <p:txBody>
          <a:bodyPr anchorCtr="0" anchor="b" bIns="45700" lIns="45700" spcFirstLastPara="1" rIns="45700" wrap="square" tIns="45700">
            <a:normAutofit/>
          </a:bodyPr>
          <a:lstStyle>
            <a:lvl1pPr lvl="0" algn="l">
              <a:lnSpc>
                <a:spcPct val="90000"/>
              </a:lnSpc>
              <a:spcBef>
                <a:spcPts val="0"/>
              </a:spcBef>
              <a:spcAft>
                <a:spcPts val="0"/>
              </a:spcAft>
              <a:buClr>
                <a:srgbClr val="000000"/>
              </a:buClr>
              <a:buSzPts val="6000"/>
              <a:buFont typeface="Calibri"/>
              <a:buNone/>
              <a:defRPr sz="60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15" name="Google Shape;15;p19"/>
          <p:cNvSpPr txBox="1"/>
          <p:nvPr>
            <p:ph idx="1" type="body"/>
          </p:nvPr>
        </p:nvSpPr>
        <p:spPr>
          <a:xfrm>
            <a:off x="831850" y="4589462"/>
            <a:ext cx="10515600" cy="1500188"/>
          </a:xfrm>
          <a:prstGeom prst="rect">
            <a:avLst/>
          </a:prstGeom>
          <a:noFill/>
          <a:ln>
            <a:noFill/>
          </a:ln>
        </p:spPr>
        <p:txBody>
          <a:bodyPr anchorCtr="0" anchor="t" bIns="45700" lIns="45700" spcFirstLastPara="1" rIns="45700" wrap="square" tIns="45700">
            <a:normAutofit/>
          </a:bodyPr>
          <a:lstStyle>
            <a:lvl1pPr indent="-228600" lvl="0" marL="457200" algn="l">
              <a:lnSpc>
                <a:spcPct val="90000"/>
              </a:lnSpc>
              <a:spcBef>
                <a:spcPts val="1000"/>
              </a:spcBef>
              <a:spcAft>
                <a:spcPts val="0"/>
              </a:spcAft>
              <a:buClr>
                <a:srgbClr val="888888"/>
              </a:buClr>
              <a:buSzPts val="2400"/>
              <a:buFont typeface="Calibri"/>
              <a:buNone/>
              <a:defRPr sz="2400">
                <a:solidFill>
                  <a:srgbClr val="888888"/>
                </a:solidFill>
              </a:defRPr>
            </a:lvl1pPr>
            <a:lvl2pPr indent="-228600" lvl="1" marL="914400" algn="l">
              <a:lnSpc>
                <a:spcPct val="90000"/>
              </a:lnSpc>
              <a:spcBef>
                <a:spcPts val="1000"/>
              </a:spcBef>
              <a:spcAft>
                <a:spcPts val="0"/>
              </a:spcAft>
              <a:buClr>
                <a:srgbClr val="888888"/>
              </a:buClr>
              <a:buSzPts val="2400"/>
              <a:buFont typeface="Calibri"/>
              <a:buNone/>
              <a:defRPr sz="2400">
                <a:solidFill>
                  <a:srgbClr val="888888"/>
                </a:solidFill>
              </a:defRPr>
            </a:lvl2pPr>
            <a:lvl3pPr indent="-228600" lvl="2" marL="1371600" algn="l">
              <a:lnSpc>
                <a:spcPct val="90000"/>
              </a:lnSpc>
              <a:spcBef>
                <a:spcPts val="1000"/>
              </a:spcBef>
              <a:spcAft>
                <a:spcPts val="0"/>
              </a:spcAft>
              <a:buClr>
                <a:srgbClr val="888888"/>
              </a:buClr>
              <a:buSzPts val="2400"/>
              <a:buFont typeface="Calibri"/>
              <a:buNone/>
              <a:defRPr sz="2400">
                <a:solidFill>
                  <a:srgbClr val="888888"/>
                </a:solidFill>
              </a:defRPr>
            </a:lvl3pPr>
            <a:lvl4pPr indent="-228600" lvl="3" marL="1828800" algn="l">
              <a:lnSpc>
                <a:spcPct val="90000"/>
              </a:lnSpc>
              <a:spcBef>
                <a:spcPts val="1000"/>
              </a:spcBef>
              <a:spcAft>
                <a:spcPts val="0"/>
              </a:spcAft>
              <a:buClr>
                <a:srgbClr val="888888"/>
              </a:buClr>
              <a:buSzPts val="2400"/>
              <a:buFont typeface="Calibri"/>
              <a:buNone/>
              <a:defRPr sz="2400">
                <a:solidFill>
                  <a:srgbClr val="888888"/>
                </a:solidFill>
              </a:defRPr>
            </a:lvl4pPr>
            <a:lvl5pPr indent="-228600" lvl="4" marL="2286000" algn="l">
              <a:lnSpc>
                <a:spcPct val="90000"/>
              </a:lnSpc>
              <a:spcBef>
                <a:spcPts val="1000"/>
              </a:spcBef>
              <a:spcAft>
                <a:spcPts val="0"/>
              </a:spcAft>
              <a:buClr>
                <a:srgbClr val="888888"/>
              </a:buClr>
              <a:buSzPts val="2400"/>
              <a:buFont typeface="Calibri"/>
              <a:buNone/>
              <a:defRPr sz="2400">
                <a:solidFill>
                  <a:srgbClr val="888888"/>
                </a:solidFill>
              </a:defRPr>
            </a:lvl5pPr>
            <a:lvl6pPr indent="-342900" lvl="5" marL="2743200" algn="l">
              <a:lnSpc>
                <a:spcPct val="90000"/>
              </a:lnSpc>
              <a:spcBef>
                <a:spcPts val="1000"/>
              </a:spcBef>
              <a:spcAft>
                <a:spcPts val="0"/>
              </a:spcAft>
              <a:buClr>
                <a:srgbClr val="000000"/>
              </a:buClr>
              <a:buSzPts val="1800"/>
              <a:buChar char="•"/>
              <a:defRPr/>
            </a:lvl6pPr>
            <a:lvl7pPr indent="-342900" lvl="6" marL="3200400" algn="l">
              <a:lnSpc>
                <a:spcPct val="90000"/>
              </a:lnSpc>
              <a:spcBef>
                <a:spcPts val="1000"/>
              </a:spcBef>
              <a:spcAft>
                <a:spcPts val="0"/>
              </a:spcAft>
              <a:buClr>
                <a:srgbClr val="000000"/>
              </a:buClr>
              <a:buSzPts val="1800"/>
              <a:buChar char="•"/>
              <a:defRPr/>
            </a:lvl7pPr>
            <a:lvl8pPr indent="-342900" lvl="7" marL="3657600" algn="l">
              <a:lnSpc>
                <a:spcPct val="90000"/>
              </a:lnSpc>
              <a:spcBef>
                <a:spcPts val="1000"/>
              </a:spcBef>
              <a:spcAft>
                <a:spcPts val="0"/>
              </a:spcAft>
              <a:buClr>
                <a:srgbClr val="000000"/>
              </a:buClr>
              <a:buSzPts val="1800"/>
              <a:buChar char="•"/>
              <a:defRPr/>
            </a:lvl8pPr>
            <a:lvl9pPr indent="-342900" lvl="8" marL="4114800" algn="l">
              <a:lnSpc>
                <a:spcPct val="90000"/>
              </a:lnSpc>
              <a:spcBef>
                <a:spcPts val="1000"/>
              </a:spcBef>
              <a:spcAft>
                <a:spcPts val="0"/>
              </a:spcAft>
              <a:buClr>
                <a:srgbClr val="000000"/>
              </a:buClr>
              <a:buSzPts val="1800"/>
              <a:buChar char="•"/>
              <a:defRPr/>
            </a:lvl9pPr>
          </a:lstStyle>
          <a:p/>
        </p:txBody>
      </p:sp>
      <p:sp>
        <p:nvSpPr>
          <p:cNvPr id="16" name="Google Shape;16;p19"/>
          <p:cNvSpPr txBox="1"/>
          <p:nvPr>
            <p:ph idx="12" type="sldNum"/>
          </p:nvPr>
        </p:nvSpPr>
        <p:spPr>
          <a:xfrm>
            <a:off x="11095176" y="6414760"/>
            <a:ext cx="258624" cy="248305"/>
          </a:xfrm>
          <a:prstGeom prst="rect">
            <a:avLst/>
          </a:prstGeom>
          <a:noFill/>
          <a:ln>
            <a:noFill/>
          </a:ln>
        </p:spPr>
        <p:txBody>
          <a:bodyPr anchorCtr="0" anchor="ctr" bIns="45700" lIns="45700" spcFirstLastPara="1" rIns="45700" wrap="square" tIns="45700">
            <a:sp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6" name="Shape 86"/>
        <p:cNvGrpSpPr/>
        <p:nvPr/>
      </p:nvGrpSpPr>
      <p:grpSpPr>
        <a:xfrm>
          <a:off x="0" y="0"/>
          <a:ext cx="0" cy="0"/>
          <a:chOff x="0" y="0"/>
          <a:chExt cx="0" cy="0"/>
        </a:xfrm>
      </p:grpSpPr>
      <p:sp>
        <p:nvSpPr>
          <p:cNvPr id="87" name="Google Shape;87;g30d80cb8194_0_532"/>
          <p:cNvSpPr txBox="1"/>
          <p:nvPr>
            <p:ph idx="1" type="body"/>
          </p:nvPr>
        </p:nvSpPr>
        <p:spPr>
          <a:xfrm>
            <a:off x="415600" y="5640767"/>
            <a:ext cx="7998300" cy="806700"/>
          </a:xfrm>
          <a:prstGeom prst="rect">
            <a:avLst/>
          </a:prstGeom>
          <a:noFill/>
          <a:ln>
            <a:noFill/>
          </a:ln>
        </p:spPr>
        <p:txBody>
          <a:bodyPr anchorCtr="0" anchor="ctr" bIns="121900" lIns="121900" spcFirstLastPara="1" rIns="121900" wrap="square" tIns="121900">
            <a:normAutofit/>
          </a:bodyPr>
          <a:lstStyle>
            <a:lvl1pPr indent="-228600" lvl="0" marL="457200" algn="l">
              <a:lnSpc>
                <a:spcPct val="100000"/>
              </a:lnSpc>
              <a:spcBef>
                <a:spcPts val="0"/>
              </a:spcBef>
              <a:spcAft>
                <a:spcPts val="0"/>
              </a:spcAft>
              <a:buSzPts val="2400"/>
              <a:buNone/>
              <a:defRPr/>
            </a:lvl1pPr>
          </a:lstStyle>
          <a:p/>
        </p:txBody>
      </p:sp>
      <p:sp>
        <p:nvSpPr>
          <p:cNvPr id="88" name="Google Shape;88;g30d80cb8194_0_532"/>
          <p:cNvSpPr txBox="1"/>
          <p:nvPr>
            <p:ph idx="12" type="sldNum"/>
          </p:nvPr>
        </p:nvSpPr>
        <p:spPr>
          <a:xfrm>
            <a:off x="11296611" y="6217623"/>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89" name="Shape 89"/>
        <p:cNvGrpSpPr/>
        <p:nvPr/>
      </p:nvGrpSpPr>
      <p:grpSpPr>
        <a:xfrm>
          <a:off x="0" y="0"/>
          <a:ext cx="0" cy="0"/>
          <a:chOff x="0" y="0"/>
          <a:chExt cx="0" cy="0"/>
        </a:xfrm>
      </p:grpSpPr>
      <p:sp>
        <p:nvSpPr>
          <p:cNvPr id="90" name="Google Shape;90;g30d80cb8194_0_535"/>
          <p:cNvSpPr txBox="1"/>
          <p:nvPr>
            <p:ph hasCustomPrompt="1" type="title"/>
          </p:nvPr>
        </p:nvSpPr>
        <p:spPr>
          <a:xfrm>
            <a:off x="415600" y="1474833"/>
            <a:ext cx="11360700" cy="2618100"/>
          </a:xfrm>
          <a:prstGeom prst="rect">
            <a:avLst/>
          </a:prstGeom>
          <a:noFill/>
          <a:ln>
            <a:noFill/>
          </a:ln>
        </p:spPr>
        <p:txBody>
          <a:bodyPr anchorCtr="0" anchor="b" bIns="121900" lIns="121900" spcFirstLastPara="1" rIns="121900" wrap="square" tIns="121900">
            <a:normAutofit/>
          </a:bodyPr>
          <a:lstStyle>
            <a:lvl1pPr lvl="0" algn="ctr">
              <a:lnSpc>
                <a:spcPct val="100000"/>
              </a:lnSpc>
              <a:spcBef>
                <a:spcPts val="0"/>
              </a:spcBef>
              <a:spcAft>
                <a:spcPts val="0"/>
              </a:spcAft>
              <a:buSzPts val="16000"/>
              <a:buNone/>
              <a:defRPr sz="16000"/>
            </a:lvl1pPr>
            <a:lvl2pPr lvl="1" algn="ctr">
              <a:lnSpc>
                <a:spcPct val="100000"/>
              </a:lnSpc>
              <a:spcBef>
                <a:spcPts val="0"/>
              </a:spcBef>
              <a:spcAft>
                <a:spcPts val="0"/>
              </a:spcAft>
              <a:buSzPts val="16000"/>
              <a:buNone/>
              <a:defRPr sz="16000"/>
            </a:lvl2pPr>
            <a:lvl3pPr lvl="2" algn="ctr">
              <a:lnSpc>
                <a:spcPct val="100000"/>
              </a:lnSpc>
              <a:spcBef>
                <a:spcPts val="0"/>
              </a:spcBef>
              <a:spcAft>
                <a:spcPts val="0"/>
              </a:spcAft>
              <a:buSzPts val="16000"/>
              <a:buNone/>
              <a:defRPr sz="16000"/>
            </a:lvl3pPr>
            <a:lvl4pPr lvl="3" algn="ctr">
              <a:lnSpc>
                <a:spcPct val="100000"/>
              </a:lnSpc>
              <a:spcBef>
                <a:spcPts val="0"/>
              </a:spcBef>
              <a:spcAft>
                <a:spcPts val="0"/>
              </a:spcAft>
              <a:buSzPts val="16000"/>
              <a:buNone/>
              <a:defRPr sz="16000"/>
            </a:lvl4pPr>
            <a:lvl5pPr lvl="4" algn="ctr">
              <a:lnSpc>
                <a:spcPct val="100000"/>
              </a:lnSpc>
              <a:spcBef>
                <a:spcPts val="0"/>
              </a:spcBef>
              <a:spcAft>
                <a:spcPts val="0"/>
              </a:spcAft>
              <a:buSzPts val="16000"/>
              <a:buNone/>
              <a:defRPr sz="16000"/>
            </a:lvl5pPr>
            <a:lvl6pPr lvl="5" algn="ctr">
              <a:lnSpc>
                <a:spcPct val="100000"/>
              </a:lnSpc>
              <a:spcBef>
                <a:spcPts val="0"/>
              </a:spcBef>
              <a:spcAft>
                <a:spcPts val="0"/>
              </a:spcAft>
              <a:buSzPts val="16000"/>
              <a:buNone/>
              <a:defRPr sz="16000"/>
            </a:lvl6pPr>
            <a:lvl7pPr lvl="6" algn="ctr">
              <a:lnSpc>
                <a:spcPct val="100000"/>
              </a:lnSpc>
              <a:spcBef>
                <a:spcPts val="0"/>
              </a:spcBef>
              <a:spcAft>
                <a:spcPts val="0"/>
              </a:spcAft>
              <a:buSzPts val="16000"/>
              <a:buNone/>
              <a:defRPr sz="16000"/>
            </a:lvl7pPr>
            <a:lvl8pPr lvl="7" algn="ctr">
              <a:lnSpc>
                <a:spcPct val="100000"/>
              </a:lnSpc>
              <a:spcBef>
                <a:spcPts val="0"/>
              </a:spcBef>
              <a:spcAft>
                <a:spcPts val="0"/>
              </a:spcAft>
              <a:buSzPts val="16000"/>
              <a:buNone/>
              <a:defRPr sz="16000"/>
            </a:lvl8pPr>
            <a:lvl9pPr lvl="8" algn="ctr">
              <a:lnSpc>
                <a:spcPct val="100000"/>
              </a:lnSpc>
              <a:spcBef>
                <a:spcPts val="0"/>
              </a:spcBef>
              <a:spcAft>
                <a:spcPts val="0"/>
              </a:spcAft>
              <a:buSzPts val="16000"/>
              <a:buNone/>
              <a:defRPr sz="16000"/>
            </a:lvl9pPr>
          </a:lstStyle>
          <a:p>
            <a:r>
              <a:t>xx%</a:t>
            </a:r>
          </a:p>
        </p:txBody>
      </p:sp>
      <p:sp>
        <p:nvSpPr>
          <p:cNvPr id="91" name="Google Shape;91;g30d80cb8194_0_535"/>
          <p:cNvSpPr txBox="1"/>
          <p:nvPr>
            <p:ph idx="1" type="body"/>
          </p:nvPr>
        </p:nvSpPr>
        <p:spPr>
          <a:xfrm>
            <a:off x="415600" y="4202967"/>
            <a:ext cx="11360700" cy="1734300"/>
          </a:xfrm>
          <a:prstGeom prst="rect">
            <a:avLst/>
          </a:prstGeom>
          <a:noFill/>
          <a:ln>
            <a:noFill/>
          </a:ln>
        </p:spPr>
        <p:txBody>
          <a:bodyPr anchorCtr="0" anchor="t" bIns="121900" lIns="121900" spcFirstLastPara="1" rIns="121900" wrap="square" tIns="121900">
            <a:normAutofit/>
          </a:bodyPr>
          <a:lstStyle>
            <a:lvl1pPr indent="-381000" lvl="0" marL="457200" algn="ctr">
              <a:lnSpc>
                <a:spcPct val="115000"/>
              </a:lnSpc>
              <a:spcBef>
                <a:spcPts val="0"/>
              </a:spcBef>
              <a:spcAft>
                <a:spcPts val="0"/>
              </a:spcAft>
              <a:buSzPts val="2400"/>
              <a:buChar char="●"/>
              <a:defRPr/>
            </a:lvl1pPr>
            <a:lvl2pPr indent="-349250" lvl="1" marL="914400" algn="ctr">
              <a:lnSpc>
                <a:spcPct val="115000"/>
              </a:lnSpc>
              <a:spcBef>
                <a:spcPts val="0"/>
              </a:spcBef>
              <a:spcAft>
                <a:spcPts val="0"/>
              </a:spcAft>
              <a:buSzPts val="1900"/>
              <a:buChar char="○"/>
              <a:defRPr/>
            </a:lvl2pPr>
            <a:lvl3pPr indent="-349250" lvl="2" marL="1371600" algn="ctr">
              <a:lnSpc>
                <a:spcPct val="115000"/>
              </a:lnSpc>
              <a:spcBef>
                <a:spcPts val="0"/>
              </a:spcBef>
              <a:spcAft>
                <a:spcPts val="0"/>
              </a:spcAft>
              <a:buSzPts val="1900"/>
              <a:buChar char="■"/>
              <a:defRPr/>
            </a:lvl3pPr>
            <a:lvl4pPr indent="-349250" lvl="3" marL="1828800" algn="ctr">
              <a:lnSpc>
                <a:spcPct val="115000"/>
              </a:lnSpc>
              <a:spcBef>
                <a:spcPts val="0"/>
              </a:spcBef>
              <a:spcAft>
                <a:spcPts val="0"/>
              </a:spcAft>
              <a:buSzPts val="1900"/>
              <a:buChar char="●"/>
              <a:defRPr/>
            </a:lvl4pPr>
            <a:lvl5pPr indent="-349250" lvl="4" marL="2286000" algn="ctr">
              <a:lnSpc>
                <a:spcPct val="115000"/>
              </a:lnSpc>
              <a:spcBef>
                <a:spcPts val="0"/>
              </a:spcBef>
              <a:spcAft>
                <a:spcPts val="0"/>
              </a:spcAft>
              <a:buSzPts val="1900"/>
              <a:buChar char="○"/>
              <a:defRPr/>
            </a:lvl5pPr>
            <a:lvl6pPr indent="-349250" lvl="5" marL="2743200" algn="ctr">
              <a:lnSpc>
                <a:spcPct val="115000"/>
              </a:lnSpc>
              <a:spcBef>
                <a:spcPts val="0"/>
              </a:spcBef>
              <a:spcAft>
                <a:spcPts val="0"/>
              </a:spcAft>
              <a:buSzPts val="1900"/>
              <a:buChar char="■"/>
              <a:defRPr/>
            </a:lvl6pPr>
            <a:lvl7pPr indent="-349250" lvl="6" marL="3200400" algn="ctr">
              <a:lnSpc>
                <a:spcPct val="115000"/>
              </a:lnSpc>
              <a:spcBef>
                <a:spcPts val="0"/>
              </a:spcBef>
              <a:spcAft>
                <a:spcPts val="0"/>
              </a:spcAft>
              <a:buSzPts val="1900"/>
              <a:buChar char="●"/>
              <a:defRPr/>
            </a:lvl7pPr>
            <a:lvl8pPr indent="-349250" lvl="7" marL="3657600" algn="ctr">
              <a:lnSpc>
                <a:spcPct val="115000"/>
              </a:lnSpc>
              <a:spcBef>
                <a:spcPts val="0"/>
              </a:spcBef>
              <a:spcAft>
                <a:spcPts val="0"/>
              </a:spcAft>
              <a:buSzPts val="1900"/>
              <a:buChar char="○"/>
              <a:defRPr/>
            </a:lvl8pPr>
            <a:lvl9pPr indent="-349250" lvl="8" marL="4114800" algn="ctr">
              <a:lnSpc>
                <a:spcPct val="115000"/>
              </a:lnSpc>
              <a:spcBef>
                <a:spcPts val="0"/>
              </a:spcBef>
              <a:spcAft>
                <a:spcPts val="0"/>
              </a:spcAft>
              <a:buSzPts val="1900"/>
              <a:buChar char="■"/>
              <a:defRPr/>
            </a:lvl9pPr>
          </a:lstStyle>
          <a:p/>
        </p:txBody>
      </p:sp>
      <p:sp>
        <p:nvSpPr>
          <p:cNvPr id="92" name="Google Shape;92;g30d80cb8194_0_535"/>
          <p:cNvSpPr txBox="1"/>
          <p:nvPr>
            <p:ph idx="12" type="sldNum"/>
          </p:nvPr>
        </p:nvSpPr>
        <p:spPr>
          <a:xfrm>
            <a:off x="11296611" y="6217623"/>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x">
  <p:cSld name="TITLE_AND_BODY">
    <p:spTree>
      <p:nvGrpSpPr>
        <p:cNvPr id="17" name="Shape 17"/>
        <p:cNvGrpSpPr/>
        <p:nvPr/>
      </p:nvGrpSpPr>
      <p:grpSpPr>
        <a:xfrm>
          <a:off x="0" y="0"/>
          <a:ext cx="0" cy="0"/>
          <a:chOff x="0" y="0"/>
          <a:chExt cx="0" cy="0"/>
        </a:xfrm>
      </p:grpSpPr>
      <p:sp>
        <p:nvSpPr>
          <p:cNvPr id="18" name="Google Shape;18;p18"/>
          <p:cNvSpPr txBox="1"/>
          <p:nvPr>
            <p:ph type="title"/>
          </p:nvPr>
        </p:nvSpPr>
        <p:spPr>
          <a:xfrm>
            <a:off x="838200" y="365125"/>
            <a:ext cx="10515600" cy="1325563"/>
          </a:xfrm>
          <a:prstGeom prst="rect">
            <a:avLst/>
          </a:prstGeom>
          <a:noFill/>
          <a:ln>
            <a:noFill/>
          </a:ln>
        </p:spPr>
        <p:txBody>
          <a:bodyPr anchorCtr="0" anchor="ctr" bIns="45700" lIns="45700" spcFirstLastPara="1" rIns="45700" wrap="square" tIns="4570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19" name="Google Shape;19;p18"/>
          <p:cNvSpPr txBox="1"/>
          <p:nvPr>
            <p:ph idx="1" type="body"/>
          </p:nvPr>
        </p:nvSpPr>
        <p:spPr>
          <a:xfrm>
            <a:off x="838200" y="1825625"/>
            <a:ext cx="5181600" cy="4351338"/>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000"/>
              </a:spcBef>
              <a:spcAft>
                <a:spcPts val="0"/>
              </a:spcAft>
              <a:buClr>
                <a:srgbClr val="000000"/>
              </a:buClr>
              <a:buSzPts val="1800"/>
              <a:buChar char="•"/>
              <a:defRPr/>
            </a:lvl1pPr>
            <a:lvl2pPr indent="-342900" lvl="1" marL="914400" algn="l">
              <a:lnSpc>
                <a:spcPct val="90000"/>
              </a:lnSpc>
              <a:spcBef>
                <a:spcPts val="1000"/>
              </a:spcBef>
              <a:spcAft>
                <a:spcPts val="0"/>
              </a:spcAft>
              <a:buClr>
                <a:srgbClr val="000000"/>
              </a:buClr>
              <a:buSzPts val="1800"/>
              <a:buChar char="•"/>
              <a:defRPr/>
            </a:lvl2pPr>
            <a:lvl3pPr indent="-342900" lvl="2" marL="1371600" algn="l">
              <a:lnSpc>
                <a:spcPct val="90000"/>
              </a:lnSpc>
              <a:spcBef>
                <a:spcPts val="1000"/>
              </a:spcBef>
              <a:spcAft>
                <a:spcPts val="0"/>
              </a:spcAft>
              <a:buClr>
                <a:srgbClr val="000000"/>
              </a:buClr>
              <a:buSzPts val="1800"/>
              <a:buChar char="•"/>
              <a:defRPr/>
            </a:lvl3pPr>
            <a:lvl4pPr indent="-342900" lvl="3" marL="1828800" algn="l">
              <a:lnSpc>
                <a:spcPct val="90000"/>
              </a:lnSpc>
              <a:spcBef>
                <a:spcPts val="1000"/>
              </a:spcBef>
              <a:spcAft>
                <a:spcPts val="0"/>
              </a:spcAft>
              <a:buClr>
                <a:srgbClr val="000000"/>
              </a:buClr>
              <a:buSzPts val="1800"/>
              <a:buChar char="•"/>
              <a:defRPr/>
            </a:lvl4pPr>
            <a:lvl5pPr indent="-342900" lvl="4" marL="2286000" algn="l">
              <a:lnSpc>
                <a:spcPct val="90000"/>
              </a:lnSpc>
              <a:spcBef>
                <a:spcPts val="1000"/>
              </a:spcBef>
              <a:spcAft>
                <a:spcPts val="0"/>
              </a:spcAft>
              <a:buClr>
                <a:srgbClr val="000000"/>
              </a:buClr>
              <a:buSzPts val="1800"/>
              <a:buChar char="•"/>
              <a:defRPr/>
            </a:lvl5pPr>
            <a:lvl6pPr indent="-342900" lvl="5" marL="2743200" algn="l">
              <a:lnSpc>
                <a:spcPct val="90000"/>
              </a:lnSpc>
              <a:spcBef>
                <a:spcPts val="1000"/>
              </a:spcBef>
              <a:spcAft>
                <a:spcPts val="0"/>
              </a:spcAft>
              <a:buClr>
                <a:srgbClr val="000000"/>
              </a:buClr>
              <a:buSzPts val="1800"/>
              <a:buChar char="•"/>
              <a:defRPr/>
            </a:lvl6pPr>
            <a:lvl7pPr indent="-342900" lvl="6" marL="3200400" algn="l">
              <a:lnSpc>
                <a:spcPct val="90000"/>
              </a:lnSpc>
              <a:spcBef>
                <a:spcPts val="1000"/>
              </a:spcBef>
              <a:spcAft>
                <a:spcPts val="0"/>
              </a:spcAft>
              <a:buClr>
                <a:srgbClr val="000000"/>
              </a:buClr>
              <a:buSzPts val="1800"/>
              <a:buChar char="•"/>
              <a:defRPr/>
            </a:lvl7pPr>
            <a:lvl8pPr indent="-342900" lvl="7" marL="3657600" algn="l">
              <a:lnSpc>
                <a:spcPct val="90000"/>
              </a:lnSpc>
              <a:spcBef>
                <a:spcPts val="1000"/>
              </a:spcBef>
              <a:spcAft>
                <a:spcPts val="0"/>
              </a:spcAft>
              <a:buClr>
                <a:srgbClr val="000000"/>
              </a:buClr>
              <a:buSzPts val="1800"/>
              <a:buChar char="•"/>
              <a:defRPr/>
            </a:lvl8pPr>
            <a:lvl9pPr indent="-342900" lvl="8" marL="4114800" algn="l">
              <a:lnSpc>
                <a:spcPct val="90000"/>
              </a:lnSpc>
              <a:spcBef>
                <a:spcPts val="1000"/>
              </a:spcBef>
              <a:spcAft>
                <a:spcPts val="0"/>
              </a:spcAft>
              <a:buClr>
                <a:srgbClr val="000000"/>
              </a:buClr>
              <a:buSzPts val="1800"/>
              <a:buChar char="•"/>
              <a:defRPr/>
            </a:lvl9pPr>
          </a:lstStyle>
          <a:p/>
        </p:txBody>
      </p:sp>
      <p:sp>
        <p:nvSpPr>
          <p:cNvPr id="20" name="Google Shape;20;p18"/>
          <p:cNvSpPr txBox="1"/>
          <p:nvPr>
            <p:ph idx="12" type="sldNum"/>
          </p:nvPr>
        </p:nvSpPr>
        <p:spPr>
          <a:xfrm>
            <a:off x="11095176" y="6414760"/>
            <a:ext cx="258624" cy="248305"/>
          </a:xfrm>
          <a:prstGeom prst="rect">
            <a:avLst/>
          </a:prstGeom>
          <a:noFill/>
          <a:ln>
            <a:noFill/>
          </a:ln>
        </p:spPr>
        <p:txBody>
          <a:bodyPr anchorCtr="0" anchor="ctr" bIns="45700" lIns="45700" spcFirstLastPara="1" rIns="45700" wrap="square" tIns="45700">
            <a:sp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p:cSld name="TITLE_1">
    <p:spTree>
      <p:nvGrpSpPr>
        <p:cNvPr id="21" name="Shape 21"/>
        <p:cNvGrpSpPr/>
        <p:nvPr/>
      </p:nvGrpSpPr>
      <p:grpSpPr>
        <a:xfrm>
          <a:off x="0" y="0"/>
          <a:ext cx="0" cy="0"/>
          <a:chOff x="0" y="0"/>
          <a:chExt cx="0" cy="0"/>
        </a:xfrm>
      </p:grpSpPr>
      <p:sp>
        <p:nvSpPr>
          <p:cNvPr id="22" name="Google Shape;22;g226f5ae5189_0_142"/>
          <p:cNvSpPr txBox="1"/>
          <p:nvPr>
            <p:ph type="ctrTitle"/>
          </p:nvPr>
        </p:nvSpPr>
        <p:spPr>
          <a:xfrm>
            <a:off x="1524000" y="1122363"/>
            <a:ext cx="9144000" cy="23877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90000"/>
              </a:lnSpc>
              <a:spcBef>
                <a:spcPts val="0"/>
              </a:spcBef>
              <a:spcAft>
                <a:spcPts val="0"/>
              </a:spcAft>
              <a:buSzPts val="4400"/>
              <a:buNone/>
              <a:defRPr/>
            </a:lvl2pPr>
            <a:lvl3pPr lvl="2" algn="l">
              <a:lnSpc>
                <a:spcPct val="90000"/>
              </a:lnSpc>
              <a:spcBef>
                <a:spcPts val="0"/>
              </a:spcBef>
              <a:spcAft>
                <a:spcPts val="0"/>
              </a:spcAft>
              <a:buSzPts val="4400"/>
              <a:buNone/>
              <a:defRPr/>
            </a:lvl3pPr>
            <a:lvl4pPr lvl="3" algn="l">
              <a:lnSpc>
                <a:spcPct val="90000"/>
              </a:lnSpc>
              <a:spcBef>
                <a:spcPts val="0"/>
              </a:spcBef>
              <a:spcAft>
                <a:spcPts val="0"/>
              </a:spcAft>
              <a:buSzPts val="4400"/>
              <a:buNone/>
              <a:defRPr/>
            </a:lvl4pPr>
            <a:lvl5pPr lvl="4" algn="l">
              <a:lnSpc>
                <a:spcPct val="90000"/>
              </a:lnSpc>
              <a:spcBef>
                <a:spcPts val="0"/>
              </a:spcBef>
              <a:spcAft>
                <a:spcPts val="0"/>
              </a:spcAft>
              <a:buSzPts val="4400"/>
              <a:buNone/>
              <a:defRPr/>
            </a:lvl5pPr>
            <a:lvl6pPr lvl="5" algn="l">
              <a:lnSpc>
                <a:spcPct val="90000"/>
              </a:lnSpc>
              <a:spcBef>
                <a:spcPts val="0"/>
              </a:spcBef>
              <a:spcAft>
                <a:spcPts val="0"/>
              </a:spcAft>
              <a:buSzPts val="4400"/>
              <a:buNone/>
              <a:defRPr/>
            </a:lvl6pPr>
            <a:lvl7pPr lvl="6" algn="l">
              <a:lnSpc>
                <a:spcPct val="90000"/>
              </a:lnSpc>
              <a:spcBef>
                <a:spcPts val="0"/>
              </a:spcBef>
              <a:spcAft>
                <a:spcPts val="0"/>
              </a:spcAft>
              <a:buSzPts val="4400"/>
              <a:buNone/>
              <a:defRPr/>
            </a:lvl7pPr>
            <a:lvl8pPr lvl="7" algn="l">
              <a:lnSpc>
                <a:spcPct val="90000"/>
              </a:lnSpc>
              <a:spcBef>
                <a:spcPts val="0"/>
              </a:spcBef>
              <a:spcAft>
                <a:spcPts val="0"/>
              </a:spcAft>
              <a:buSzPts val="4400"/>
              <a:buNone/>
              <a:defRPr/>
            </a:lvl8pPr>
            <a:lvl9pPr lvl="8" algn="l">
              <a:lnSpc>
                <a:spcPct val="90000"/>
              </a:lnSpc>
              <a:spcBef>
                <a:spcPts val="0"/>
              </a:spcBef>
              <a:spcAft>
                <a:spcPts val="0"/>
              </a:spcAft>
              <a:buSzPts val="4400"/>
              <a:buNone/>
              <a:defRPr/>
            </a:lvl9pPr>
          </a:lstStyle>
          <a:p/>
        </p:txBody>
      </p:sp>
      <p:sp>
        <p:nvSpPr>
          <p:cNvPr id="23" name="Google Shape;23;g226f5ae5189_0_142"/>
          <p:cNvSpPr txBox="1"/>
          <p:nvPr>
            <p:ph idx="1" type="subTitle"/>
          </p:nvPr>
        </p:nvSpPr>
        <p:spPr>
          <a:xfrm>
            <a:off x="1524000" y="3602038"/>
            <a:ext cx="9144000" cy="16557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4" name="Google Shape;24;g226f5ae5189_0_142"/>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5" name="Google Shape;25;g226f5ae5189_0_142"/>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6" name="Google Shape;26;g226f5ae5189_0_142"/>
          <p:cNvSpPr txBox="1"/>
          <p:nvPr>
            <p:ph idx="12" type="sldNum"/>
          </p:nvPr>
        </p:nvSpPr>
        <p:spPr>
          <a:xfrm>
            <a:off x="8610600" y="6356350"/>
            <a:ext cx="2743200" cy="276900"/>
          </a:xfrm>
          <a:prstGeom prst="rect">
            <a:avLst/>
          </a:prstGeom>
          <a:noFill/>
          <a:ln>
            <a:noFill/>
          </a:ln>
        </p:spPr>
        <p:txBody>
          <a:bodyPr anchorCtr="0" anchor="ctr" bIns="45700" lIns="91425" spcFirstLastPara="1" rIns="91425" wrap="square" tIns="45700">
            <a:sp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p:cSld name="Comparison">
    <p:spTree>
      <p:nvGrpSpPr>
        <p:cNvPr id="27" name="Shape 27"/>
        <p:cNvGrpSpPr/>
        <p:nvPr/>
      </p:nvGrpSpPr>
      <p:grpSpPr>
        <a:xfrm>
          <a:off x="0" y="0"/>
          <a:ext cx="0" cy="0"/>
          <a:chOff x="0" y="0"/>
          <a:chExt cx="0" cy="0"/>
        </a:xfrm>
      </p:grpSpPr>
      <p:sp>
        <p:nvSpPr>
          <p:cNvPr id="28" name="Google Shape;28;p20"/>
          <p:cNvSpPr txBox="1"/>
          <p:nvPr>
            <p:ph type="title"/>
          </p:nvPr>
        </p:nvSpPr>
        <p:spPr>
          <a:xfrm>
            <a:off x="839787" y="365125"/>
            <a:ext cx="10515601" cy="1325563"/>
          </a:xfrm>
          <a:prstGeom prst="rect">
            <a:avLst/>
          </a:prstGeom>
          <a:noFill/>
          <a:ln>
            <a:noFill/>
          </a:ln>
        </p:spPr>
        <p:txBody>
          <a:bodyPr anchorCtr="0" anchor="ctr" bIns="45700" lIns="45700" spcFirstLastPara="1" rIns="45700" wrap="square" tIns="4570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29" name="Google Shape;29;p20"/>
          <p:cNvSpPr txBox="1"/>
          <p:nvPr>
            <p:ph idx="1" type="body"/>
          </p:nvPr>
        </p:nvSpPr>
        <p:spPr>
          <a:xfrm>
            <a:off x="839787" y="1681163"/>
            <a:ext cx="5157789" cy="823913"/>
          </a:xfrm>
          <a:prstGeom prst="rect">
            <a:avLst/>
          </a:prstGeom>
          <a:noFill/>
          <a:ln>
            <a:noFill/>
          </a:ln>
        </p:spPr>
        <p:txBody>
          <a:bodyPr anchorCtr="0" anchor="b" bIns="45700" lIns="45700" spcFirstLastPara="1" rIns="45700" wrap="square" tIns="45700">
            <a:normAutofit/>
          </a:bodyPr>
          <a:lstStyle>
            <a:lvl1pPr indent="-228600" lvl="0" marL="457200" algn="l">
              <a:lnSpc>
                <a:spcPct val="90000"/>
              </a:lnSpc>
              <a:spcBef>
                <a:spcPts val="1000"/>
              </a:spcBef>
              <a:spcAft>
                <a:spcPts val="0"/>
              </a:spcAft>
              <a:buClr>
                <a:srgbClr val="000000"/>
              </a:buClr>
              <a:buSzPts val="2400"/>
              <a:buFont typeface="Calibri"/>
              <a:buNone/>
              <a:defRPr b="1" sz="2400"/>
            </a:lvl1pPr>
            <a:lvl2pPr indent="-228600" lvl="1" marL="914400" algn="l">
              <a:lnSpc>
                <a:spcPct val="90000"/>
              </a:lnSpc>
              <a:spcBef>
                <a:spcPts val="1000"/>
              </a:spcBef>
              <a:spcAft>
                <a:spcPts val="0"/>
              </a:spcAft>
              <a:buClr>
                <a:srgbClr val="000000"/>
              </a:buClr>
              <a:buSzPts val="2400"/>
              <a:buFont typeface="Calibri"/>
              <a:buNone/>
              <a:defRPr b="1" sz="2400"/>
            </a:lvl2pPr>
            <a:lvl3pPr indent="-228600" lvl="2" marL="1371600" algn="l">
              <a:lnSpc>
                <a:spcPct val="90000"/>
              </a:lnSpc>
              <a:spcBef>
                <a:spcPts val="1000"/>
              </a:spcBef>
              <a:spcAft>
                <a:spcPts val="0"/>
              </a:spcAft>
              <a:buClr>
                <a:srgbClr val="000000"/>
              </a:buClr>
              <a:buSzPts val="2400"/>
              <a:buFont typeface="Calibri"/>
              <a:buNone/>
              <a:defRPr b="1" sz="2400"/>
            </a:lvl3pPr>
            <a:lvl4pPr indent="-228600" lvl="3" marL="1828800" algn="l">
              <a:lnSpc>
                <a:spcPct val="90000"/>
              </a:lnSpc>
              <a:spcBef>
                <a:spcPts val="1000"/>
              </a:spcBef>
              <a:spcAft>
                <a:spcPts val="0"/>
              </a:spcAft>
              <a:buClr>
                <a:srgbClr val="000000"/>
              </a:buClr>
              <a:buSzPts val="2400"/>
              <a:buFont typeface="Calibri"/>
              <a:buNone/>
              <a:defRPr b="1" sz="2400"/>
            </a:lvl4pPr>
            <a:lvl5pPr indent="-228600" lvl="4" marL="2286000" algn="l">
              <a:lnSpc>
                <a:spcPct val="90000"/>
              </a:lnSpc>
              <a:spcBef>
                <a:spcPts val="1000"/>
              </a:spcBef>
              <a:spcAft>
                <a:spcPts val="0"/>
              </a:spcAft>
              <a:buClr>
                <a:srgbClr val="000000"/>
              </a:buClr>
              <a:buSzPts val="2400"/>
              <a:buFont typeface="Calibri"/>
              <a:buNone/>
              <a:defRPr b="1" sz="2400"/>
            </a:lvl5pPr>
            <a:lvl6pPr indent="-342900" lvl="5" marL="2743200" algn="l">
              <a:lnSpc>
                <a:spcPct val="90000"/>
              </a:lnSpc>
              <a:spcBef>
                <a:spcPts val="1000"/>
              </a:spcBef>
              <a:spcAft>
                <a:spcPts val="0"/>
              </a:spcAft>
              <a:buClr>
                <a:srgbClr val="000000"/>
              </a:buClr>
              <a:buSzPts val="1800"/>
              <a:buChar char="•"/>
              <a:defRPr/>
            </a:lvl6pPr>
            <a:lvl7pPr indent="-342900" lvl="6" marL="3200400" algn="l">
              <a:lnSpc>
                <a:spcPct val="90000"/>
              </a:lnSpc>
              <a:spcBef>
                <a:spcPts val="1000"/>
              </a:spcBef>
              <a:spcAft>
                <a:spcPts val="0"/>
              </a:spcAft>
              <a:buClr>
                <a:srgbClr val="000000"/>
              </a:buClr>
              <a:buSzPts val="1800"/>
              <a:buChar char="•"/>
              <a:defRPr/>
            </a:lvl7pPr>
            <a:lvl8pPr indent="-342900" lvl="7" marL="3657600" algn="l">
              <a:lnSpc>
                <a:spcPct val="90000"/>
              </a:lnSpc>
              <a:spcBef>
                <a:spcPts val="1000"/>
              </a:spcBef>
              <a:spcAft>
                <a:spcPts val="0"/>
              </a:spcAft>
              <a:buClr>
                <a:srgbClr val="000000"/>
              </a:buClr>
              <a:buSzPts val="1800"/>
              <a:buChar char="•"/>
              <a:defRPr/>
            </a:lvl8pPr>
            <a:lvl9pPr indent="-342900" lvl="8" marL="4114800" algn="l">
              <a:lnSpc>
                <a:spcPct val="90000"/>
              </a:lnSpc>
              <a:spcBef>
                <a:spcPts val="1000"/>
              </a:spcBef>
              <a:spcAft>
                <a:spcPts val="0"/>
              </a:spcAft>
              <a:buClr>
                <a:srgbClr val="000000"/>
              </a:buClr>
              <a:buSzPts val="1800"/>
              <a:buChar char="•"/>
              <a:defRPr/>
            </a:lvl9pPr>
          </a:lstStyle>
          <a:p/>
        </p:txBody>
      </p:sp>
      <p:sp>
        <p:nvSpPr>
          <p:cNvPr id="30" name="Google Shape;30;p20"/>
          <p:cNvSpPr txBox="1"/>
          <p:nvPr>
            <p:ph idx="2" type="body"/>
          </p:nvPr>
        </p:nvSpPr>
        <p:spPr>
          <a:xfrm>
            <a:off x="6172200" y="1681163"/>
            <a:ext cx="5183188" cy="823913"/>
          </a:xfrm>
          <a:prstGeom prst="rect">
            <a:avLst/>
          </a:prstGeom>
          <a:noFill/>
          <a:ln>
            <a:noFill/>
          </a:ln>
        </p:spPr>
        <p:txBody>
          <a:bodyPr anchorCtr="0" anchor="b" bIns="45700" lIns="45700" spcFirstLastPara="1" rIns="45700" wrap="square" tIns="45700">
            <a:normAutofit/>
          </a:bodyPr>
          <a:lstStyle>
            <a:lvl1pPr indent="-342900" lvl="0" marL="457200" algn="l">
              <a:lnSpc>
                <a:spcPct val="90000"/>
              </a:lnSpc>
              <a:spcBef>
                <a:spcPts val="1000"/>
              </a:spcBef>
              <a:spcAft>
                <a:spcPts val="0"/>
              </a:spcAft>
              <a:buClr>
                <a:srgbClr val="000000"/>
              </a:buClr>
              <a:buSzPts val="1800"/>
              <a:buChar char="•"/>
              <a:defRPr/>
            </a:lvl1pPr>
            <a:lvl2pPr indent="-342900" lvl="1" marL="914400" algn="l">
              <a:lnSpc>
                <a:spcPct val="90000"/>
              </a:lnSpc>
              <a:spcBef>
                <a:spcPts val="1000"/>
              </a:spcBef>
              <a:spcAft>
                <a:spcPts val="0"/>
              </a:spcAft>
              <a:buClr>
                <a:srgbClr val="000000"/>
              </a:buClr>
              <a:buSzPts val="1800"/>
              <a:buChar char="•"/>
              <a:defRPr/>
            </a:lvl2pPr>
            <a:lvl3pPr indent="-342900" lvl="2" marL="1371600" algn="l">
              <a:lnSpc>
                <a:spcPct val="90000"/>
              </a:lnSpc>
              <a:spcBef>
                <a:spcPts val="1000"/>
              </a:spcBef>
              <a:spcAft>
                <a:spcPts val="0"/>
              </a:spcAft>
              <a:buClr>
                <a:srgbClr val="000000"/>
              </a:buClr>
              <a:buSzPts val="1800"/>
              <a:buChar char="•"/>
              <a:defRPr/>
            </a:lvl3pPr>
            <a:lvl4pPr indent="-342900" lvl="3" marL="1828800" algn="l">
              <a:lnSpc>
                <a:spcPct val="90000"/>
              </a:lnSpc>
              <a:spcBef>
                <a:spcPts val="1000"/>
              </a:spcBef>
              <a:spcAft>
                <a:spcPts val="0"/>
              </a:spcAft>
              <a:buClr>
                <a:srgbClr val="000000"/>
              </a:buClr>
              <a:buSzPts val="1800"/>
              <a:buChar char="•"/>
              <a:defRPr/>
            </a:lvl4pPr>
            <a:lvl5pPr indent="-342900" lvl="4" marL="2286000" algn="l">
              <a:lnSpc>
                <a:spcPct val="90000"/>
              </a:lnSpc>
              <a:spcBef>
                <a:spcPts val="1000"/>
              </a:spcBef>
              <a:spcAft>
                <a:spcPts val="0"/>
              </a:spcAft>
              <a:buClr>
                <a:srgbClr val="000000"/>
              </a:buClr>
              <a:buSzPts val="1800"/>
              <a:buChar char="•"/>
              <a:defRPr/>
            </a:lvl5pPr>
            <a:lvl6pPr indent="-342900" lvl="5" marL="2743200" algn="l">
              <a:lnSpc>
                <a:spcPct val="90000"/>
              </a:lnSpc>
              <a:spcBef>
                <a:spcPts val="1000"/>
              </a:spcBef>
              <a:spcAft>
                <a:spcPts val="0"/>
              </a:spcAft>
              <a:buClr>
                <a:srgbClr val="000000"/>
              </a:buClr>
              <a:buSzPts val="1800"/>
              <a:buChar char="•"/>
              <a:defRPr/>
            </a:lvl6pPr>
            <a:lvl7pPr indent="-342900" lvl="6" marL="3200400" algn="l">
              <a:lnSpc>
                <a:spcPct val="90000"/>
              </a:lnSpc>
              <a:spcBef>
                <a:spcPts val="1000"/>
              </a:spcBef>
              <a:spcAft>
                <a:spcPts val="0"/>
              </a:spcAft>
              <a:buClr>
                <a:srgbClr val="000000"/>
              </a:buClr>
              <a:buSzPts val="1800"/>
              <a:buChar char="•"/>
              <a:defRPr/>
            </a:lvl7pPr>
            <a:lvl8pPr indent="-342900" lvl="7" marL="3657600" algn="l">
              <a:lnSpc>
                <a:spcPct val="90000"/>
              </a:lnSpc>
              <a:spcBef>
                <a:spcPts val="1000"/>
              </a:spcBef>
              <a:spcAft>
                <a:spcPts val="0"/>
              </a:spcAft>
              <a:buClr>
                <a:srgbClr val="000000"/>
              </a:buClr>
              <a:buSzPts val="1800"/>
              <a:buChar char="•"/>
              <a:defRPr/>
            </a:lvl8pPr>
            <a:lvl9pPr indent="-342900" lvl="8" marL="4114800" algn="l">
              <a:lnSpc>
                <a:spcPct val="90000"/>
              </a:lnSpc>
              <a:spcBef>
                <a:spcPts val="1000"/>
              </a:spcBef>
              <a:spcAft>
                <a:spcPts val="0"/>
              </a:spcAft>
              <a:buClr>
                <a:srgbClr val="000000"/>
              </a:buClr>
              <a:buSzPts val="1800"/>
              <a:buChar char="•"/>
              <a:defRPr/>
            </a:lvl9pPr>
          </a:lstStyle>
          <a:p/>
        </p:txBody>
      </p:sp>
      <p:sp>
        <p:nvSpPr>
          <p:cNvPr id="31" name="Google Shape;31;p20"/>
          <p:cNvSpPr txBox="1"/>
          <p:nvPr>
            <p:ph idx="12" type="sldNum"/>
          </p:nvPr>
        </p:nvSpPr>
        <p:spPr>
          <a:xfrm>
            <a:off x="11095176" y="6414760"/>
            <a:ext cx="258624" cy="248305"/>
          </a:xfrm>
          <a:prstGeom prst="rect">
            <a:avLst/>
          </a:prstGeom>
          <a:noFill/>
          <a:ln>
            <a:noFill/>
          </a:ln>
        </p:spPr>
        <p:txBody>
          <a:bodyPr anchorCtr="0" anchor="ctr" bIns="45700" lIns="45700" spcFirstLastPara="1" rIns="45700" wrap="square" tIns="45700">
            <a:sp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32" name="Shape 32"/>
        <p:cNvGrpSpPr/>
        <p:nvPr/>
      </p:nvGrpSpPr>
      <p:grpSpPr>
        <a:xfrm>
          <a:off x="0" y="0"/>
          <a:ext cx="0" cy="0"/>
          <a:chOff x="0" y="0"/>
          <a:chExt cx="0" cy="0"/>
        </a:xfrm>
      </p:grpSpPr>
      <p:sp>
        <p:nvSpPr>
          <p:cNvPr id="33" name="Google Shape;33;p21"/>
          <p:cNvSpPr txBox="1"/>
          <p:nvPr>
            <p:ph type="title"/>
          </p:nvPr>
        </p:nvSpPr>
        <p:spPr>
          <a:xfrm>
            <a:off x="838200" y="365125"/>
            <a:ext cx="10515600" cy="1325563"/>
          </a:xfrm>
          <a:prstGeom prst="rect">
            <a:avLst/>
          </a:prstGeom>
          <a:noFill/>
          <a:ln>
            <a:noFill/>
          </a:ln>
        </p:spPr>
        <p:txBody>
          <a:bodyPr anchorCtr="0" anchor="ctr" bIns="45700" lIns="45700" spcFirstLastPara="1" rIns="45700" wrap="square" tIns="4570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34" name="Google Shape;34;p21"/>
          <p:cNvSpPr txBox="1"/>
          <p:nvPr>
            <p:ph idx="12" type="sldNum"/>
          </p:nvPr>
        </p:nvSpPr>
        <p:spPr>
          <a:xfrm>
            <a:off x="11095176" y="6414760"/>
            <a:ext cx="258624" cy="248305"/>
          </a:xfrm>
          <a:prstGeom prst="rect">
            <a:avLst/>
          </a:prstGeom>
          <a:noFill/>
          <a:ln>
            <a:noFill/>
          </a:ln>
        </p:spPr>
        <p:txBody>
          <a:bodyPr anchorCtr="0" anchor="ctr" bIns="45700" lIns="45700" spcFirstLastPara="1" rIns="45700" wrap="square" tIns="45700">
            <a:sp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35" name="Shape 35"/>
        <p:cNvGrpSpPr/>
        <p:nvPr/>
      </p:nvGrpSpPr>
      <p:grpSpPr>
        <a:xfrm>
          <a:off x="0" y="0"/>
          <a:ext cx="0" cy="0"/>
          <a:chOff x="0" y="0"/>
          <a:chExt cx="0" cy="0"/>
        </a:xfrm>
      </p:grpSpPr>
      <p:sp>
        <p:nvSpPr>
          <p:cNvPr id="36" name="Google Shape;36;p22"/>
          <p:cNvSpPr txBox="1"/>
          <p:nvPr>
            <p:ph idx="12" type="sldNum"/>
          </p:nvPr>
        </p:nvSpPr>
        <p:spPr>
          <a:xfrm>
            <a:off x="11095176" y="6414760"/>
            <a:ext cx="258624" cy="248305"/>
          </a:xfrm>
          <a:prstGeom prst="rect">
            <a:avLst/>
          </a:prstGeom>
          <a:noFill/>
          <a:ln>
            <a:noFill/>
          </a:ln>
        </p:spPr>
        <p:txBody>
          <a:bodyPr anchorCtr="0" anchor="ctr" bIns="45700" lIns="45700" spcFirstLastPara="1" rIns="45700" wrap="square" tIns="45700">
            <a:sp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37" name="Shape 37"/>
        <p:cNvGrpSpPr/>
        <p:nvPr/>
      </p:nvGrpSpPr>
      <p:grpSpPr>
        <a:xfrm>
          <a:off x="0" y="0"/>
          <a:ext cx="0" cy="0"/>
          <a:chOff x="0" y="0"/>
          <a:chExt cx="0" cy="0"/>
        </a:xfrm>
      </p:grpSpPr>
      <p:sp>
        <p:nvSpPr>
          <p:cNvPr id="38" name="Google Shape;38;p23"/>
          <p:cNvSpPr txBox="1"/>
          <p:nvPr>
            <p:ph type="title"/>
          </p:nvPr>
        </p:nvSpPr>
        <p:spPr>
          <a:xfrm>
            <a:off x="839787" y="457200"/>
            <a:ext cx="3932239" cy="1600200"/>
          </a:xfrm>
          <a:prstGeom prst="rect">
            <a:avLst/>
          </a:prstGeom>
          <a:noFill/>
          <a:ln>
            <a:noFill/>
          </a:ln>
        </p:spPr>
        <p:txBody>
          <a:bodyPr anchorCtr="0" anchor="b" bIns="45700" lIns="45700" spcFirstLastPara="1" rIns="45700" wrap="square" tIns="45700">
            <a:normAutofit/>
          </a:bodyPr>
          <a:lstStyle>
            <a:lvl1pPr lvl="0" algn="l">
              <a:lnSpc>
                <a:spcPct val="90000"/>
              </a:lnSpc>
              <a:spcBef>
                <a:spcPts val="0"/>
              </a:spcBef>
              <a:spcAft>
                <a:spcPts val="0"/>
              </a:spcAft>
              <a:buClr>
                <a:srgbClr val="000000"/>
              </a:buClr>
              <a:buSzPts val="3200"/>
              <a:buFont typeface="Calibri"/>
              <a:buNone/>
              <a:defRPr sz="32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39" name="Google Shape;39;p23"/>
          <p:cNvSpPr txBox="1"/>
          <p:nvPr>
            <p:ph idx="1" type="body"/>
          </p:nvPr>
        </p:nvSpPr>
        <p:spPr>
          <a:xfrm>
            <a:off x="5183187" y="987425"/>
            <a:ext cx="6172201" cy="4873625"/>
          </a:xfrm>
          <a:prstGeom prst="rect">
            <a:avLst/>
          </a:prstGeom>
          <a:noFill/>
          <a:ln>
            <a:noFill/>
          </a:ln>
        </p:spPr>
        <p:txBody>
          <a:bodyPr anchorCtr="0" anchor="t" bIns="45700" lIns="45700" spcFirstLastPara="1" rIns="45700" wrap="square" tIns="45700">
            <a:normAutofit/>
          </a:bodyPr>
          <a:lstStyle>
            <a:lvl1pPr indent="-431800" lvl="0" marL="457200" algn="l">
              <a:lnSpc>
                <a:spcPct val="90000"/>
              </a:lnSpc>
              <a:spcBef>
                <a:spcPts val="1000"/>
              </a:spcBef>
              <a:spcAft>
                <a:spcPts val="0"/>
              </a:spcAft>
              <a:buClr>
                <a:srgbClr val="000000"/>
              </a:buClr>
              <a:buSzPts val="3200"/>
              <a:buChar char="•"/>
              <a:defRPr sz="3200"/>
            </a:lvl1pPr>
            <a:lvl2pPr indent="-431800" lvl="1" marL="914400" algn="l">
              <a:lnSpc>
                <a:spcPct val="90000"/>
              </a:lnSpc>
              <a:spcBef>
                <a:spcPts val="1000"/>
              </a:spcBef>
              <a:spcAft>
                <a:spcPts val="0"/>
              </a:spcAft>
              <a:buClr>
                <a:srgbClr val="000000"/>
              </a:buClr>
              <a:buSzPts val="3200"/>
              <a:buChar char="•"/>
              <a:defRPr sz="3200"/>
            </a:lvl2pPr>
            <a:lvl3pPr indent="-431800" lvl="2" marL="1371600" algn="l">
              <a:lnSpc>
                <a:spcPct val="90000"/>
              </a:lnSpc>
              <a:spcBef>
                <a:spcPts val="1000"/>
              </a:spcBef>
              <a:spcAft>
                <a:spcPts val="0"/>
              </a:spcAft>
              <a:buClr>
                <a:srgbClr val="000000"/>
              </a:buClr>
              <a:buSzPts val="3200"/>
              <a:buChar char="•"/>
              <a:defRPr sz="3200"/>
            </a:lvl3pPr>
            <a:lvl4pPr indent="-431800" lvl="3" marL="1828800" algn="l">
              <a:lnSpc>
                <a:spcPct val="90000"/>
              </a:lnSpc>
              <a:spcBef>
                <a:spcPts val="1000"/>
              </a:spcBef>
              <a:spcAft>
                <a:spcPts val="0"/>
              </a:spcAft>
              <a:buClr>
                <a:srgbClr val="000000"/>
              </a:buClr>
              <a:buSzPts val="3200"/>
              <a:buChar char="•"/>
              <a:defRPr sz="3200"/>
            </a:lvl4pPr>
            <a:lvl5pPr indent="-431800" lvl="4" marL="2286000" algn="l">
              <a:lnSpc>
                <a:spcPct val="90000"/>
              </a:lnSpc>
              <a:spcBef>
                <a:spcPts val="1000"/>
              </a:spcBef>
              <a:spcAft>
                <a:spcPts val="0"/>
              </a:spcAft>
              <a:buClr>
                <a:srgbClr val="000000"/>
              </a:buClr>
              <a:buSzPts val="3200"/>
              <a:buChar char="•"/>
              <a:defRPr sz="3200"/>
            </a:lvl5pPr>
            <a:lvl6pPr indent="-342900" lvl="5" marL="2743200" algn="l">
              <a:lnSpc>
                <a:spcPct val="90000"/>
              </a:lnSpc>
              <a:spcBef>
                <a:spcPts val="1000"/>
              </a:spcBef>
              <a:spcAft>
                <a:spcPts val="0"/>
              </a:spcAft>
              <a:buClr>
                <a:srgbClr val="000000"/>
              </a:buClr>
              <a:buSzPts val="1800"/>
              <a:buChar char="•"/>
              <a:defRPr/>
            </a:lvl6pPr>
            <a:lvl7pPr indent="-342900" lvl="6" marL="3200400" algn="l">
              <a:lnSpc>
                <a:spcPct val="90000"/>
              </a:lnSpc>
              <a:spcBef>
                <a:spcPts val="1000"/>
              </a:spcBef>
              <a:spcAft>
                <a:spcPts val="0"/>
              </a:spcAft>
              <a:buClr>
                <a:srgbClr val="000000"/>
              </a:buClr>
              <a:buSzPts val="1800"/>
              <a:buChar char="•"/>
              <a:defRPr/>
            </a:lvl7pPr>
            <a:lvl8pPr indent="-342900" lvl="7" marL="3657600" algn="l">
              <a:lnSpc>
                <a:spcPct val="90000"/>
              </a:lnSpc>
              <a:spcBef>
                <a:spcPts val="1000"/>
              </a:spcBef>
              <a:spcAft>
                <a:spcPts val="0"/>
              </a:spcAft>
              <a:buClr>
                <a:srgbClr val="000000"/>
              </a:buClr>
              <a:buSzPts val="1800"/>
              <a:buChar char="•"/>
              <a:defRPr/>
            </a:lvl8pPr>
            <a:lvl9pPr indent="-342900" lvl="8" marL="4114800" algn="l">
              <a:lnSpc>
                <a:spcPct val="90000"/>
              </a:lnSpc>
              <a:spcBef>
                <a:spcPts val="1000"/>
              </a:spcBef>
              <a:spcAft>
                <a:spcPts val="0"/>
              </a:spcAft>
              <a:buClr>
                <a:srgbClr val="000000"/>
              </a:buClr>
              <a:buSzPts val="1800"/>
              <a:buChar char="•"/>
              <a:defRPr/>
            </a:lvl9pPr>
          </a:lstStyle>
          <a:p/>
        </p:txBody>
      </p:sp>
      <p:sp>
        <p:nvSpPr>
          <p:cNvPr id="40" name="Google Shape;40;p23"/>
          <p:cNvSpPr txBox="1"/>
          <p:nvPr>
            <p:ph idx="2" type="body"/>
          </p:nvPr>
        </p:nvSpPr>
        <p:spPr>
          <a:xfrm>
            <a:off x="839787" y="2057400"/>
            <a:ext cx="3932238" cy="3811588"/>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000"/>
              </a:spcBef>
              <a:spcAft>
                <a:spcPts val="0"/>
              </a:spcAft>
              <a:buClr>
                <a:srgbClr val="000000"/>
              </a:buClr>
              <a:buSzPts val="1800"/>
              <a:buChar char="•"/>
              <a:defRPr/>
            </a:lvl1pPr>
            <a:lvl2pPr indent="-342900" lvl="1" marL="914400" algn="l">
              <a:lnSpc>
                <a:spcPct val="90000"/>
              </a:lnSpc>
              <a:spcBef>
                <a:spcPts val="1000"/>
              </a:spcBef>
              <a:spcAft>
                <a:spcPts val="0"/>
              </a:spcAft>
              <a:buClr>
                <a:srgbClr val="000000"/>
              </a:buClr>
              <a:buSzPts val="1800"/>
              <a:buChar char="•"/>
              <a:defRPr/>
            </a:lvl2pPr>
            <a:lvl3pPr indent="-342900" lvl="2" marL="1371600" algn="l">
              <a:lnSpc>
                <a:spcPct val="90000"/>
              </a:lnSpc>
              <a:spcBef>
                <a:spcPts val="1000"/>
              </a:spcBef>
              <a:spcAft>
                <a:spcPts val="0"/>
              </a:spcAft>
              <a:buClr>
                <a:srgbClr val="000000"/>
              </a:buClr>
              <a:buSzPts val="1800"/>
              <a:buChar char="•"/>
              <a:defRPr/>
            </a:lvl3pPr>
            <a:lvl4pPr indent="-342900" lvl="3" marL="1828800" algn="l">
              <a:lnSpc>
                <a:spcPct val="90000"/>
              </a:lnSpc>
              <a:spcBef>
                <a:spcPts val="1000"/>
              </a:spcBef>
              <a:spcAft>
                <a:spcPts val="0"/>
              </a:spcAft>
              <a:buClr>
                <a:srgbClr val="000000"/>
              </a:buClr>
              <a:buSzPts val="1800"/>
              <a:buChar char="•"/>
              <a:defRPr/>
            </a:lvl4pPr>
            <a:lvl5pPr indent="-342900" lvl="4" marL="2286000" algn="l">
              <a:lnSpc>
                <a:spcPct val="90000"/>
              </a:lnSpc>
              <a:spcBef>
                <a:spcPts val="1000"/>
              </a:spcBef>
              <a:spcAft>
                <a:spcPts val="0"/>
              </a:spcAft>
              <a:buClr>
                <a:srgbClr val="000000"/>
              </a:buClr>
              <a:buSzPts val="1800"/>
              <a:buChar char="•"/>
              <a:defRPr/>
            </a:lvl5pPr>
            <a:lvl6pPr indent="-342900" lvl="5" marL="2743200" algn="l">
              <a:lnSpc>
                <a:spcPct val="90000"/>
              </a:lnSpc>
              <a:spcBef>
                <a:spcPts val="1000"/>
              </a:spcBef>
              <a:spcAft>
                <a:spcPts val="0"/>
              </a:spcAft>
              <a:buClr>
                <a:srgbClr val="000000"/>
              </a:buClr>
              <a:buSzPts val="1800"/>
              <a:buChar char="•"/>
              <a:defRPr/>
            </a:lvl6pPr>
            <a:lvl7pPr indent="-342900" lvl="6" marL="3200400" algn="l">
              <a:lnSpc>
                <a:spcPct val="90000"/>
              </a:lnSpc>
              <a:spcBef>
                <a:spcPts val="1000"/>
              </a:spcBef>
              <a:spcAft>
                <a:spcPts val="0"/>
              </a:spcAft>
              <a:buClr>
                <a:srgbClr val="000000"/>
              </a:buClr>
              <a:buSzPts val="1800"/>
              <a:buChar char="•"/>
              <a:defRPr/>
            </a:lvl7pPr>
            <a:lvl8pPr indent="-342900" lvl="7" marL="3657600" algn="l">
              <a:lnSpc>
                <a:spcPct val="90000"/>
              </a:lnSpc>
              <a:spcBef>
                <a:spcPts val="1000"/>
              </a:spcBef>
              <a:spcAft>
                <a:spcPts val="0"/>
              </a:spcAft>
              <a:buClr>
                <a:srgbClr val="000000"/>
              </a:buClr>
              <a:buSzPts val="1800"/>
              <a:buChar char="•"/>
              <a:defRPr/>
            </a:lvl8pPr>
            <a:lvl9pPr indent="-342900" lvl="8" marL="4114800" algn="l">
              <a:lnSpc>
                <a:spcPct val="90000"/>
              </a:lnSpc>
              <a:spcBef>
                <a:spcPts val="1000"/>
              </a:spcBef>
              <a:spcAft>
                <a:spcPts val="0"/>
              </a:spcAft>
              <a:buClr>
                <a:srgbClr val="000000"/>
              </a:buClr>
              <a:buSzPts val="1800"/>
              <a:buChar char="•"/>
              <a:defRPr/>
            </a:lvl9pPr>
          </a:lstStyle>
          <a:p/>
        </p:txBody>
      </p:sp>
      <p:sp>
        <p:nvSpPr>
          <p:cNvPr id="41" name="Google Shape;41;p23"/>
          <p:cNvSpPr txBox="1"/>
          <p:nvPr>
            <p:ph idx="12" type="sldNum"/>
          </p:nvPr>
        </p:nvSpPr>
        <p:spPr>
          <a:xfrm>
            <a:off x="11095176" y="6414760"/>
            <a:ext cx="258624" cy="248305"/>
          </a:xfrm>
          <a:prstGeom prst="rect">
            <a:avLst/>
          </a:prstGeom>
          <a:noFill/>
          <a:ln>
            <a:noFill/>
          </a:ln>
        </p:spPr>
        <p:txBody>
          <a:bodyPr anchorCtr="0" anchor="ctr" bIns="45700" lIns="45700" spcFirstLastPara="1" rIns="45700" wrap="square" tIns="45700">
            <a:sp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p:cSld name="Picture with Caption">
    <p:spTree>
      <p:nvGrpSpPr>
        <p:cNvPr id="42" name="Shape 42"/>
        <p:cNvGrpSpPr/>
        <p:nvPr/>
      </p:nvGrpSpPr>
      <p:grpSpPr>
        <a:xfrm>
          <a:off x="0" y="0"/>
          <a:ext cx="0" cy="0"/>
          <a:chOff x="0" y="0"/>
          <a:chExt cx="0" cy="0"/>
        </a:xfrm>
      </p:grpSpPr>
      <p:sp>
        <p:nvSpPr>
          <p:cNvPr id="43" name="Google Shape;43;p24"/>
          <p:cNvSpPr txBox="1"/>
          <p:nvPr>
            <p:ph type="title"/>
          </p:nvPr>
        </p:nvSpPr>
        <p:spPr>
          <a:xfrm>
            <a:off x="839787" y="457200"/>
            <a:ext cx="3932239" cy="1600200"/>
          </a:xfrm>
          <a:prstGeom prst="rect">
            <a:avLst/>
          </a:prstGeom>
          <a:noFill/>
          <a:ln>
            <a:noFill/>
          </a:ln>
        </p:spPr>
        <p:txBody>
          <a:bodyPr anchorCtr="0" anchor="b" bIns="45700" lIns="45700" spcFirstLastPara="1" rIns="45700" wrap="square" tIns="45700">
            <a:normAutofit/>
          </a:bodyPr>
          <a:lstStyle>
            <a:lvl1pPr lvl="0" algn="l">
              <a:lnSpc>
                <a:spcPct val="90000"/>
              </a:lnSpc>
              <a:spcBef>
                <a:spcPts val="0"/>
              </a:spcBef>
              <a:spcAft>
                <a:spcPts val="0"/>
              </a:spcAft>
              <a:buClr>
                <a:srgbClr val="000000"/>
              </a:buClr>
              <a:buSzPts val="3200"/>
              <a:buFont typeface="Calibri"/>
              <a:buNone/>
              <a:defRPr sz="32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44" name="Google Shape;44;p24"/>
          <p:cNvSpPr/>
          <p:nvPr>
            <p:ph idx="2" type="pic"/>
          </p:nvPr>
        </p:nvSpPr>
        <p:spPr>
          <a:xfrm>
            <a:off x="5183187" y="987425"/>
            <a:ext cx="6172201" cy="4873625"/>
          </a:xfrm>
          <a:prstGeom prst="rect">
            <a:avLst/>
          </a:prstGeom>
          <a:noFill/>
          <a:ln>
            <a:noFill/>
          </a:ln>
        </p:spPr>
      </p:sp>
      <p:sp>
        <p:nvSpPr>
          <p:cNvPr id="45" name="Google Shape;45;p24"/>
          <p:cNvSpPr txBox="1"/>
          <p:nvPr>
            <p:ph idx="1" type="body"/>
          </p:nvPr>
        </p:nvSpPr>
        <p:spPr>
          <a:xfrm>
            <a:off x="839787" y="2057400"/>
            <a:ext cx="3932239" cy="3811588"/>
          </a:xfrm>
          <a:prstGeom prst="rect">
            <a:avLst/>
          </a:prstGeom>
          <a:noFill/>
          <a:ln>
            <a:noFill/>
          </a:ln>
        </p:spPr>
        <p:txBody>
          <a:bodyPr anchorCtr="0" anchor="t" bIns="45700" lIns="45700" spcFirstLastPara="1" rIns="45700" wrap="square" tIns="45700">
            <a:normAutofit/>
          </a:bodyPr>
          <a:lstStyle>
            <a:lvl1pPr indent="-228600" lvl="0" marL="457200" algn="l">
              <a:lnSpc>
                <a:spcPct val="90000"/>
              </a:lnSpc>
              <a:spcBef>
                <a:spcPts val="1000"/>
              </a:spcBef>
              <a:spcAft>
                <a:spcPts val="0"/>
              </a:spcAft>
              <a:buClr>
                <a:srgbClr val="000000"/>
              </a:buClr>
              <a:buSzPts val="1600"/>
              <a:buFont typeface="Calibri"/>
              <a:buNone/>
              <a:defRPr sz="1600"/>
            </a:lvl1pPr>
            <a:lvl2pPr indent="-228600" lvl="1" marL="914400" algn="l">
              <a:lnSpc>
                <a:spcPct val="90000"/>
              </a:lnSpc>
              <a:spcBef>
                <a:spcPts val="1000"/>
              </a:spcBef>
              <a:spcAft>
                <a:spcPts val="0"/>
              </a:spcAft>
              <a:buClr>
                <a:srgbClr val="000000"/>
              </a:buClr>
              <a:buSzPts val="1600"/>
              <a:buFont typeface="Calibri"/>
              <a:buNone/>
              <a:defRPr sz="1600"/>
            </a:lvl2pPr>
            <a:lvl3pPr indent="-228600" lvl="2" marL="1371600" algn="l">
              <a:lnSpc>
                <a:spcPct val="90000"/>
              </a:lnSpc>
              <a:spcBef>
                <a:spcPts val="1000"/>
              </a:spcBef>
              <a:spcAft>
                <a:spcPts val="0"/>
              </a:spcAft>
              <a:buClr>
                <a:srgbClr val="000000"/>
              </a:buClr>
              <a:buSzPts val="1600"/>
              <a:buFont typeface="Calibri"/>
              <a:buNone/>
              <a:defRPr sz="1600"/>
            </a:lvl3pPr>
            <a:lvl4pPr indent="-228600" lvl="3" marL="1828800" algn="l">
              <a:lnSpc>
                <a:spcPct val="90000"/>
              </a:lnSpc>
              <a:spcBef>
                <a:spcPts val="1000"/>
              </a:spcBef>
              <a:spcAft>
                <a:spcPts val="0"/>
              </a:spcAft>
              <a:buClr>
                <a:srgbClr val="000000"/>
              </a:buClr>
              <a:buSzPts val="1600"/>
              <a:buFont typeface="Calibri"/>
              <a:buNone/>
              <a:defRPr sz="1600"/>
            </a:lvl4pPr>
            <a:lvl5pPr indent="-228600" lvl="4" marL="2286000" algn="l">
              <a:lnSpc>
                <a:spcPct val="90000"/>
              </a:lnSpc>
              <a:spcBef>
                <a:spcPts val="1000"/>
              </a:spcBef>
              <a:spcAft>
                <a:spcPts val="0"/>
              </a:spcAft>
              <a:buClr>
                <a:srgbClr val="000000"/>
              </a:buClr>
              <a:buSzPts val="1600"/>
              <a:buFont typeface="Calibri"/>
              <a:buNone/>
              <a:defRPr sz="1600"/>
            </a:lvl5pPr>
            <a:lvl6pPr indent="-342900" lvl="5" marL="2743200" algn="l">
              <a:lnSpc>
                <a:spcPct val="90000"/>
              </a:lnSpc>
              <a:spcBef>
                <a:spcPts val="1000"/>
              </a:spcBef>
              <a:spcAft>
                <a:spcPts val="0"/>
              </a:spcAft>
              <a:buClr>
                <a:srgbClr val="000000"/>
              </a:buClr>
              <a:buSzPts val="1800"/>
              <a:buChar char="•"/>
              <a:defRPr/>
            </a:lvl6pPr>
            <a:lvl7pPr indent="-342900" lvl="6" marL="3200400" algn="l">
              <a:lnSpc>
                <a:spcPct val="90000"/>
              </a:lnSpc>
              <a:spcBef>
                <a:spcPts val="1000"/>
              </a:spcBef>
              <a:spcAft>
                <a:spcPts val="0"/>
              </a:spcAft>
              <a:buClr>
                <a:srgbClr val="000000"/>
              </a:buClr>
              <a:buSzPts val="1800"/>
              <a:buChar char="•"/>
              <a:defRPr/>
            </a:lvl7pPr>
            <a:lvl8pPr indent="-342900" lvl="7" marL="3657600" algn="l">
              <a:lnSpc>
                <a:spcPct val="90000"/>
              </a:lnSpc>
              <a:spcBef>
                <a:spcPts val="1000"/>
              </a:spcBef>
              <a:spcAft>
                <a:spcPts val="0"/>
              </a:spcAft>
              <a:buClr>
                <a:srgbClr val="000000"/>
              </a:buClr>
              <a:buSzPts val="1800"/>
              <a:buChar char="•"/>
              <a:defRPr/>
            </a:lvl8pPr>
            <a:lvl9pPr indent="-342900" lvl="8" marL="4114800" algn="l">
              <a:lnSpc>
                <a:spcPct val="90000"/>
              </a:lnSpc>
              <a:spcBef>
                <a:spcPts val="1000"/>
              </a:spcBef>
              <a:spcAft>
                <a:spcPts val="0"/>
              </a:spcAft>
              <a:buClr>
                <a:srgbClr val="000000"/>
              </a:buClr>
              <a:buSzPts val="1800"/>
              <a:buChar char="•"/>
              <a:defRPr/>
            </a:lvl9pPr>
          </a:lstStyle>
          <a:p/>
        </p:txBody>
      </p:sp>
      <p:sp>
        <p:nvSpPr>
          <p:cNvPr id="46" name="Google Shape;46;p24"/>
          <p:cNvSpPr txBox="1"/>
          <p:nvPr>
            <p:ph idx="12" type="sldNum"/>
          </p:nvPr>
        </p:nvSpPr>
        <p:spPr>
          <a:xfrm>
            <a:off x="11095176" y="6414760"/>
            <a:ext cx="258624" cy="248305"/>
          </a:xfrm>
          <a:prstGeom prst="rect">
            <a:avLst/>
          </a:prstGeom>
          <a:noFill/>
          <a:ln>
            <a:noFill/>
          </a:ln>
        </p:spPr>
        <p:txBody>
          <a:bodyPr anchorCtr="0" anchor="ctr" bIns="45700" lIns="45700" spcFirstLastPara="1" rIns="45700" wrap="square" tIns="45700">
            <a:sp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theme" Target="../theme/theme2.xml"/><Relationship Id="rId10" Type="http://schemas.openxmlformats.org/officeDocument/2006/relationships/slideLayout" Target="../slideLayouts/slideLayout2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16"/>
          <p:cNvSpPr txBox="1"/>
          <p:nvPr>
            <p:ph type="title"/>
          </p:nvPr>
        </p:nvSpPr>
        <p:spPr>
          <a:xfrm>
            <a:off x="838200" y="365125"/>
            <a:ext cx="10515600" cy="1325563"/>
          </a:xfrm>
          <a:prstGeom prst="rect">
            <a:avLst/>
          </a:prstGeom>
          <a:noFill/>
          <a:ln>
            <a:noFill/>
          </a:ln>
        </p:spPr>
        <p:txBody>
          <a:bodyPr anchorCtr="0" anchor="ctr" bIns="45700" lIns="45700" spcFirstLastPara="1" rIns="45700" wrap="square" tIns="45700">
            <a:normAutofit/>
          </a:bodyPr>
          <a:lstStyle>
            <a:lvl1pPr lvl="0" marR="0" rtl="0" algn="l">
              <a:lnSpc>
                <a:spcPct val="9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1pPr>
            <a:lvl2pPr lvl="1" marR="0" rtl="0" algn="l">
              <a:lnSpc>
                <a:spcPct val="9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2pPr>
            <a:lvl3pPr lvl="2" marR="0" rtl="0" algn="l">
              <a:lnSpc>
                <a:spcPct val="9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3pPr>
            <a:lvl4pPr lvl="3" marR="0" rtl="0" algn="l">
              <a:lnSpc>
                <a:spcPct val="9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4pPr>
            <a:lvl5pPr lvl="4" marR="0" rtl="0" algn="l">
              <a:lnSpc>
                <a:spcPct val="9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5pPr>
            <a:lvl6pPr lvl="5" marR="0" rtl="0" algn="l">
              <a:lnSpc>
                <a:spcPct val="9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6pPr>
            <a:lvl7pPr lvl="6" marR="0" rtl="0" algn="l">
              <a:lnSpc>
                <a:spcPct val="9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7pPr>
            <a:lvl8pPr lvl="7" marR="0" rtl="0" algn="l">
              <a:lnSpc>
                <a:spcPct val="9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8pPr>
            <a:lvl9pPr lvl="8" marR="0" rtl="0" algn="l">
              <a:lnSpc>
                <a:spcPct val="9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9pPr>
          </a:lstStyle>
          <a:p/>
        </p:txBody>
      </p:sp>
      <p:sp>
        <p:nvSpPr>
          <p:cNvPr id="7" name="Google Shape;7;p16"/>
          <p:cNvSpPr txBox="1"/>
          <p:nvPr>
            <p:ph idx="1" type="body"/>
          </p:nvPr>
        </p:nvSpPr>
        <p:spPr>
          <a:xfrm>
            <a:off x="838200" y="1825625"/>
            <a:ext cx="10515600" cy="4351338"/>
          </a:xfrm>
          <a:prstGeom prst="rect">
            <a:avLst/>
          </a:prstGeom>
          <a:noFill/>
          <a:ln>
            <a:noFill/>
          </a:ln>
        </p:spPr>
        <p:txBody>
          <a:bodyPr anchorCtr="0" anchor="t" bIns="45700" lIns="45700" spcFirstLastPara="1" rIns="45700" wrap="square" tIns="45700">
            <a:normAutofit/>
          </a:bodyPr>
          <a:lstStyle>
            <a:lvl1pPr indent="-406400" lvl="0" marL="4572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1pPr>
            <a:lvl2pPr indent="-406400" lvl="1" marL="9144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406400" lvl="2" marL="13716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3pPr>
            <a:lvl4pPr indent="-406400" lvl="3" marL="18288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4pPr>
            <a:lvl5pPr indent="-406400" lvl="4" marL="22860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5pPr>
            <a:lvl6pPr indent="-406400" lvl="5" marL="27432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6pPr>
            <a:lvl7pPr indent="-406400" lvl="6" marL="32004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7pPr>
            <a:lvl8pPr indent="-406400" lvl="7" marL="36576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8pPr>
            <a:lvl9pPr indent="-406400" lvl="8" marL="41148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9pPr>
          </a:lstStyle>
          <a:p/>
        </p:txBody>
      </p:sp>
      <p:sp>
        <p:nvSpPr>
          <p:cNvPr id="8" name="Google Shape;8;p16"/>
          <p:cNvSpPr txBox="1"/>
          <p:nvPr>
            <p:ph idx="12" type="sldNum"/>
          </p:nvPr>
        </p:nvSpPr>
        <p:spPr>
          <a:xfrm>
            <a:off x="11095176" y="6414760"/>
            <a:ext cx="258624" cy="248305"/>
          </a:xfrm>
          <a:prstGeom prst="rect">
            <a:avLst/>
          </a:prstGeom>
          <a:noFill/>
          <a:ln>
            <a:noFill/>
          </a:ln>
        </p:spPr>
        <p:txBody>
          <a:bodyPr anchorCtr="0" anchor="ctr" bIns="45700" lIns="45700" spcFirstLastPara="1" rIns="45700" wrap="square" tIns="45700">
            <a:spAutoFit/>
          </a:bodyPr>
          <a:lstStyle>
            <a:lvl1pPr indent="0" lvl="0"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CA"/>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3" name="Shape 53"/>
        <p:cNvGrpSpPr/>
        <p:nvPr/>
      </p:nvGrpSpPr>
      <p:grpSpPr>
        <a:xfrm>
          <a:off x="0" y="0"/>
          <a:ext cx="0" cy="0"/>
          <a:chOff x="0" y="0"/>
          <a:chExt cx="0" cy="0"/>
        </a:xfrm>
      </p:grpSpPr>
      <p:sp>
        <p:nvSpPr>
          <p:cNvPr id="54" name="Google Shape;54;g30d80cb8194_0_499"/>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marR="0" algn="l">
              <a:lnSpc>
                <a:spcPct val="100000"/>
              </a:lnSpc>
              <a:spcBef>
                <a:spcPts val="0"/>
              </a:spcBef>
              <a:spcAft>
                <a:spcPts val="0"/>
              </a:spcAft>
              <a:buClr>
                <a:schemeClr val="dk1"/>
              </a:buClr>
              <a:buSzPts val="3700"/>
              <a:buFont typeface="Arial"/>
              <a:buNone/>
              <a:defRPr b="0" i="0" sz="3700" u="none" cap="none" strike="noStrike">
                <a:solidFill>
                  <a:schemeClr val="dk1"/>
                </a:solidFill>
                <a:latin typeface="Arial"/>
                <a:ea typeface="Arial"/>
                <a:cs typeface="Arial"/>
                <a:sym typeface="Arial"/>
              </a:defRPr>
            </a:lvl1pPr>
            <a:lvl2pPr lvl="1" marR="0" algn="l">
              <a:lnSpc>
                <a:spcPct val="100000"/>
              </a:lnSpc>
              <a:spcBef>
                <a:spcPts val="0"/>
              </a:spcBef>
              <a:spcAft>
                <a:spcPts val="0"/>
              </a:spcAft>
              <a:buClr>
                <a:schemeClr val="dk1"/>
              </a:buClr>
              <a:buSzPts val="3700"/>
              <a:buFont typeface="Arial"/>
              <a:buNone/>
              <a:defRPr b="0" i="0" sz="3700" u="none" cap="none" strike="noStrike">
                <a:solidFill>
                  <a:schemeClr val="dk1"/>
                </a:solidFill>
                <a:latin typeface="Arial"/>
                <a:ea typeface="Arial"/>
                <a:cs typeface="Arial"/>
                <a:sym typeface="Arial"/>
              </a:defRPr>
            </a:lvl2pPr>
            <a:lvl3pPr lvl="2" marR="0" algn="l">
              <a:lnSpc>
                <a:spcPct val="100000"/>
              </a:lnSpc>
              <a:spcBef>
                <a:spcPts val="0"/>
              </a:spcBef>
              <a:spcAft>
                <a:spcPts val="0"/>
              </a:spcAft>
              <a:buClr>
                <a:schemeClr val="dk1"/>
              </a:buClr>
              <a:buSzPts val="3700"/>
              <a:buFont typeface="Arial"/>
              <a:buNone/>
              <a:defRPr b="0" i="0" sz="3700" u="none" cap="none" strike="noStrike">
                <a:solidFill>
                  <a:schemeClr val="dk1"/>
                </a:solidFill>
                <a:latin typeface="Arial"/>
                <a:ea typeface="Arial"/>
                <a:cs typeface="Arial"/>
                <a:sym typeface="Arial"/>
              </a:defRPr>
            </a:lvl3pPr>
            <a:lvl4pPr lvl="3" marR="0" algn="l">
              <a:lnSpc>
                <a:spcPct val="100000"/>
              </a:lnSpc>
              <a:spcBef>
                <a:spcPts val="0"/>
              </a:spcBef>
              <a:spcAft>
                <a:spcPts val="0"/>
              </a:spcAft>
              <a:buClr>
                <a:schemeClr val="dk1"/>
              </a:buClr>
              <a:buSzPts val="3700"/>
              <a:buFont typeface="Arial"/>
              <a:buNone/>
              <a:defRPr b="0" i="0" sz="3700" u="none" cap="none" strike="noStrike">
                <a:solidFill>
                  <a:schemeClr val="dk1"/>
                </a:solidFill>
                <a:latin typeface="Arial"/>
                <a:ea typeface="Arial"/>
                <a:cs typeface="Arial"/>
                <a:sym typeface="Arial"/>
              </a:defRPr>
            </a:lvl4pPr>
            <a:lvl5pPr lvl="4" marR="0" algn="l">
              <a:lnSpc>
                <a:spcPct val="100000"/>
              </a:lnSpc>
              <a:spcBef>
                <a:spcPts val="0"/>
              </a:spcBef>
              <a:spcAft>
                <a:spcPts val="0"/>
              </a:spcAft>
              <a:buClr>
                <a:schemeClr val="dk1"/>
              </a:buClr>
              <a:buSzPts val="3700"/>
              <a:buFont typeface="Arial"/>
              <a:buNone/>
              <a:defRPr b="0" i="0" sz="3700" u="none" cap="none" strike="noStrike">
                <a:solidFill>
                  <a:schemeClr val="dk1"/>
                </a:solidFill>
                <a:latin typeface="Arial"/>
                <a:ea typeface="Arial"/>
                <a:cs typeface="Arial"/>
                <a:sym typeface="Arial"/>
              </a:defRPr>
            </a:lvl5pPr>
            <a:lvl6pPr lvl="5" marR="0" algn="l">
              <a:lnSpc>
                <a:spcPct val="100000"/>
              </a:lnSpc>
              <a:spcBef>
                <a:spcPts val="0"/>
              </a:spcBef>
              <a:spcAft>
                <a:spcPts val="0"/>
              </a:spcAft>
              <a:buClr>
                <a:schemeClr val="dk1"/>
              </a:buClr>
              <a:buSzPts val="3700"/>
              <a:buFont typeface="Arial"/>
              <a:buNone/>
              <a:defRPr b="0" i="0" sz="3700" u="none" cap="none" strike="noStrike">
                <a:solidFill>
                  <a:schemeClr val="dk1"/>
                </a:solidFill>
                <a:latin typeface="Arial"/>
                <a:ea typeface="Arial"/>
                <a:cs typeface="Arial"/>
                <a:sym typeface="Arial"/>
              </a:defRPr>
            </a:lvl6pPr>
            <a:lvl7pPr lvl="6" marR="0" algn="l">
              <a:lnSpc>
                <a:spcPct val="100000"/>
              </a:lnSpc>
              <a:spcBef>
                <a:spcPts val="0"/>
              </a:spcBef>
              <a:spcAft>
                <a:spcPts val="0"/>
              </a:spcAft>
              <a:buClr>
                <a:schemeClr val="dk1"/>
              </a:buClr>
              <a:buSzPts val="3700"/>
              <a:buFont typeface="Arial"/>
              <a:buNone/>
              <a:defRPr b="0" i="0" sz="3700" u="none" cap="none" strike="noStrike">
                <a:solidFill>
                  <a:schemeClr val="dk1"/>
                </a:solidFill>
                <a:latin typeface="Arial"/>
                <a:ea typeface="Arial"/>
                <a:cs typeface="Arial"/>
                <a:sym typeface="Arial"/>
              </a:defRPr>
            </a:lvl7pPr>
            <a:lvl8pPr lvl="7" marR="0" algn="l">
              <a:lnSpc>
                <a:spcPct val="100000"/>
              </a:lnSpc>
              <a:spcBef>
                <a:spcPts val="0"/>
              </a:spcBef>
              <a:spcAft>
                <a:spcPts val="0"/>
              </a:spcAft>
              <a:buClr>
                <a:schemeClr val="dk1"/>
              </a:buClr>
              <a:buSzPts val="3700"/>
              <a:buFont typeface="Arial"/>
              <a:buNone/>
              <a:defRPr b="0" i="0" sz="3700" u="none" cap="none" strike="noStrike">
                <a:solidFill>
                  <a:schemeClr val="dk1"/>
                </a:solidFill>
                <a:latin typeface="Arial"/>
                <a:ea typeface="Arial"/>
                <a:cs typeface="Arial"/>
                <a:sym typeface="Arial"/>
              </a:defRPr>
            </a:lvl8pPr>
            <a:lvl9pPr lvl="8" marR="0" algn="l">
              <a:lnSpc>
                <a:spcPct val="100000"/>
              </a:lnSpc>
              <a:spcBef>
                <a:spcPts val="0"/>
              </a:spcBef>
              <a:spcAft>
                <a:spcPts val="0"/>
              </a:spcAft>
              <a:buClr>
                <a:schemeClr val="dk1"/>
              </a:buClr>
              <a:buSzPts val="3700"/>
              <a:buFont typeface="Arial"/>
              <a:buNone/>
              <a:defRPr b="0" i="0" sz="3700" u="none" cap="none" strike="noStrike">
                <a:solidFill>
                  <a:schemeClr val="dk1"/>
                </a:solidFill>
                <a:latin typeface="Arial"/>
                <a:ea typeface="Arial"/>
                <a:cs typeface="Arial"/>
                <a:sym typeface="Arial"/>
              </a:defRPr>
            </a:lvl9pPr>
          </a:lstStyle>
          <a:p/>
        </p:txBody>
      </p:sp>
      <p:sp>
        <p:nvSpPr>
          <p:cNvPr id="55" name="Google Shape;55;g30d80cb8194_0_499"/>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rmAutofit/>
          </a:bodyPr>
          <a:lstStyle>
            <a:lvl1pPr indent="-381000" lvl="0" marL="457200" marR="0" algn="l">
              <a:lnSpc>
                <a:spcPct val="115000"/>
              </a:lnSpc>
              <a:spcBef>
                <a:spcPts val="0"/>
              </a:spcBef>
              <a:spcAft>
                <a:spcPts val="0"/>
              </a:spcAft>
              <a:buClr>
                <a:schemeClr val="dk2"/>
              </a:buClr>
              <a:buSzPts val="2400"/>
              <a:buFont typeface="Arial"/>
              <a:buChar char="●"/>
              <a:defRPr b="0" i="0" sz="2400" u="none" cap="none" strike="noStrike">
                <a:solidFill>
                  <a:schemeClr val="dk2"/>
                </a:solidFill>
                <a:latin typeface="Arial"/>
                <a:ea typeface="Arial"/>
                <a:cs typeface="Arial"/>
                <a:sym typeface="Arial"/>
              </a:defRPr>
            </a:lvl1pPr>
            <a:lvl2pPr indent="-349250" lvl="1" marL="914400" marR="0" algn="l">
              <a:lnSpc>
                <a:spcPct val="115000"/>
              </a:lnSpc>
              <a:spcBef>
                <a:spcPts val="0"/>
              </a:spcBef>
              <a:spcAft>
                <a:spcPts val="0"/>
              </a:spcAft>
              <a:buClr>
                <a:schemeClr val="dk2"/>
              </a:buClr>
              <a:buSzPts val="1900"/>
              <a:buFont typeface="Arial"/>
              <a:buChar char="○"/>
              <a:defRPr b="0" i="0" sz="1900" u="none" cap="none" strike="noStrike">
                <a:solidFill>
                  <a:schemeClr val="dk2"/>
                </a:solidFill>
                <a:latin typeface="Arial"/>
                <a:ea typeface="Arial"/>
                <a:cs typeface="Arial"/>
                <a:sym typeface="Arial"/>
              </a:defRPr>
            </a:lvl2pPr>
            <a:lvl3pPr indent="-349250" lvl="2" marL="1371600" marR="0" algn="l">
              <a:lnSpc>
                <a:spcPct val="115000"/>
              </a:lnSpc>
              <a:spcBef>
                <a:spcPts val="0"/>
              </a:spcBef>
              <a:spcAft>
                <a:spcPts val="0"/>
              </a:spcAft>
              <a:buClr>
                <a:schemeClr val="dk2"/>
              </a:buClr>
              <a:buSzPts val="1900"/>
              <a:buFont typeface="Arial"/>
              <a:buChar char="■"/>
              <a:defRPr b="0" i="0" sz="1900" u="none" cap="none" strike="noStrike">
                <a:solidFill>
                  <a:schemeClr val="dk2"/>
                </a:solidFill>
                <a:latin typeface="Arial"/>
                <a:ea typeface="Arial"/>
                <a:cs typeface="Arial"/>
                <a:sym typeface="Arial"/>
              </a:defRPr>
            </a:lvl3pPr>
            <a:lvl4pPr indent="-349250" lvl="3" marL="1828800" marR="0" algn="l">
              <a:lnSpc>
                <a:spcPct val="115000"/>
              </a:lnSpc>
              <a:spcBef>
                <a:spcPts val="0"/>
              </a:spcBef>
              <a:spcAft>
                <a:spcPts val="0"/>
              </a:spcAft>
              <a:buClr>
                <a:schemeClr val="dk2"/>
              </a:buClr>
              <a:buSzPts val="1900"/>
              <a:buFont typeface="Arial"/>
              <a:buChar char="●"/>
              <a:defRPr b="0" i="0" sz="1900" u="none" cap="none" strike="noStrike">
                <a:solidFill>
                  <a:schemeClr val="dk2"/>
                </a:solidFill>
                <a:latin typeface="Arial"/>
                <a:ea typeface="Arial"/>
                <a:cs typeface="Arial"/>
                <a:sym typeface="Arial"/>
              </a:defRPr>
            </a:lvl4pPr>
            <a:lvl5pPr indent="-349250" lvl="4" marL="2286000" marR="0" algn="l">
              <a:lnSpc>
                <a:spcPct val="115000"/>
              </a:lnSpc>
              <a:spcBef>
                <a:spcPts val="0"/>
              </a:spcBef>
              <a:spcAft>
                <a:spcPts val="0"/>
              </a:spcAft>
              <a:buClr>
                <a:schemeClr val="dk2"/>
              </a:buClr>
              <a:buSzPts val="1900"/>
              <a:buFont typeface="Arial"/>
              <a:buChar char="○"/>
              <a:defRPr b="0" i="0" sz="1900" u="none" cap="none" strike="noStrike">
                <a:solidFill>
                  <a:schemeClr val="dk2"/>
                </a:solidFill>
                <a:latin typeface="Arial"/>
                <a:ea typeface="Arial"/>
                <a:cs typeface="Arial"/>
                <a:sym typeface="Arial"/>
              </a:defRPr>
            </a:lvl5pPr>
            <a:lvl6pPr indent="-349250" lvl="5" marL="2743200" marR="0" algn="l">
              <a:lnSpc>
                <a:spcPct val="115000"/>
              </a:lnSpc>
              <a:spcBef>
                <a:spcPts val="0"/>
              </a:spcBef>
              <a:spcAft>
                <a:spcPts val="0"/>
              </a:spcAft>
              <a:buClr>
                <a:schemeClr val="dk2"/>
              </a:buClr>
              <a:buSzPts val="1900"/>
              <a:buFont typeface="Arial"/>
              <a:buChar char="■"/>
              <a:defRPr b="0" i="0" sz="1900" u="none" cap="none" strike="noStrike">
                <a:solidFill>
                  <a:schemeClr val="dk2"/>
                </a:solidFill>
                <a:latin typeface="Arial"/>
                <a:ea typeface="Arial"/>
                <a:cs typeface="Arial"/>
                <a:sym typeface="Arial"/>
              </a:defRPr>
            </a:lvl6pPr>
            <a:lvl7pPr indent="-349250" lvl="6" marL="3200400" marR="0" algn="l">
              <a:lnSpc>
                <a:spcPct val="115000"/>
              </a:lnSpc>
              <a:spcBef>
                <a:spcPts val="0"/>
              </a:spcBef>
              <a:spcAft>
                <a:spcPts val="0"/>
              </a:spcAft>
              <a:buClr>
                <a:schemeClr val="dk2"/>
              </a:buClr>
              <a:buSzPts val="1900"/>
              <a:buFont typeface="Arial"/>
              <a:buChar char="●"/>
              <a:defRPr b="0" i="0" sz="1900" u="none" cap="none" strike="noStrike">
                <a:solidFill>
                  <a:schemeClr val="dk2"/>
                </a:solidFill>
                <a:latin typeface="Arial"/>
                <a:ea typeface="Arial"/>
                <a:cs typeface="Arial"/>
                <a:sym typeface="Arial"/>
              </a:defRPr>
            </a:lvl7pPr>
            <a:lvl8pPr indent="-349250" lvl="7" marL="3657600" marR="0" algn="l">
              <a:lnSpc>
                <a:spcPct val="115000"/>
              </a:lnSpc>
              <a:spcBef>
                <a:spcPts val="0"/>
              </a:spcBef>
              <a:spcAft>
                <a:spcPts val="0"/>
              </a:spcAft>
              <a:buClr>
                <a:schemeClr val="dk2"/>
              </a:buClr>
              <a:buSzPts val="1900"/>
              <a:buFont typeface="Arial"/>
              <a:buChar char="○"/>
              <a:defRPr b="0" i="0" sz="1900" u="none" cap="none" strike="noStrike">
                <a:solidFill>
                  <a:schemeClr val="dk2"/>
                </a:solidFill>
                <a:latin typeface="Arial"/>
                <a:ea typeface="Arial"/>
                <a:cs typeface="Arial"/>
                <a:sym typeface="Arial"/>
              </a:defRPr>
            </a:lvl8pPr>
            <a:lvl9pPr indent="-349250" lvl="8" marL="4114800" marR="0" algn="l">
              <a:lnSpc>
                <a:spcPct val="115000"/>
              </a:lnSpc>
              <a:spcBef>
                <a:spcPts val="0"/>
              </a:spcBef>
              <a:spcAft>
                <a:spcPts val="0"/>
              </a:spcAft>
              <a:buClr>
                <a:schemeClr val="dk2"/>
              </a:buClr>
              <a:buSzPts val="1900"/>
              <a:buFont typeface="Arial"/>
              <a:buChar char="■"/>
              <a:defRPr b="0" i="0" sz="1900" u="none" cap="none" strike="noStrike">
                <a:solidFill>
                  <a:schemeClr val="dk2"/>
                </a:solidFill>
                <a:latin typeface="Arial"/>
                <a:ea typeface="Arial"/>
                <a:cs typeface="Arial"/>
                <a:sym typeface="Arial"/>
              </a:defRPr>
            </a:lvl9pPr>
          </a:lstStyle>
          <a:p/>
        </p:txBody>
      </p:sp>
      <p:sp>
        <p:nvSpPr>
          <p:cNvPr id="56" name="Google Shape;56;g30d80cb8194_0_499"/>
          <p:cNvSpPr txBox="1"/>
          <p:nvPr>
            <p:ph idx="12" type="sldNum"/>
          </p:nvPr>
        </p:nvSpPr>
        <p:spPr>
          <a:xfrm>
            <a:off x="11296611" y="6217623"/>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CA"/>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5.png"/><Relationship Id="rId4" Type="http://schemas.openxmlformats.org/officeDocument/2006/relationships/hyperlink" Target="https://docs.google.com/document/d/1UsjkkkGeSJrgCDJGASCAy5q0uo_ZkQpzi_Ch8XUcqYw/edit?usp=sharin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s://interparestrustai.org/trust/research_dissemination"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2.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s://doi.org/10.1080/19322909.2016.1193455" TargetMode="External"/><Relationship Id="rId4" Type="http://schemas.openxmlformats.org/officeDocument/2006/relationships/hyperlink" Target="https://doi.org/10.1007/s00146-021-01369-9" TargetMode="External"/><Relationship Id="rId5" Type="http://schemas.openxmlformats.org/officeDocument/2006/relationships/hyperlink" Target="https://doi.org/10.1080/01576895.2019.1622138"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 Id="rId3" Type="http://schemas.openxmlformats.org/officeDocument/2006/relationships/hyperlink" Target="https://interparestrustai.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4.png"/><Relationship Id="rId4" Type="http://schemas.openxmlformats.org/officeDocument/2006/relationships/hyperlink" Target="https://interparestrustai.org/trust/research_dissemination"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6" name="Shape 96"/>
        <p:cNvGrpSpPr/>
        <p:nvPr/>
      </p:nvGrpSpPr>
      <p:grpSpPr>
        <a:xfrm>
          <a:off x="0" y="0"/>
          <a:ext cx="0" cy="0"/>
          <a:chOff x="0" y="0"/>
          <a:chExt cx="0" cy="0"/>
        </a:xfrm>
      </p:grpSpPr>
      <p:sp>
        <p:nvSpPr>
          <p:cNvPr id="97" name="Google Shape;97;p2"/>
          <p:cNvSpPr/>
          <p:nvPr/>
        </p:nvSpPr>
        <p:spPr>
          <a:xfrm>
            <a:off x="0" y="462075"/>
            <a:ext cx="11745900" cy="6393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Calibri"/>
              <a:buNone/>
            </a:pPr>
            <a:r>
              <a:t/>
            </a:r>
            <a:endParaRPr b="0" i="0" sz="1800" u="none" cap="none" strike="noStrike">
              <a:solidFill>
                <a:schemeClr val="lt1"/>
              </a:solidFill>
              <a:latin typeface="Calibri"/>
              <a:ea typeface="Calibri"/>
              <a:cs typeface="Calibri"/>
              <a:sym typeface="Calibri"/>
            </a:endParaRPr>
          </a:p>
        </p:txBody>
      </p:sp>
      <p:sp>
        <p:nvSpPr>
          <p:cNvPr id="98" name="Google Shape;98;p2"/>
          <p:cNvSpPr/>
          <p:nvPr/>
        </p:nvSpPr>
        <p:spPr>
          <a:xfrm>
            <a:off x="4716569" y="2925"/>
            <a:ext cx="7472381" cy="6852142"/>
          </a:xfrm>
          <a:custGeom>
            <a:rect b="b" l="l" r="r" t="t"/>
            <a:pathLst>
              <a:path extrusionOk="0" h="6886575" w="7472381">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lt2">
              <a:alpha val="48627"/>
            </a:scheme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Calibri"/>
              <a:buNone/>
            </a:pPr>
            <a:r>
              <a:t/>
            </a:r>
            <a:endParaRPr b="0" i="0" sz="1800" u="none" cap="none" strike="noStrike">
              <a:solidFill>
                <a:schemeClr val="dk1"/>
              </a:solidFill>
              <a:latin typeface="Calibri"/>
              <a:ea typeface="Calibri"/>
              <a:cs typeface="Calibri"/>
              <a:sym typeface="Calibri"/>
            </a:endParaRPr>
          </a:p>
        </p:txBody>
      </p:sp>
      <p:sp>
        <p:nvSpPr>
          <p:cNvPr id="99" name="Google Shape;99;p2"/>
          <p:cNvSpPr txBox="1"/>
          <p:nvPr>
            <p:ph type="title"/>
          </p:nvPr>
        </p:nvSpPr>
        <p:spPr>
          <a:xfrm>
            <a:off x="496463" y="3646775"/>
            <a:ext cx="4400400" cy="18006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2400"/>
              <a:buFont typeface="Helvetica Neue"/>
              <a:buNone/>
            </a:pPr>
            <a:r>
              <a:rPr lang="en-CA" sz="3900">
                <a:solidFill>
                  <a:schemeClr val="dk1"/>
                </a:solidFill>
              </a:rPr>
              <a:t>AI Competencies for the</a:t>
            </a:r>
            <a:r>
              <a:rPr lang="en-CA" sz="3900">
                <a:solidFill>
                  <a:schemeClr val="dk1"/>
                </a:solidFill>
              </a:rPr>
              <a:t> Archival Professions</a:t>
            </a:r>
            <a:br>
              <a:rPr lang="en-CA" sz="3900">
                <a:solidFill>
                  <a:schemeClr val="dk1"/>
                </a:solidFill>
              </a:rPr>
            </a:br>
            <a:br>
              <a:rPr lang="en-CA" sz="3900">
                <a:solidFill>
                  <a:schemeClr val="dk1"/>
                </a:solidFill>
              </a:rPr>
            </a:br>
            <a:r>
              <a:rPr lang="en-CA" sz="3300">
                <a:solidFill>
                  <a:schemeClr val="dk1"/>
                </a:solidFill>
              </a:rPr>
              <a:t>Plenary 12</a:t>
            </a:r>
            <a:endParaRPr sz="3300">
              <a:solidFill>
                <a:schemeClr val="dk1"/>
              </a:solidFill>
            </a:endParaRPr>
          </a:p>
          <a:p>
            <a:pPr indent="0" lvl="0" marL="0" rtl="0" algn="l">
              <a:lnSpc>
                <a:spcPct val="100000"/>
              </a:lnSpc>
              <a:spcBef>
                <a:spcPts val="0"/>
              </a:spcBef>
              <a:spcAft>
                <a:spcPts val="0"/>
              </a:spcAft>
              <a:buClr>
                <a:schemeClr val="dk1"/>
              </a:buClr>
              <a:buSzPts val="2400"/>
              <a:buFont typeface="Helvetica Neue"/>
              <a:buNone/>
            </a:pPr>
            <a:r>
              <a:rPr lang="en-CA" sz="3300">
                <a:solidFill>
                  <a:schemeClr val="dk1"/>
                </a:solidFill>
              </a:rPr>
              <a:t>Denver, CO</a:t>
            </a:r>
            <a:endParaRPr sz="3300">
              <a:solidFill>
                <a:schemeClr val="dk1"/>
              </a:solidFill>
            </a:endParaRPr>
          </a:p>
          <a:p>
            <a:pPr indent="0" lvl="0" marL="0" rtl="0" algn="l">
              <a:lnSpc>
                <a:spcPct val="100000"/>
              </a:lnSpc>
              <a:spcBef>
                <a:spcPts val="0"/>
              </a:spcBef>
              <a:spcAft>
                <a:spcPts val="0"/>
              </a:spcAft>
              <a:buClr>
                <a:schemeClr val="dk1"/>
              </a:buClr>
              <a:buSzPts val="2400"/>
              <a:buFont typeface="Helvetica Neue"/>
              <a:buNone/>
            </a:pPr>
            <a:r>
              <a:rPr lang="en-CA" sz="3300">
                <a:solidFill>
                  <a:schemeClr val="dk1"/>
                </a:solidFill>
              </a:rPr>
              <a:t>October 25th, 2024</a:t>
            </a:r>
            <a:endParaRPr sz="3300">
              <a:solidFill>
                <a:schemeClr val="dk1"/>
              </a:solidFill>
            </a:endParaRPr>
          </a:p>
        </p:txBody>
      </p:sp>
      <p:sp>
        <p:nvSpPr>
          <p:cNvPr id="100" name="Google Shape;100;p2"/>
          <p:cNvSpPr txBox="1"/>
          <p:nvPr>
            <p:ph idx="1" type="body"/>
          </p:nvPr>
        </p:nvSpPr>
        <p:spPr>
          <a:xfrm>
            <a:off x="6604900" y="4774350"/>
            <a:ext cx="5387100" cy="1607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000"/>
              <a:buNone/>
            </a:pPr>
            <a:r>
              <a:rPr lang="en-CA" sz="3300">
                <a:solidFill>
                  <a:schemeClr val="dk1"/>
                </a:solidFill>
              </a:rPr>
              <a:t>Richard Arias-Hernandez, PI</a:t>
            </a:r>
            <a:endParaRPr sz="3300">
              <a:solidFill>
                <a:schemeClr val="dk1"/>
              </a:solidFill>
            </a:endParaRPr>
          </a:p>
          <a:p>
            <a:pPr indent="0" lvl="0" marL="0" rtl="0" algn="l">
              <a:lnSpc>
                <a:spcPct val="100000"/>
              </a:lnSpc>
              <a:spcBef>
                <a:spcPts val="0"/>
              </a:spcBef>
              <a:spcAft>
                <a:spcPts val="0"/>
              </a:spcAft>
              <a:buClr>
                <a:schemeClr val="dk1"/>
              </a:buClr>
              <a:buSzPts val="2000"/>
              <a:buNone/>
            </a:pPr>
            <a:r>
              <a:rPr lang="en-CA" sz="3300">
                <a:solidFill>
                  <a:schemeClr val="dk1"/>
                </a:solidFill>
              </a:rPr>
              <a:t>Kaila Fewster, GRA</a:t>
            </a:r>
            <a:endParaRPr sz="3300">
              <a:solidFill>
                <a:schemeClr val="dk1"/>
              </a:solidFill>
            </a:endParaRPr>
          </a:p>
        </p:txBody>
      </p:sp>
      <p:pic>
        <p:nvPicPr>
          <p:cNvPr id="101" name="Google Shape;101;p2"/>
          <p:cNvPicPr preferRelativeResize="0"/>
          <p:nvPr/>
        </p:nvPicPr>
        <p:blipFill rotWithShape="1">
          <a:blip r:embed="rId3">
            <a:alphaModFix/>
          </a:blip>
          <a:srcRect b="0" l="0" r="0" t="0"/>
          <a:stretch/>
        </p:blipFill>
        <p:spPr>
          <a:xfrm>
            <a:off x="853650" y="326175"/>
            <a:ext cx="1975575" cy="19755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E"/>
            </a:gs>
            <a:gs pos="100000">
              <a:srgbClr val="ABBFC7"/>
            </a:gs>
          </a:gsLst>
          <a:lin ang="18502640" scaled="0"/>
        </a:gradFill>
      </p:bgPr>
    </p:bg>
    <p:spTree>
      <p:nvGrpSpPr>
        <p:cNvPr id="171" name="Shape 171"/>
        <p:cNvGrpSpPr/>
        <p:nvPr/>
      </p:nvGrpSpPr>
      <p:grpSpPr>
        <a:xfrm>
          <a:off x="0" y="0"/>
          <a:ext cx="0" cy="0"/>
          <a:chOff x="0" y="0"/>
          <a:chExt cx="0" cy="0"/>
        </a:xfrm>
      </p:grpSpPr>
      <p:sp>
        <p:nvSpPr>
          <p:cNvPr id="172" name="Google Shape;172;g30d80cb8194_0_316"/>
          <p:cNvSpPr txBox="1"/>
          <p:nvPr/>
        </p:nvSpPr>
        <p:spPr>
          <a:xfrm>
            <a:off x="653701" y="311774"/>
            <a:ext cx="10884600" cy="702000"/>
          </a:xfrm>
          <a:prstGeom prst="rect">
            <a:avLst/>
          </a:prstGeom>
          <a:noFill/>
          <a:ln>
            <a:noFill/>
          </a:ln>
        </p:spPr>
        <p:txBody>
          <a:bodyPr anchorCtr="0" anchor="t" bIns="45700" lIns="45700" spcFirstLastPara="1" rIns="45700" wrap="square" tIns="45700">
            <a:spAutoFit/>
          </a:bodyPr>
          <a:lstStyle/>
          <a:p>
            <a:pPr indent="0" lvl="0" marL="0" marR="0" rtl="0" algn="l">
              <a:lnSpc>
                <a:spcPct val="90000"/>
              </a:lnSpc>
              <a:spcBef>
                <a:spcPts val="0"/>
              </a:spcBef>
              <a:spcAft>
                <a:spcPts val="0"/>
              </a:spcAft>
              <a:buClr>
                <a:srgbClr val="000000"/>
              </a:buClr>
              <a:buSzPts val="4400"/>
              <a:buFont typeface="Calibri"/>
              <a:buNone/>
            </a:pPr>
            <a:r>
              <a:rPr b="1" i="0" lang="en-CA" sz="4400" u="none" cap="none" strike="noStrike">
                <a:solidFill>
                  <a:srgbClr val="000000"/>
                </a:solidFill>
                <a:latin typeface="Calibri"/>
                <a:ea typeface="Calibri"/>
                <a:cs typeface="Calibri"/>
                <a:sym typeface="Calibri"/>
              </a:rPr>
              <a:t>Learners should acquire:</a:t>
            </a:r>
            <a:endParaRPr b="0" i="0" sz="1800" u="none" cap="none" strike="noStrike">
              <a:solidFill>
                <a:srgbClr val="000000"/>
              </a:solidFill>
              <a:latin typeface="Calibri"/>
              <a:ea typeface="Calibri"/>
              <a:cs typeface="Calibri"/>
              <a:sym typeface="Calibri"/>
            </a:endParaRPr>
          </a:p>
        </p:txBody>
      </p:sp>
      <p:graphicFrame>
        <p:nvGraphicFramePr>
          <p:cNvPr id="173" name="Google Shape;173;g30d80cb8194_0_316"/>
          <p:cNvGraphicFramePr/>
          <p:nvPr/>
        </p:nvGraphicFramePr>
        <p:xfrm>
          <a:off x="555275" y="1172900"/>
          <a:ext cx="3000000" cy="3000000"/>
        </p:xfrm>
        <a:graphic>
          <a:graphicData uri="http://schemas.openxmlformats.org/drawingml/2006/table">
            <a:tbl>
              <a:tblPr>
                <a:noFill/>
                <a:tableStyleId>{802CF502-C7A3-49C7-B4F7-75CD8B4374F1}</a:tableStyleId>
              </a:tblPr>
              <a:tblGrid>
                <a:gridCol w="3704875"/>
                <a:gridCol w="7580675"/>
              </a:tblGrid>
              <a:tr h="535050">
                <a:tc>
                  <a:txBody>
                    <a:bodyPr/>
                    <a:lstStyle/>
                    <a:p>
                      <a:pPr indent="0" lvl="0" marL="0" marR="0" rtl="0" algn="l">
                        <a:lnSpc>
                          <a:spcPct val="150000"/>
                        </a:lnSpc>
                        <a:spcBef>
                          <a:spcPts val="0"/>
                        </a:spcBef>
                        <a:spcAft>
                          <a:spcPts val="0"/>
                        </a:spcAft>
                        <a:buClr>
                          <a:srgbClr val="000000"/>
                        </a:buClr>
                        <a:buSzPts val="2100"/>
                        <a:buFont typeface="Arial"/>
                        <a:buNone/>
                      </a:pPr>
                      <a:r>
                        <a:rPr lang="en-CA" sz="2100">
                          <a:solidFill>
                            <a:schemeClr val="lt1"/>
                          </a:solidFill>
                          <a:latin typeface="Calibri"/>
                          <a:ea typeface="Calibri"/>
                          <a:cs typeface="Calibri"/>
                          <a:sym typeface="Calibri"/>
                        </a:rPr>
                        <a:t>S1 - </a:t>
                      </a:r>
                      <a:r>
                        <a:rPr lang="en-CA" sz="2100" u="none" cap="none" strike="noStrike">
                          <a:solidFill>
                            <a:schemeClr val="lt1"/>
                          </a:solidFill>
                          <a:latin typeface="Calibri"/>
                          <a:ea typeface="Calibri"/>
                          <a:cs typeface="Calibri"/>
                          <a:sym typeface="Calibri"/>
                        </a:rPr>
                        <a:t>Basic programming skills</a:t>
                      </a:r>
                      <a:endParaRPr sz="2100" u="none" cap="none" strike="noStrike">
                        <a:solidFill>
                          <a:schemeClr val="lt1"/>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chemeClr val="dk1"/>
                    </a:solidFill>
                  </a:tcPr>
                </a:tc>
                <a:tc>
                  <a:txBody>
                    <a:bodyPr/>
                    <a:lstStyle/>
                    <a:p>
                      <a:pPr indent="0" lvl="0" marL="0" marR="0" rtl="0" algn="l">
                        <a:lnSpc>
                          <a:spcPct val="150000"/>
                        </a:lnSpc>
                        <a:spcBef>
                          <a:spcPts val="0"/>
                        </a:spcBef>
                        <a:spcAft>
                          <a:spcPts val="0"/>
                        </a:spcAft>
                        <a:buClr>
                          <a:srgbClr val="000000"/>
                        </a:buClr>
                        <a:buSzPts val="2100"/>
                        <a:buFont typeface="Arial"/>
                        <a:buNone/>
                      </a:pPr>
                      <a:r>
                        <a:rPr lang="en-CA" sz="2100" u="none" cap="none" strike="noStrike">
                          <a:solidFill>
                            <a:schemeClr val="lt1"/>
                          </a:solidFill>
                          <a:latin typeface="Calibri"/>
                          <a:ea typeface="Calibri"/>
                          <a:cs typeface="Calibri"/>
                          <a:sym typeface="Calibri"/>
                        </a:rPr>
                        <a:t>e.g., Scripting, basic coding, tweaking code, using ML libraries, etc.</a:t>
                      </a:r>
                      <a:endParaRPr sz="2100" u="none" cap="none" strike="noStrike">
                        <a:solidFill>
                          <a:schemeClr val="lt1"/>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595959"/>
                    </a:solidFill>
                  </a:tcPr>
                </a:tc>
              </a:tr>
              <a:tr h="535050">
                <a:tc>
                  <a:txBody>
                    <a:bodyPr/>
                    <a:lstStyle/>
                    <a:p>
                      <a:pPr indent="0" lvl="0" marL="0" marR="0" rtl="0" algn="l">
                        <a:lnSpc>
                          <a:spcPct val="150000"/>
                        </a:lnSpc>
                        <a:spcBef>
                          <a:spcPts val="0"/>
                        </a:spcBef>
                        <a:spcAft>
                          <a:spcPts val="0"/>
                        </a:spcAft>
                        <a:buClr>
                          <a:srgbClr val="000000"/>
                        </a:buClr>
                        <a:buSzPts val="2100"/>
                        <a:buFont typeface="Arial"/>
                        <a:buNone/>
                      </a:pPr>
                      <a:r>
                        <a:rPr lang="en-CA" sz="2100">
                          <a:solidFill>
                            <a:schemeClr val="lt1"/>
                          </a:solidFill>
                          <a:latin typeface="Calibri"/>
                          <a:ea typeface="Calibri"/>
                          <a:cs typeface="Calibri"/>
                          <a:sym typeface="Calibri"/>
                        </a:rPr>
                        <a:t>S2 - </a:t>
                      </a:r>
                      <a:r>
                        <a:rPr lang="en-CA" sz="2100" u="none" cap="none" strike="noStrike">
                          <a:solidFill>
                            <a:schemeClr val="lt1"/>
                          </a:solidFill>
                          <a:latin typeface="Calibri"/>
                          <a:ea typeface="Calibri"/>
                          <a:cs typeface="Calibri"/>
                          <a:sym typeface="Calibri"/>
                        </a:rPr>
                        <a:t>Data-related skills</a:t>
                      </a:r>
                      <a:endParaRPr sz="1400" u="none" cap="none" strike="noStrike">
                        <a:solidFill>
                          <a:schemeClr val="lt1"/>
                        </a:solidFill>
                      </a:endParaRPr>
                    </a:p>
                  </a:txBody>
                  <a:tcPr marT="91425" marB="91425" marR="91425" marL="91425">
                    <a:lnT cap="flat" cmpd="sng" w="9525">
                      <a:solidFill>
                        <a:srgbClr val="9E9E9E"/>
                      </a:solidFill>
                      <a:prstDash val="solid"/>
                      <a:round/>
                      <a:headEnd len="sm" w="sm" type="none"/>
                      <a:tailEnd len="sm" w="sm" type="none"/>
                    </a:lnT>
                    <a:solidFill>
                      <a:schemeClr val="dk1"/>
                    </a:solidFill>
                  </a:tcPr>
                </a:tc>
                <a:tc>
                  <a:txBody>
                    <a:bodyPr/>
                    <a:lstStyle/>
                    <a:p>
                      <a:pPr indent="0" lvl="0" marL="0" marR="0" rtl="0" algn="l">
                        <a:lnSpc>
                          <a:spcPct val="150000"/>
                        </a:lnSpc>
                        <a:spcBef>
                          <a:spcPts val="0"/>
                        </a:spcBef>
                        <a:spcAft>
                          <a:spcPts val="0"/>
                        </a:spcAft>
                        <a:buClr>
                          <a:srgbClr val="000000"/>
                        </a:buClr>
                        <a:buSzPts val="2100"/>
                        <a:buFont typeface="Arial"/>
                        <a:buNone/>
                      </a:pPr>
                      <a:r>
                        <a:rPr lang="en-CA" sz="2100" u="none" cap="none" strike="noStrike">
                          <a:solidFill>
                            <a:schemeClr val="lt1"/>
                          </a:solidFill>
                          <a:latin typeface="Calibri"/>
                          <a:ea typeface="Calibri"/>
                          <a:cs typeface="Calibri"/>
                          <a:sym typeface="Calibri"/>
                        </a:rPr>
                        <a:t>e.g., collecting/selecting data, datafying digitized records, using data transformation tools, </a:t>
                      </a:r>
                      <a:r>
                        <a:rPr lang="en-CA" sz="2100">
                          <a:solidFill>
                            <a:schemeClr val="lt1"/>
                          </a:solidFill>
                          <a:latin typeface="Calibri"/>
                          <a:ea typeface="Calibri"/>
                          <a:cs typeface="Calibri"/>
                          <a:sym typeface="Calibri"/>
                        </a:rPr>
                        <a:t>creating </a:t>
                      </a:r>
                      <a:r>
                        <a:rPr lang="en-CA" sz="2100" u="none" cap="none" strike="noStrike">
                          <a:solidFill>
                            <a:schemeClr val="lt1"/>
                          </a:solidFill>
                          <a:latin typeface="Calibri"/>
                          <a:ea typeface="Calibri"/>
                          <a:cs typeface="Calibri"/>
                          <a:sym typeface="Calibri"/>
                        </a:rPr>
                        <a:t>paradata, etc.</a:t>
                      </a:r>
                      <a:endParaRPr sz="1400" u="none" cap="none" strike="noStrike">
                        <a:solidFill>
                          <a:schemeClr val="lt1"/>
                        </a:solidFill>
                      </a:endParaRPr>
                    </a:p>
                  </a:txBody>
                  <a:tcPr marT="91425" marB="91425" marR="91425" marL="91425">
                    <a:lnT cap="flat" cmpd="sng" w="9525">
                      <a:solidFill>
                        <a:srgbClr val="9E9E9E"/>
                      </a:solidFill>
                      <a:prstDash val="solid"/>
                      <a:round/>
                      <a:headEnd len="sm" w="sm" type="none"/>
                      <a:tailEnd len="sm" w="sm" type="none"/>
                    </a:lnT>
                    <a:solidFill>
                      <a:srgbClr val="595959"/>
                    </a:solidFill>
                  </a:tcPr>
                </a:tc>
              </a:tr>
              <a:tr h="885200">
                <a:tc>
                  <a:txBody>
                    <a:bodyPr/>
                    <a:lstStyle/>
                    <a:p>
                      <a:pPr indent="0" lvl="0" marL="0" marR="0" rtl="0" algn="l">
                        <a:lnSpc>
                          <a:spcPct val="150000"/>
                        </a:lnSpc>
                        <a:spcBef>
                          <a:spcPts val="0"/>
                        </a:spcBef>
                        <a:spcAft>
                          <a:spcPts val="0"/>
                        </a:spcAft>
                        <a:buClr>
                          <a:srgbClr val="000000"/>
                        </a:buClr>
                        <a:buSzPts val="2100"/>
                        <a:buFont typeface="Arial"/>
                        <a:buNone/>
                      </a:pPr>
                      <a:r>
                        <a:rPr lang="en-CA" sz="2100">
                          <a:solidFill>
                            <a:schemeClr val="lt1"/>
                          </a:solidFill>
                          <a:latin typeface="Calibri"/>
                          <a:ea typeface="Calibri"/>
                          <a:cs typeface="Calibri"/>
                          <a:sym typeface="Calibri"/>
                        </a:rPr>
                        <a:t>S3 - </a:t>
                      </a:r>
                      <a:r>
                        <a:rPr lang="en-CA" sz="2100" u="none" cap="none" strike="noStrike">
                          <a:solidFill>
                            <a:schemeClr val="lt1"/>
                          </a:solidFill>
                          <a:latin typeface="Calibri"/>
                          <a:ea typeface="Calibri"/>
                          <a:cs typeface="Calibri"/>
                          <a:sym typeface="Calibri"/>
                        </a:rPr>
                        <a:t>AI/ML skills</a:t>
                      </a:r>
                      <a:endParaRPr sz="1400" u="none" cap="none" strike="noStrike">
                        <a:solidFill>
                          <a:schemeClr val="lt1"/>
                        </a:solidFill>
                      </a:endParaRPr>
                    </a:p>
                  </a:txBody>
                  <a:tcPr marT="91425" marB="91425" marR="91425" marL="91425">
                    <a:solidFill>
                      <a:schemeClr val="dk1"/>
                    </a:solidFill>
                  </a:tcPr>
                </a:tc>
                <a:tc>
                  <a:txBody>
                    <a:bodyPr/>
                    <a:lstStyle/>
                    <a:p>
                      <a:pPr indent="0" lvl="0" marL="0" marR="0" rtl="0" algn="l">
                        <a:lnSpc>
                          <a:spcPct val="150000"/>
                        </a:lnSpc>
                        <a:spcBef>
                          <a:spcPts val="0"/>
                        </a:spcBef>
                        <a:spcAft>
                          <a:spcPts val="0"/>
                        </a:spcAft>
                        <a:buClr>
                          <a:srgbClr val="000000"/>
                        </a:buClr>
                        <a:buSzPts val="2100"/>
                        <a:buFont typeface="Arial"/>
                        <a:buNone/>
                      </a:pPr>
                      <a:r>
                        <a:rPr lang="en-CA" sz="2100" u="none" cap="none" strike="noStrike">
                          <a:solidFill>
                            <a:schemeClr val="lt1"/>
                          </a:solidFill>
                          <a:latin typeface="Calibri"/>
                          <a:ea typeface="Calibri"/>
                          <a:cs typeface="Calibri"/>
                          <a:sym typeface="Calibri"/>
                        </a:rPr>
                        <a:t>e.g., labelling data, training/refining models, selecting and evaluating ML models, etc.</a:t>
                      </a:r>
                      <a:endParaRPr sz="1400" u="none" cap="none" strike="noStrike">
                        <a:solidFill>
                          <a:schemeClr val="lt1"/>
                        </a:solidFill>
                      </a:endParaRPr>
                    </a:p>
                  </a:txBody>
                  <a:tcPr marT="91425" marB="91425" marR="91425" marL="91425">
                    <a:solidFill>
                      <a:srgbClr val="595959"/>
                    </a:solidFill>
                  </a:tcPr>
                </a:tc>
              </a:tr>
              <a:tr h="885200">
                <a:tc>
                  <a:txBody>
                    <a:bodyPr/>
                    <a:lstStyle/>
                    <a:p>
                      <a:pPr indent="0" lvl="0" marL="0" marR="0" rtl="0" algn="l">
                        <a:lnSpc>
                          <a:spcPct val="150000"/>
                        </a:lnSpc>
                        <a:spcBef>
                          <a:spcPts val="0"/>
                        </a:spcBef>
                        <a:spcAft>
                          <a:spcPts val="0"/>
                        </a:spcAft>
                        <a:buClr>
                          <a:srgbClr val="000000"/>
                        </a:buClr>
                        <a:buSzPts val="2100"/>
                        <a:buFont typeface="Arial"/>
                        <a:buNone/>
                      </a:pPr>
                      <a:r>
                        <a:rPr lang="en-CA" sz="2100">
                          <a:solidFill>
                            <a:schemeClr val="lt1"/>
                          </a:solidFill>
                          <a:latin typeface="Calibri"/>
                          <a:ea typeface="Calibri"/>
                          <a:cs typeface="Calibri"/>
                          <a:sym typeface="Calibri"/>
                        </a:rPr>
                        <a:t>S4 - </a:t>
                      </a:r>
                      <a:r>
                        <a:rPr lang="en-CA" sz="2100" u="none" cap="none" strike="noStrike">
                          <a:solidFill>
                            <a:schemeClr val="lt1"/>
                          </a:solidFill>
                          <a:latin typeface="Calibri"/>
                          <a:ea typeface="Calibri"/>
                          <a:cs typeface="Calibri"/>
                          <a:sym typeface="Calibri"/>
                        </a:rPr>
                        <a:t>Tool testing/adaptation to workflow skills</a:t>
                      </a:r>
                      <a:endParaRPr sz="1400" u="none" cap="none" strike="noStrike">
                        <a:solidFill>
                          <a:schemeClr val="lt1"/>
                        </a:solidFill>
                      </a:endParaRPr>
                    </a:p>
                  </a:txBody>
                  <a:tcPr marT="91425" marB="91425" marR="91425" marL="91425">
                    <a:solidFill>
                      <a:schemeClr val="dk1"/>
                    </a:solidFill>
                  </a:tcPr>
                </a:tc>
                <a:tc>
                  <a:txBody>
                    <a:bodyPr/>
                    <a:lstStyle/>
                    <a:p>
                      <a:pPr indent="0" lvl="0" marL="0" marR="0" rtl="0" algn="l">
                        <a:lnSpc>
                          <a:spcPct val="150000"/>
                        </a:lnSpc>
                        <a:spcBef>
                          <a:spcPts val="0"/>
                        </a:spcBef>
                        <a:spcAft>
                          <a:spcPts val="0"/>
                        </a:spcAft>
                        <a:buClr>
                          <a:srgbClr val="000000"/>
                        </a:buClr>
                        <a:buSzPts val="2100"/>
                        <a:buFont typeface="Arial"/>
                        <a:buNone/>
                      </a:pPr>
                      <a:r>
                        <a:rPr lang="en-CA" sz="2100" u="none" cap="none" strike="noStrike">
                          <a:solidFill>
                            <a:schemeClr val="lt1"/>
                          </a:solidFill>
                          <a:latin typeface="Calibri"/>
                          <a:ea typeface="Calibri"/>
                          <a:cs typeface="Calibri"/>
                          <a:sym typeface="Calibri"/>
                        </a:rPr>
                        <a:t>e.g., experimenting/tweaking will apps and tools, adapting tools (off-the-shelf or not) to archival workflows, etc.</a:t>
                      </a:r>
                      <a:endParaRPr sz="1400" u="none" cap="none" strike="noStrike">
                        <a:solidFill>
                          <a:schemeClr val="lt1"/>
                        </a:solidFill>
                      </a:endParaRPr>
                    </a:p>
                  </a:txBody>
                  <a:tcPr marT="91425" marB="91425" marR="91425" marL="91425">
                    <a:solidFill>
                      <a:srgbClr val="595959"/>
                    </a:solidFill>
                  </a:tcPr>
                </a:tc>
              </a:tr>
              <a:tr h="885200">
                <a:tc>
                  <a:txBody>
                    <a:bodyPr/>
                    <a:lstStyle/>
                    <a:p>
                      <a:pPr indent="0" lvl="0" marL="0" marR="0" rtl="0" algn="l">
                        <a:lnSpc>
                          <a:spcPct val="150000"/>
                        </a:lnSpc>
                        <a:spcBef>
                          <a:spcPts val="0"/>
                        </a:spcBef>
                        <a:spcAft>
                          <a:spcPts val="0"/>
                        </a:spcAft>
                        <a:buClr>
                          <a:srgbClr val="000000"/>
                        </a:buClr>
                        <a:buSzPts val="2100"/>
                        <a:buFont typeface="Arial"/>
                        <a:buNone/>
                      </a:pPr>
                      <a:r>
                        <a:rPr lang="en-CA" sz="2100">
                          <a:solidFill>
                            <a:schemeClr val="lt1"/>
                          </a:solidFill>
                          <a:latin typeface="Calibri"/>
                          <a:ea typeface="Calibri"/>
                          <a:cs typeface="Calibri"/>
                          <a:sym typeface="Calibri"/>
                        </a:rPr>
                        <a:t>S5 - </a:t>
                      </a:r>
                      <a:r>
                        <a:rPr lang="en-CA" sz="2100" u="none" cap="none" strike="noStrike">
                          <a:solidFill>
                            <a:schemeClr val="lt1"/>
                          </a:solidFill>
                          <a:latin typeface="Calibri"/>
                          <a:ea typeface="Calibri"/>
                          <a:cs typeface="Calibri"/>
                          <a:sym typeface="Calibri"/>
                        </a:rPr>
                        <a:t>Management/Collaboration skills</a:t>
                      </a:r>
                      <a:endParaRPr sz="1400" u="none" cap="none" strike="noStrike">
                        <a:solidFill>
                          <a:schemeClr val="lt1"/>
                        </a:solidFill>
                      </a:endParaRPr>
                    </a:p>
                  </a:txBody>
                  <a:tcPr marT="91425" marB="91425" marR="91425" marL="91425">
                    <a:solidFill>
                      <a:schemeClr val="dk1"/>
                    </a:solidFill>
                  </a:tcPr>
                </a:tc>
                <a:tc>
                  <a:txBody>
                    <a:bodyPr/>
                    <a:lstStyle/>
                    <a:p>
                      <a:pPr indent="0" lvl="0" marL="0" marR="0" rtl="0" algn="l">
                        <a:lnSpc>
                          <a:spcPct val="150000"/>
                        </a:lnSpc>
                        <a:spcBef>
                          <a:spcPts val="0"/>
                        </a:spcBef>
                        <a:spcAft>
                          <a:spcPts val="0"/>
                        </a:spcAft>
                        <a:buClr>
                          <a:srgbClr val="000000"/>
                        </a:buClr>
                        <a:buSzPts val="2100"/>
                        <a:buFont typeface="Arial"/>
                        <a:buNone/>
                      </a:pPr>
                      <a:r>
                        <a:rPr lang="en-CA" sz="2100" u="none" cap="none" strike="noStrike">
                          <a:solidFill>
                            <a:schemeClr val="lt1"/>
                          </a:solidFill>
                          <a:latin typeface="Calibri"/>
                          <a:ea typeface="Calibri"/>
                          <a:cs typeface="Calibri"/>
                          <a:sym typeface="Calibri"/>
                        </a:rPr>
                        <a:t>e.g., engaging, teaming-up, and collaborating effectively with SMEs, technical experts, and data stakeholders, project management, etc.</a:t>
                      </a:r>
                      <a:endParaRPr sz="2100" u="none" cap="none" strike="noStrike">
                        <a:solidFill>
                          <a:schemeClr val="lt1"/>
                        </a:solidFill>
                        <a:latin typeface="Calibri"/>
                        <a:ea typeface="Calibri"/>
                        <a:cs typeface="Calibri"/>
                        <a:sym typeface="Calibri"/>
                      </a:endParaRPr>
                    </a:p>
                    <a:p>
                      <a:pPr indent="0" lvl="0" marL="0" marR="0" rtl="0" algn="l">
                        <a:lnSpc>
                          <a:spcPct val="150000"/>
                        </a:lnSpc>
                        <a:spcBef>
                          <a:spcPts val="1000"/>
                        </a:spcBef>
                        <a:spcAft>
                          <a:spcPts val="0"/>
                        </a:spcAft>
                        <a:buClr>
                          <a:srgbClr val="000000"/>
                        </a:buClr>
                        <a:buSzPts val="2100"/>
                        <a:buFont typeface="Arial"/>
                        <a:buNone/>
                      </a:pPr>
                      <a:r>
                        <a:t/>
                      </a:r>
                      <a:endParaRPr sz="2100" u="none" cap="none" strike="noStrike">
                        <a:solidFill>
                          <a:schemeClr val="lt1"/>
                        </a:solidFill>
                        <a:latin typeface="Calibri"/>
                        <a:ea typeface="Calibri"/>
                        <a:cs typeface="Calibri"/>
                        <a:sym typeface="Calibri"/>
                      </a:endParaRPr>
                    </a:p>
                  </a:txBody>
                  <a:tcPr marT="91425" marB="91425" marR="91425" marL="91425">
                    <a:solidFill>
                      <a:srgbClr val="595959"/>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E"/>
            </a:gs>
            <a:gs pos="100000">
              <a:srgbClr val="ABBFC7"/>
            </a:gs>
          </a:gsLst>
          <a:lin ang="18502640" scaled="0"/>
        </a:gradFill>
      </p:bgPr>
    </p:bg>
    <p:spTree>
      <p:nvGrpSpPr>
        <p:cNvPr id="177" name="Shape 177"/>
        <p:cNvGrpSpPr/>
        <p:nvPr/>
      </p:nvGrpSpPr>
      <p:grpSpPr>
        <a:xfrm>
          <a:off x="0" y="0"/>
          <a:ext cx="0" cy="0"/>
          <a:chOff x="0" y="0"/>
          <a:chExt cx="0" cy="0"/>
        </a:xfrm>
      </p:grpSpPr>
      <p:sp>
        <p:nvSpPr>
          <p:cNvPr id="178" name="Google Shape;178;g30d80cb8194_0_321"/>
          <p:cNvSpPr txBox="1"/>
          <p:nvPr/>
        </p:nvSpPr>
        <p:spPr>
          <a:xfrm>
            <a:off x="867900" y="634675"/>
            <a:ext cx="10255800" cy="702000"/>
          </a:xfrm>
          <a:prstGeom prst="rect">
            <a:avLst/>
          </a:prstGeom>
          <a:noFill/>
          <a:ln>
            <a:noFill/>
          </a:ln>
        </p:spPr>
        <p:txBody>
          <a:bodyPr anchorCtr="0" anchor="t" bIns="45700" lIns="45700" spcFirstLastPara="1" rIns="45700" wrap="square" tIns="45700">
            <a:spAutoFit/>
          </a:bodyPr>
          <a:lstStyle/>
          <a:p>
            <a:pPr indent="0" lvl="0" marL="0" marR="0" rtl="0" algn="l">
              <a:lnSpc>
                <a:spcPct val="90000"/>
              </a:lnSpc>
              <a:spcBef>
                <a:spcPts val="0"/>
              </a:spcBef>
              <a:spcAft>
                <a:spcPts val="0"/>
              </a:spcAft>
              <a:buClr>
                <a:srgbClr val="000000"/>
              </a:buClr>
              <a:buSzPts val="4400"/>
              <a:buFont typeface="Calibri"/>
              <a:buNone/>
            </a:pPr>
            <a:r>
              <a:rPr b="1" i="0" lang="en-CA" sz="4400" u="none" cap="none" strike="noStrike">
                <a:solidFill>
                  <a:srgbClr val="000000"/>
                </a:solidFill>
                <a:latin typeface="Calibri"/>
                <a:ea typeface="Calibri"/>
                <a:cs typeface="Calibri"/>
                <a:sym typeface="Calibri"/>
              </a:rPr>
              <a:t>Learners should develop attitudes around:</a:t>
            </a:r>
            <a:endParaRPr b="0" i="0" sz="1800" u="none" cap="none" strike="noStrike">
              <a:solidFill>
                <a:srgbClr val="000000"/>
              </a:solidFill>
              <a:latin typeface="Calibri"/>
              <a:ea typeface="Calibri"/>
              <a:cs typeface="Calibri"/>
              <a:sym typeface="Calibri"/>
            </a:endParaRPr>
          </a:p>
        </p:txBody>
      </p:sp>
      <p:graphicFrame>
        <p:nvGraphicFramePr>
          <p:cNvPr id="179" name="Google Shape;179;g30d80cb8194_0_321"/>
          <p:cNvGraphicFramePr/>
          <p:nvPr/>
        </p:nvGraphicFramePr>
        <p:xfrm>
          <a:off x="1145900" y="1771750"/>
          <a:ext cx="3000000" cy="3000000"/>
        </p:xfrm>
        <a:graphic>
          <a:graphicData uri="http://schemas.openxmlformats.org/drawingml/2006/table">
            <a:tbl>
              <a:tblPr>
                <a:noFill/>
                <a:tableStyleId>{802CF502-C7A3-49C7-B4F7-75CD8B4374F1}</a:tableStyleId>
              </a:tblPr>
              <a:tblGrid>
                <a:gridCol w="9406200"/>
              </a:tblGrid>
              <a:tr h="1023550">
                <a:tc>
                  <a:txBody>
                    <a:bodyPr/>
                    <a:lstStyle/>
                    <a:p>
                      <a:pPr indent="0" lvl="0" marL="89998" marR="0" rtl="0" algn="l">
                        <a:lnSpc>
                          <a:spcPct val="150000"/>
                        </a:lnSpc>
                        <a:spcBef>
                          <a:spcPts val="0"/>
                        </a:spcBef>
                        <a:spcAft>
                          <a:spcPts val="0"/>
                        </a:spcAft>
                        <a:buClr>
                          <a:srgbClr val="000000"/>
                        </a:buClr>
                        <a:buSzPts val="2500"/>
                        <a:buFont typeface="Arial"/>
                        <a:buNone/>
                      </a:pPr>
                      <a:r>
                        <a:rPr lang="en-CA" sz="2500">
                          <a:solidFill>
                            <a:schemeClr val="lt1"/>
                          </a:solidFill>
                          <a:latin typeface="Calibri"/>
                          <a:ea typeface="Calibri"/>
                          <a:cs typeface="Calibri"/>
                          <a:sym typeface="Calibri"/>
                        </a:rPr>
                        <a:t>A1- </a:t>
                      </a:r>
                      <a:r>
                        <a:rPr lang="en-CA" sz="2500" u="none" cap="none" strike="noStrike">
                          <a:solidFill>
                            <a:schemeClr val="lt1"/>
                          </a:solidFill>
                          <a:latin typeface="Calibri"/>
                          <a:ea typeface="Calibri"/>
                          <a:cs typeface="Calibri"/>
                          <a:sym typeface="Calibri"/>
                        </a:rPr>
                        <a:t>Intellectual curiosity towards AI/ML for archives and RM</a:t>
                      </a:r>
                      <a:endParaRPr sz="1800" u="none" cap="none" strike="noStrike">
                        <a:solidFill>
                          <a:schemeClr val="lt1"/>
                        </a:solidFill>
                      </a:endParaRPr>
                    </a:p>
                  </a:txBody>
                  <a:tcPr marT="91425" marB="91425" marR="91425" marL="91425">
                    <a:solidFill>
                      <a:schemeClr val="dk1"/>
                    </a:solidFill>
                  </a:tcPr>
                </a:tc>
              </a:tr>
              <a:tr h="1023550">
                <a:tc>
                  <a:txBody>
                    <a:bodyPr/>
                    <a:lstStyle/>
                    <a:p>
                      <a:pPr indent="0" lvl="0" marL="89998" marR="0" rtl="0" algn="l">
                        <a:lnSpc>
                          <a:spcPct val="150000"/>
                        </a:lnSpc>
                        <a:spcBef>
                          <a:spcPts val="0"/>
                        </a:spcBef>
                        <a:spcAft>
                          <a:spcPts val="0"/>
                        </a:spcAft>
                        <a:buClr>
                          <a:srgbClr val="000000"/>
                        </a:buClr>
                        <a:buSzPts val="2500"/>
                        <a:buFont typeface="Arial"/>
                        <a:buNone/>
                      </a:pPr>
                      <a:r>
                        <a:rPr lang="en-CA" sz="2500">
                          <a:solidFill>
                            <a:schemeClr val="lt1"/>
                          </a:solidFill>
                          <a:latin typeface="Calibri"/>
                          <a:ea typeface="Calibri"/>
                          <a:cs typeface="Calibri"/>
                          <a:sym typeface="Calibri"/>
                        </a:rPr>
                        <a:t>A2 - </a:t>
                      </a:r>
                      <a:r>
                        <a:rPr lang="en-CA" sz="2500" u="none" cap="none" strike="noStrike">
                          <a:solidFill>
                            <a:schemeClr val="lt1"/>
                          </a:solidFill>
                          <a:latin typeface="Calibri"/>
                          <a:ea typeface="Calibri"/>
                          <a:cs typeface="Calibri"/>
                          <a:sym typeface="Calibri"/>
                        </a:rPr>
                        <a:t>Self-regulated/independent learning of digital tools</a:t>
                      </a:r>
                      <a:endParaRPr sz="2500" u="none" cap="none" strike="noStrike">
                        <a:solidFill>
                          <a:schemeClr val="lt1"/>
                        </a:solidFill>
                        <a:latin typeface="Calibri"/>
                        <a:ea typeface="Calibri"/>
                        <a:cs typeface="Calibri"/>
                        <a:sym typeface="Calibri"/>
                      </a:endParaRPr>
                    </a:p>
                  </a:txBody>
                  <a:tcPr marT="91425" marB="91425" marR="91425" marL="91425">
                    <a:solidFill>
                      <a:schemeClr val="dk1"/>
                    </a:solidFill>
                  </a:tcPr>
                </a:tc>
              </a:tr>
              <a:tr h="907475">
                <a:tc>
                  <a:txBody>
                    <a:bodyPr/>
                    <a:lstStyle/>
                    <a:p>
                      <a:pPr indent="0" lvl="0" marL="89998" marR="0" rtl="0" algn="l">
                        <a:lnSpc>
                          <a:spcPct val="150000"/>
                        </a:lnSpc>
                        <a:spcBef>
                          <a:spcPts val="0"/>
                        </a:spcBef>
                        <a:spcAft>
                          <a:spcPts val="0"/>
                        </a:spcAft>
                        <a:buClr>
                          <a:srgbClr val="000000"/>
                        </a:buClr>
                        <a:buSzPts val="2500"/>
                        <a:buFont typeface="Arial"/>
                        <a:buNone/>
                      </a:pPr>
                      <a:r>
                        <a:rPr lang="en-CA" sz="2500">
                          <a:solidFill>
                            <a:schemeClr val="lt1"/>
                          </a:solidFill>
                          <a:latin typeface="Calibri"/>
                          <a:ea typeface="Calibri"/>
                          <a:cs typeface="Calibri"/>
                          <a:sym typeface="Calibri"/>
                        </a:rPr>
                        <a:t>A3 - </a:t>
                      </a:r>
                      <a:r>
                        <a:rPr lang="en-CA" sz="2500" u="none" cap="none" strike="noStrike">
                          <a:solidFill>
                            <a:schemeClr val="lt1"/>
                          </a:solidFill>
                          <a:latin typeface="Calibri"/>
                          <a:ea typeface="Calibri"/>
                          <a:cs typeface="Calibri"/>
                          <a:sym typeface="Calibri"/>
                        </a:rPr>
                        <a:t>Critical thinker</a:t>
                      </a:r>
                      <a:endParaRPr sz="1800" u="none" cap="none" strike="noStrike">
                        <a:solidFill>
                          <a:schemeClr val="lt1"/>
                        </a:solidFill>
                      </a:endParaRPr>
                    </a:p>
                  </a:txBody>
                  <a:tcPr marT="91425" marB="91425" marR="91425" marL="91425">
                    <a:solidFill>
                      <a:schemeClr val="dk1"/>
                    </a:solidFill>
                  </a:tcPr>
                </a:tc>
              </a:tr>
              <a:tr h="921775">
                <a:tc>
                  <a:txBody>
                    <a:bodyPr/>
                    <a:lstStyle/>
                    <a:p>
                      <a:pPr indent="0" lvl="0" marL="89998" marR="0" rtl="0" algn="l">
                        <a:lnSpc>
                          <a:spcPct val="150000"/>
                        </a:lnSpc>
                        <a:spcBef>
                          <a:spcPts val="0"/>
                        </a:spcBef>
                        <a:spcAft>
                          <a:spcPts val="0"/>
                        </a:spcAft>
                        <a:buClr>
                          <a:srgbClr val="000000"/>
                        </a:buClr>
                        <a:buSzPts val="2500"/>
                        <a:buFont typeface="Arial"/>
                        <a:buNone/>
                      </a:pPr>
                      <a:r>
                        <a:rPr lang="en-CA" sz="2500">
                          <a:solidFill>
                            <a:schemeClr val="lt1"/>
                          </a:solidFill>
                          <a:latin typeface="Calibri"/>
                          <a:ea typeface="Calibri"/>
                          <a:cs typeface="Calibri"/>
                          <a:sym typeface="Calibri"/>
                        </a:rPr>
                        <a:t>A4 - </a:t>
                      </a:r>
                      <a:r>
                        <a:rPr lang="en-CA" sz="2500" u="none" cap="none" strike="noStrike">
                          <a:solidFill>
                            <a:schemeClr val="lt1"/>
                          </a:solidFill>
                          <a:latin typeface="Calibri"/>
                          <a:ea typeface="Calibri"/>
                          <a:cs typeface="Calibri"/>
                          <a:sym typeface="Calibri"/>
                        </a:rPr>
                        <a:t>Team player</a:t>
                      </a:r>
                      <a:endParaRPr sz="1800" u="none" cap="none" strike="noStrike">
                        <a:solidFill>
                          <a:schemeClr val="lt1"/>
                        </a:solidFill>
                      </a:endParaRPr>
                    </a:p>
                  </a:txBody>
                  <a:tcPr marT="91425" marB="91425" marR="91425" marL="91425">
                    <a:solidFill>
                      <a:schemeClr val="dk1"/>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g30d80cb8194_0_237"/>
          <p:cNvSpPr txBox="1"/>
          <p:nvPr/>
        </p:nvSpPr>
        <p:spPr>
          <a:xfrm>
            <a:off x="219075" y="5244200"/>
            <a:ext cx="1639500" cy="708000"/>
          </a:xfrm>
          <a:prstGeom prst="rect">
            <a:avLst/>
          </a:prstGeom>
          <a:noFill/>
          <a:ln>
            <a:noFill/>
          </a:ln>
        </p:spPr>
        <p:txBody>
          <a:bodyPr anchorCtr="0" anchor="t" bIns="60925" lIns="121900" spcFirstLastPara="1" rIns="121900" wrap="square" tIns="60925">
            <a:spAutoFit/>
          </a:bodyPr>
          <a:lstStyle/>
          <a:p>
            <a:pPr indent="0" lvl="0" marL="0" marR="0" rtl="0" algn="l">
              <a:lnSpc>
                <a:spcPct val="100000"/>
              </a:lnSpc>
              <a:spcBef>
                <a:spcPts val="0"/>
              </a:spcBef>
              <a:spcAft>
                <a:spcPts val="0"/>
              </a:spcAft>
              <a:buNone/>
            </a:pPr>
            <a:r>
              <a:rPr b="0" i="0" lang="en-CA" sz="1900" u="none" cap="none" strike="noStrike">
                <a:solidFill>
                  <a:srgbClr val="000000"/>
                </a:solidFill>
                <a:latin typeface="Arial"/>
                <a:ea typeface="Arial"/>
                <a:cs typeface="Arial"/>
                <a:sym typeface="Arial"/>
              </a:rPr>
              <a:t>Most</a:t>
            </a:r>
            <a:endParaRPr sz="1900"/>
          </a:p>
          <a:p>
            <a:pPr indent="0" lvl="0" marL="0" marR="0" rtl="0" algn="l">
              <a:lnSpc>
                <a:spcPct val="100000"/>
              </a:lnSpc>
              <a:spcBef>
                <a:spcPts val="0"/>
              </a:spcBef>
              <a:spcAft>
                <a:spcPts val="0"/>
              </a:spcAft>
              <a:buNone/>
            </a:pPr>
            <a:r>
              <a:rPr b="0" i="0" lang="en-CA" sz="1900" u="none" cap="none" strike="noStrike">
                <a:solidFill>
                  <a:srgbClr val="000000"/>
                </a:solidFill>
                <a:latin typeface="Arial"/>
                <a:ea typeface="Arial"/>
                <a:cs typeface="Arial"/>
                <a:sym typeface="Arial"/>
              </a:rPr>
              <a:t>important</a:t>
            </a:r>
            <a:endParaRPr sz="1900"/>
          </a:p>
        </p:txBody>
      </p:sp>
      <p:sp>
        <p:nvSpPr>
          <p:cNvPr id="185" name="Google Shape;185;g30d80cb8194_0_237"/>
          <p:cNvSpPr txBox="1"/>
          <p:nvPr/>
        </p:nvSpPr>
        <p:spPr>
          <a:xfrm>
            <a:off x="2351300" y="5244200"/>
            <a:ext cx="1639500" cy="708000"/>
          </a:xfrm>
          <a:prstGeom prst="rect">
            <a:avLst/>
          </a:prstGeom>
          <a:noFill/>
          <a:ln>
            <a:noFill/>
          </a:ln>
        </p:spPr>
        <p:txBody>
          <a:bodyPr anchorCtr="0" anchor="t" bIns="60925" lIns="121900" spcFirstLastPara="1" rIns="121900" wrap="square" tIns="60925">
            <a:spAutoFit/>
          </a:bodyPr>
          <a:lstStyle/>
          <a:p>
            <a:pPr indent="0" lvl="0" marL="0" marR="0" rtl="0" algn="l">
              <a:lnSpc>
                <a:spcPct val="100000"/>
              </a:lnSpc>
              <a:spcBef>
                <a:spcPts val="0"/>
              </a:spcBef>
              <a:spcAft>
                <a:spcPts val="0"/>
              </a:spcAft>
              <a:buNone/>
            </a:pPr>
            <a:r>
              <a:rPr b="0" i="0" lang="en-CA" sz="1900" u="none" cap="none" strike="noStrike">
                <a:solidFill>
                  <a:srgbClr val="000000"/>
                </a:solidFill>
                <a:latin typeface="Arial"/>
                <a:ea typeface="Arial"/>
                <a:cs typeface="Arial"/>
                <a:sym typeface="Arial"/>
              </a:rPr>
              <a:t>Least</a:t>
            </a:r>
            <a:endParaRPr sz="1900"/>
          </a:p>
          <a:p>
            <a:pPr indent="0" lvl="0" marL="0" marR="0" rtl="0" algn="l">
              <a:lnSpc>
                <a:spcPct val="100000"/>
              </a:lnSpc>
              <a:spcBef>
                <a:spcPts val="0"/>
              </a:spcBef>
              <a:spcAft>
                <a:spcPts val="0"/>
              </a:spcAft>
              <a:buNone/>
            </a:pPr>
            <a:r>
              <a:rPr b="0" i="0" lang="en-CA" sz="1900" u="none" cap="none" strike="noStrike">
                <a:solidFill>
                  <a:srgbClr val="000000"/>
                </a:solidFill>
                <a:latin typeface="Arial"/>
                <a:ea typeface="Arial"/>
                <a:cs typeface="Arial"/>
                <a:sym typeface="Arial"/>
              </a:rPr>
              <a:t>important</a:t>
            </a:r>
            <a:endParaRPr sz="1900"/>
          </a:p>
        </p:txBody>
      </p:sp>
      <p:pic>
        <p:nvPicPr>
          <p:cNvPr id="186" name="Google Shape;186;g30d80cb8194_0_237"/>
          <p:cNvPicPr preferRelativeResize="0"/>
          <p:nvPr/>
        </p:nvPicPr>
        <p:blipFill>
          <a:blip r:embed="rId3">
            <a:alphaModFix/>
          </a:blip>
          <a:stretch>
            <a:fillRect/>
          </a:stretch>
        </p:blipFill>
        <p:spPr>
          <a:xfrm>
            <a:off x="219075" y="1262750"/>
            <a:ext cx="11753850" cy="39814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g30d80cb8194_0_243"/>
          <p:cNvSpPr txBox="1"/>
          <p:nvPr/>
        </p:nvSpPr>
        <p:spPr>
          <a:xfrm>
            <a:off x="390525" y="4895850"/>
            <a:ext cx="1412100" cy="708000"/>
          </a:xfrm>
          <a:prstGeom prst="rect">
            <a:avLst/>
          </a:prstGeom>
          <a:noFill/>
          <a:ln>
            <a:noFill/>
          </a:ln>
        </p:spPr>
        <p:txBody>
          <a:bodyPr anchorCtr="0" anchor="t" bIns="60925" lIns="121900" spcFirstLastPara="1" rIns="121900" wrap="square" tIns="60925">
            <a:spAutoFit/>
          </a:bodyPr>
          <a:lstStyle/>
          <a:p>
            <a:pPr indent="0" lvl="0" marL="0" marR="0" rtl="0" algn="l">
              <a:lnSpc>
                <a:spcPct val="100000"/>
              </a:lnSpc>
              <a:spcBef>
                <a:spcPts val="0"/>
              </a:spcBef>
              <a:spcAft>
                <a:spcPts val="0"/>
              </a:spcAft>
              <a:buNone/>
            </a:pPr>
            <a:r>
              <a:rPr b="0" i="0" lang="en-CA" sz="1900" u="none" cap="none" strike="noStrike">
                <a:solidFill>
                  <a:srgbClr val="000000"/>
                </a:solidFill>
                <a:latin typeface="Arial"/>
                <a:ea typeface="Arial"/>
                <a:cs typeface="Arial"/>
                <a:sym typeface="Arial"/>
              </a:rPr>
              <a:t>Most</a:t>
            </a:r>
            <a:endParaRPr sz="1900"/>
          </a:p>
          <a:p>
            <a:pPr indent="0" lvl="0" marL="0" marR="0" rtl="0" algn="l">
              <a:lnSpc>
                <a:spcPct val="100000"/>
              </a:lnSpc>
              <a:spcBef>
                <a:spcPts val="0"/>
              </a:spcBef>
              <a:spcAft>
                <a:spcPts val="0"/>
              </a:spcAft>
              <a:buNone/>
            </a:pPr>
            <a:r>
              <a:rPr b="0" i="0" lang="en-CA" sz="1900" u="none" cap="none" strike="noStrike">
                <a:solidFill>
                  <a:srgbClr val="000000"/>
                </a:solidFill>
                <a:latin typeface="Arial"/>
                <a:ea typeface="Arial"/>
                <a:cs typeface="Arial"/>
                <a:sym typeface="Arial"/>
              </a:rPr>
              <a:t>important</a:t>
            </a:r>
            <a:endParaRPr sz="1900"/>
          </a:p>
        </p:txBody>
      </p:sp>
      <p:sp>
        <p:nvSpPr>
          <p:cNvPr id="192" name="Google Shape;192;g30d80cb8194_0_243"/>
          <p:cNvSpPr txBox="1"/>
          <p:nvPr/>
        </p:nvSpPr>
        <p:spPr>
          <a:xfrm>
            <a:off x="2581750" y="4749600"/>
            <a:ext cx="1670100" cy="708000"/>
          </a:xfrm>
          <a:prstGeom prst="rect">
            <a:avLst/>
          </a:prstGeom>
          <a:noFill/>
          <a:ln>
            <a:noFill/>
          </a:ln>
        </p:spPr>
        <p:txBody>
          <a:bodyPr anchorCtr="0" anchor="t" bIns="60925" lIns="121900" spcFirstLastPara="1" rIns="121900" wrap="square" tIns="60925">
            <a:spAutoFit/>
          </a:bodyPr>
          <a:lstStyle/>
          <a:p>
            <a:pPr indent="0" lvl="0" marL="0" marR="0" rtl="0" algn="l">
              <a:lnSpc>
                <a:spcPct val="100000"/>
              </a:lnSpc>
              <a:spcBef>
                <a:spcPts val="0"/>
              </a:spcBef>
              <a:spcAft>
                <a:spcPts val="0"/>
              </a:spcAft>
              <a:buNone/>
            </a:pPr>
            <a:r>
              <a:rPr b="0" i="0" lang="en-CA" sz="1900" u="none" cap="none" strike="noStrike">
                <a:solidFill>
                  <a:srgbClr val="000000"/>
                </a:solidFill>
                <a:latin typeface="Arial"/>
                <a:ea typeface="Arial"/>
                <a:cs typeface="Arial"/>
                <a:sym typeface="Arial"/>
              </a:rPr>
              <a:t>Least</a:t>
            </a:r>
            <a:endParaRPr sz="1900"/>
          </a:p>
          <a:p>
            <a:pPr indent="0" lvl="0" marL="0" marR="0" rtl="0" algn="l">
              <a:lnSpc>
                <a:spcPct val="100000"/>
              </a:lnSpc>
              <a:spcBef>
                <a:spcPts val="0"/>
              </a:spcBef>
              <a:spcAft>
                <a:spcPts val="0"/>
              </a:spcAft>
              <a:buNone/>
            </a:pPr>
            <a:r>
              <a:rPr b="0" i="0" lang="en-CA" sz="1900" u="none" cap="none" strike="noStrike">
                <a:solidFill>
                  <a:srgbClr val="000000"/>
                </a:solidFill>
                <a:latin typeface="Arial"/>
                <a:ea typeface="Arial"/>
                <a:cs typeface="Arial"/>
                <a:sym typeface="Arial"/>
              </a:rPr>
              <a:t>important</a:t>
            </a:r>
            <a:endParaRPr sz="1900"/>
          </a:p>
        </p:txBody>
      </p:sp>
      <p:pic>
        <p:nvPicPr>
          <p:cNvPr id="193" name="Google Shape;193;g30d80cb8194_0_243"/>
          <p:cNvPicPr preferRelativeResize="0"/>
          <p:nvPr/>
        </p:nvPicPr>
        <p:blipFill>
          <a:blip r:embed="rId3">
            <a:alphaModFix/>
          </a:blip>
          <a:stretch>
            <a:fillRect/>
          </a:stretch>
        </p:blipFill>
        <p:spPr>
          <a:xfrm>
            <a:off x="390525" y="1295400"/>
            <a:ext cx="11410950" cy="36004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g30d80cb8194_0_249"/>
          <p:cNvSpPr txBox="1"/>
          <p:nvPr/>
        </p:nvSpPr>
        <p:spPr>
          <a:xfrm>
            <a:off x="485774" y="4710800"/>
            <a:ext cx="1447500" cy="708000"/>
          </a:xfrm>
          <a:prstGeom prst="rect">
            <a:avLst/>
          </a:prstGeom>
          <a:noFill/>
          <a:ln>
            <a:noFill/>
          </a:ln>
        </p:spPr>
        <p:txBody>
          <a:bodyPr anchorCtr="0" anchor="t" bIns="60925" lIns="121900" spcFirstLastPara="1" rIns="121900" wrap="square" tIns="60925">
            <a:spAutoFit/>
          </a:bodyPr>
          <a:lstStyle/>
          <a:p>
            <a:pPr indent="0" lvl="0" marL="0" marR="0" rtl="0" algn="l">
              <a:lnSpc>
                <a:spcPct val="100000"/>
              </a:lnSpc>
              <a:spcBef>
                <a:spcPts val="0"/>
              </a:spcBef>
              <a:spcAft>
                <a:spcPts val="0"/>
              </a:spcAft>
              <a:buNone/>
            </a:pPr>
            <a:r>
              <a:rPr b="0" i="0" lang="en-CA" sz="1900" u="none" cap="none" strike="noStrike">
                <a:solidFill>
                  <a:srgbClr val="000000"/>
                </a:solidFill>
                <a:latin typeface="Arial"/>
                <a:ea typeface="Arial"/>
                <a:cs typeface="Arial"/>
                <a:sym typeface="Arial"/>
              </a:rPr>
              <a:t>Most</a:t>
            </a:r>
            <a:endParaRPr sz="1900"/>
          </a:p>
          <a:p>
            <a:pPr indent="0" lvl="0" marL="0" marR="0" rtl="0" algn="l">
              <a:lnSpc>
                <a:spcPct val="100000"/>
              </a:lnSpc>
              <a:spcBef>
                <a:spcPts val="0"/>
              </a:spcBef>
              <a:spcAft>
                <a:spcPts val="0"/>
              </a:spcAft>
              <a:buNone/>
            </a:pPr>
            <a:r>
              <a:rPr b="0" i="0" lang="en-CA" sz="1900" u="none" cap="none" strike="noStrike">
                <a:solidFill>
                  <a:srgbClr val="000000"/>
                </a:solidFill>
                <a:latin typeface="Arial"/>
                <a:ea typeface="Arial"/>
                <a:cs typeface="Arial"/>
                <a:sym typeface="Arial"/>
              </a:rPr>
              <a:t>important</a:t>
            </a:r>
            <a:endParaRPr sz="1900"/>
          </a:p>
        </p:txBody>
      </p:sp>
      <p:sp>
        <p:nvSpPr>
          <p:cNvPr id="199" name="Google Shape;199;g30d80cb8194_0_249"/>
          <p:cNvSpPr txBox="1"/>
          <p:nvPr/>
        </p:nvSpPr>
        <p:spPr>
          <a:xfrm>
            <a:off x="2495222" y="4710800"/>
            <a:ext cx="1658700" cy="708000"/>
          </a:xfrm>
          <a:prstGeom prst="rect">
            <a:avLst/>
          </a:prstGeom>
          <a:noFill/>
          <a:ln>
            <a:noFill/>
          </a:ln>
        </p:spPr>
        <p:txBody>
          <a:bodyPr anchorCtr="0" anchor="t" bIns="60925" lIns="121900" spcFirstLastPara="1" rIns="121900" wrap="square" tIns="60925">
            <a:spAutoFit/>
          </a:bodyPr>
          <a:lstStyle/>
          <a:p>
            <a:pPr indent="0" lvl="0" marL="0" marR="0" rtl="0" algn="l">
              <a:lnSpc>
                <a:spcPct val="100000"/>
              </a:lnSpc>
              <a:spcBef>
                <a:spcPts val="0"/>
              </a:spcBef>
              <a:spcAft>
                <a:spcPts val="0"/>
              </a:spcAft>
              <a:buNone/>
            </a:pPr>
            <a:r>
              <a:rPr b="0" i="0" lang="en-CA" sz="1900" u="none" cap="none" strike="noStrike">
                <a:solidFill>
                  <a:srgbClr val="000000"/>
                </a:solidFill>
                <a:latin typeface="Arial"/>
                <a:ea typeface="Arial"/>
                <a:cs typeface="Arial"/>
                <a:sym typeface="Arial"/>
              </a:rPr>
              <a:t>Least</a:t>
            </a:r>
            <a:endParaRPr sz="1900"/>
          </a:p>
          <a:p>
            <a:pPr indent="0" lvl="0" marL="0" marR="0" rtl="0" algn="l">
              <a:lnSpc>
                <a:spcPct val="100000"/>
              </a:lnSpc>
              <a:spcBef>
                <a:spcPts val="0"/>
              </a:spcBef>
              <a:spcAft>
                <a:spcPts val="0"/>
              </a:spcAft>
              <a:buNone/>
            </a:pPr>
            <a:r>
              <a:rPr b="0" i="0" lang="en-CA" sz="1900" u="none" cap="none" strike="noStrike">
                <a:solidFill>
                  <a:srgbClr val="000000"/>
                </a:solidFill>
                <a:latin typeface="Arial"/>
                <a:ea typeface="Arial"/>
                <a:cs typeface="Arial"/>
                <a:sym typeface="Arial"/>
              </a:rPr>
              <a:t>important</a:t>
            </a:r>
            <a:endParaRPr sz="1900"/>
          </a:p>
        </p:txBody>
      </p:sp>
      <p:pic>
        <p:nvPicPr>
          <p:cNvPr id="200" name="Google Shape;200;g30d80cb8194_0_249"/>
          <p:cNvPicPr preferRelativeResize="0"/>
          <p:nvPr/>
        </p:nvPicPr>
        <p:blipFill>
          <a:blip r:embed="rId3">
            <a:alphaModFix/>
          </a:blip>
          <a:stretch>
            <a:fillRect/>
          </a:stretch>
        </p:blipFill>
        <p:spPr>
          <a:xfrm>
            <a:off x="485775" y="1491350"/>
            <a:ext cx="11220450" cy="32194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E"/>
            </a:gs>
            <a:gs pos="100000">
              <a:srgbClr val="ABBFC7"/>
            </a:gs>
          </a:gsLst>
          <a:lin ang="18501953" scaled="0"/>
        </a:gradFill>
      </p:bgPr>
    </p:bg>
    <p:spTree>
      <p:nvGrpSpPr>
        <p:cNvPr id="204" name="Shape 204"/>
        <p:cNvGrpSpPr/>
        <p:nvPr/>
      </p:nvGrpSpPr>
      <p:grpSpPr>
        <a:xfrm>
          <a:off x="0" y="0"/>
          <a:ext cx="0" cy="0"/>
          <a:chOff x="0" y="0"/>
          <a:chExt cx="0" cy="0"/>
        </a:xfrm>
      </p:grpSpPr>
      <p:pic>
        <p:nvPicPr>
          <p:cNvPr id="205" name="Google Shape;205;g30d80cb8194_0_300"/>
          <p:cNvPicPr preferRelativeResize="0"/>
          <p:nvPr/>
        </p:nvPicPr>
        <p:blipFill>
          <a:blip r:embed="rId3">
            <a:alphaModFix/>
          </a:blip>
          <a:stretch>
            <a:fillRect/>
          </a:stretch>
        </p:blipFill>
        <p:spPr>
          <a:xfrm>
            <a:off x="3798188" y="948150"/>
            <a:ext cx="4203724" cy="4961699"/>
          </a:xfrm>
          <a:prstGeom prst="rect">
            <a:avLst/>
          </a:prstGeom>
          <a:noFill/>
          <a:ln>
            <a:noFill/>
          </a:ln>
          <a:effectLst>
            <a:outerShdw blurRad="57150" rotWithShape="0" algn="bl" dir="5400000" dist="19050">
              <a:srgbClr val="000000">
                <a:alpha val="50000"/>
              </a:srgbClr>
            </a:outerShdw>
          </a:effectLst>
        </p:spPr>
      </p:pic>
      <p:sp>
        <p:nvSpPr>
          <p:cNvPr id="206" name="Google Shape;206;g30d80cb8194_0_300"/>
          <p:cNvSpPr txBox="1"/>
          <p:nvPr/>
        </p:nvSpPr>
        <p:spPr>
          <a:xfrm>
            <a:off x="3798263" y="6054650"/>
            <a:ext cx="42036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CA" sz="1000" u="sng">
                <a:solidFill>
                  <a:schemeClr val="hlink"/>
                </a:solidFill>
                <a:latin typeface="Calibri"/>
                <a:ea typeface="Calibri"/>
                <a:cs typeface="Calibri"/>
                <a:sym typeface="Calibri"/>
                <a:hlinkClick r:id="rId4"/>
              </a:rPr>
              <a:t>https://docs.google.com/document/d/1UsjkkkGeSJrgCDJGASCAy5q0uo_ZkQpzi_Ch8XUcqYw/edit?usp=sharing</a:t>
            </a:r>
            <a:r>
              <a:rPr lang="en-CA" sz="1000">
                <a:latin typeface="Calibri"/>
                <a:ea typeface="Calibri"/>
                <a:cs typeface="Calibri"/>
                <a:sym typeface="Calibri"/>
              </a:rPr>
              <a:t> </a:t>
            </a:r>
            <a:endParaRPr sz="1000">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E"/>
            </a:gs>
            <a:gs pos="100000">
              <a:srgbClr val="ABBFC7"/>
            </a:gs>
          </a:gsLst>
          <a:lin ang="18501953" scaled="0"/>
        </a:gradFill>
      </p:bgPr>
    </p:bg>
    <p:spTree>
      <p:nvGrpSpPr>
        <p:cNvPr id="210" name="Shape 210"/>
        <p:cNvGrpSpPr/>
        <p:nvPr/>
      </p:nvGrpSpPr>
      <p:grpSpPr>
        <a:xfrm>
          <a:off x="0" y="0"/>
          <a:ext cx="0" cy="0"/>
          <a:chOff x="0" y="0"/>
          <a:chExt cx="0" cy="0"/>
        </a:xfrm>
      </p:grpSpPr>
      <p:sp>
        <p:nvSpPr>
          <p:cNvPr id="211" name="Google Shape;211;g30d80cb8194_0_255"/>
          <p:cNvSpPr txBox="1"/>
          <p:nvPr>
            <p:ph type="title"/>
          </p:nvPr>
        </p:nvSpPr>
        <p:spPr>
          <a:xfrm>
            <a:off x="939000" y="679100"/>
            <a:ext cx="10314000" cy="763500"/>
          </a:xfrm>
          <a:prstGeom prst="rect">
            <a:avLst/>
          </a:prstGeom>
          <a:noFill/>
          <a:ln>
            <a:noFill/>
          </a:ln>
        </p:spPr>
        <p:txBody>
          <a:bodyPr anchorCtr="0" anchor="t" bIns="121900" lIns="121900" spcFirstLastPara="1" rIns="121900" wrap="square" tIns="121900">
            <a:noAutofit/>
          </a:bodyPr>
          <a:lstStyle/>
          <a:p>
            <a:pPr indent="0" lvl="0" marL="0" rtl="0" algn="l">
              <a:lnSpc>
                <a:spcPct val="100000"/>
              </a:lnSpc>
              <a:spcBef>
                <a:spcPts val="0"/>
              </a:spcBef>
              <a:spcAft>
                <a:spcPts val="0"/>
              </a:spcAft>
              <a:buSzPts val="3690"/>
              <a:buNone/>
            </a:pPr>
            <a:r>
              <a:rPr b="1" lang="en-CA" sz="3859"/>
              <a:t>Development of free/open educational modules</a:t>
            </a:r>
            <a:endParaRPr b="1" sz="3859"/>
          </a:p>
        </p:txBody>
      </p:sp>
      <p:sp>
        <p:nvSpPr>
          <p:cNvPr id="212" name="Google Shape;212;g30d80cb8194_0_255"/>
          <p:cNvSpPr txBox="1"/>
          <p:nvPr>
            <p:ph idx="1" type="body"/>
          </p:nvPr>
        </p:nvSpPr>
        <p:spPr>
          <a:xfrm>
            <a:off x="452925" y="1723075"/>
            <a:ext cx="10880700" cy="5443500"/>
          </a:xfrm>
          <a:prstGeom prst="rect">
            <a:avLst/>
          </a:prstGeom>
          <a:noFill/>
          <a:ln>
            <a:noFill/>
          </a:ln>
        </p:spPr>
        <p:txBody>
          <a:bodyPr anchorCtr="0" anchor="t" bIns="121900" lIns="121900" spcFirstLastPara="1" rIns="121900" wrap="square" tIns="121900">
            <a:normAutofit fontScale="92500"/>
          </a:bodyPr>
          <a:lstStyle/>
          <a:p>
            <a:pPr indent="-451451" lvl="0" marL="609600" rtl="0" algn="l">
              <a:lnSpc>
                <a:spcPct val="100000"/>
              </a:lnSpc>
              <a:spcBef>
                <a:spcPts val="0"/>
              </a:spcBef>
              <a:spcAft>
                <a:spcPts val="0"/>
              </a:spcAft>
              <a:buSzPct val="86191"/>
              <a:buChar char="●"/>
            </a:pPr>
            <a:r>
              <a:rPr lang="en-CA" sz="2896"/>
              <a:t>Module 1: Introduction to Artificial Intelligence for the archival professions [COMPLETED]</a:t>
            </a:r>
            <a:endParaRPr sz="2896"/>
          </a:p>
          <a:p>
            <a:pPr indent="-451451" lvl="0" marL="609600" rtl="0" algn="l">
              <a:lnSpc>
                <a:spcPct val="100000"/>
              </a:lnSpc>
              <a:spcBef>
                <a:spcPts val="0"/>
              </a:spcBef>
              <a:spcAft>
                <a:spcPts val="0"/>
              </a:spcAft>
              <a:buSzPct val="86191"/>
              <a:buChar char="●"/>
            </a:pPr>
            <a:r>
              <a:rPr lang="en-CA" sz="2896"/>
              <a:t>Module 2: Critical AI/ML, Indigenous AI/ML, and AI/ML ethics for archival professionals [IN DEVELOPMENT]</a:t>
            </a:r>
            <a:endParaRPr sz="2896"/>
          </a:p>
          <a:p>
            <a:pPr indent="-451451" lvl="0" marL="609600" rtl="0" algn="l">
              <a:lnSpc>
                <a:spcPct val="100000"/>
              </a:lnSpc>
              <a:spcBef>
                <a:spcPts val="0"/>
              </a:spcBef>
              <a:spcAft>
                <a:spcPts val="0"/>
              </a:spcAft>
              <a:buSzPct val="86191"/>
              <a:buChar char="●"/>
            </a:pPr>
            <a:r>
              <a:rPr lang="en-CA" sz="2896"/>
              <a:t>Module 3: AI to enhance access to text- and image-based digital records</a:t>
            </a:r>
            <a:endParaRPr sz="2896"/>
          </a:p>
          <a:p>
            <a:pPr indent="-416208" lvl="0" marL="609600" rtl="0" algn="l">
              <a:lnSpc>
                <a:spcPct val="100000"/>
              </a:lnSpc>
              <a:spcBef>
                <a:spcPts val="0"/>
              </a:spcBef>
              <a:spcAft>
                <a:spcPts val="0"/>
              </a:spcAft>
              <a:buSzPct val="65478"/>
              <a:buChar char="●"/>
            </a:pPr>
            <a:r>
              <a:rPr lang="en-CA" sz="2896"/>
              <a:t>Module 4: AI to enhance access to audio- and video-based digital records</a:t>
            </a:r>
            <a:endParaRPr sz="2896"/>
          </a:p>
          <a:p>
            <a:pPr indent="-451451" lvl="0" marL="609600" rtl="0" algn="l">
              <a:lnSpc>
                <a:spcPct val="100000"/>
              </a:lnSpc>
              <a:spcBef>
                <a:spcPts val="0"/>
              </a:spcBef>
              <a:spcAft>
                <a:spcPts val="0"/>
              </a:spcAft>
              <a:buSzPct val="86191"/>
              <a:buChar char="●"/>
            </a:pPr>
            <a:r>
              <a:rPr lang="en-CA" sz="2896"/>
              <a:t>Module 5: AI to support sensitivity analysis of digital records</a:t>
            </a:r>
            <a:endParaRPr sz="2896"/>
          </a:p>
          <a:p>
            <a:pPr indent="-451451" lvl="0" marL="609600" rtl="0" algn="l">
              <a:lnSpc>
                <a:spcPct val="100000"/>
              </a:lnSpc>
              <a:spcBef>
                <a:spcPts val="0"/>
              </a:spcBef>
              <a:spcAft>
                <a:spcPts val="0"/>
              </a:spcAft>
              <a:buSzPct val="86191"/>
              <a:buChar char="●"/>
            </a:pPr>
            <a:r>
              <a:rPr lang="en-CA" sz="2896"/>
              <a:t>Module 6: AI for appraisal, retention and disposition of digital records</a:t>
            </a:r>
            <a:endParaRPr sz="2896"/>
          </a:p>
          <a:p>
            <a:pPr indent="-451451" lvl="0" marL="609600" rtl="0" algn="l">
              <a:lnSpc>
                <a:spcPct val="100000"/>
              </a:lnSpc>
              <a:spcBef>
                <a:spcPts val="0"/>
              </a:spcBef>
              <a:spcAft>
                <a:spcPts val="0"/>
              </a:spcAft>
              <a:buSzPct val="86191"/>
              <a:buChar char="●"/>
            </a:pPr>
            <a:r>
              <a:rPr lang="en-CA" sz="2896"/>
              <a:t>Module 7: LLMs supporting description and reference in digital archives</a:t>
            </a:r>
            <a:endParaRPr sz="2896"/>
          </a:p>
          <a:p>
            <a:pPr indent="-304800" lvl="0" marL="609600" rtl="0" algn="l">
              <a:lnSpc>
                <a:spcPct val="115000"/>
              </a:lnSpc>
              <a:spcBef>
                <a:spcPts val="0"/>
              </a:spcBef>
              <a:spcAft>
                <a:spcPts val="0"/>
              </a:spcAft>
              <a:buSzPct val="85714"/>
              <a:buNone/>
            </a:pPr>
            <a:r>
              <a:t/>
            </a:r>
            <a:endParaRPr/>
          </a:p>
          <a:p>
            <a:pPr indent="-304800" lvl="0" marL="609600" rtl="0" algn="l">
              <a:lnSpc>
                <a:spcPct val="115000"/>
              </a:lnSpc>
              <a:spcBef>
                <a:spcPts val="0"/>
              </a:spcBef>
              <a:spcAft>
                <a:spcPts val="0"/>
              </a:spcAft>
              <a:buSzPct val="85714"/>
              <a:buNone/>
            </a:pPr>
            <a:r>
              <a:t/>
            </a:r>
            <a:endParaRPr/>
          </a:p>
        </p:txBody>
      </p:sp>
      <p:sp>
        <p:nvSpPr>
          <p:cNvPr id="213" name="Google Shape;213;g30d80cb8194_0_255"/>
          <p:cNvSpPr txBox="1"/>
          <p:nvPr/>
        </p:nvSpPr>
        <p:spPr>
          <a:xfrm>
            <a:off x="1805400" y="5977825"/>
            <a:ext cx="103866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CA" sz="2800" u="sng">
                <a:solidFill>
                  <a:schemeClr val="hlink"/>
                </a:solidFill>
                <a:latin typeface="Calibri"/>
                <a:ea typeface="Calibri"/>
                <a:cs typeface="Calibri"/>
                <a:sym typeface="Calibri"/>
                <a:hlinkClick r:id="rId3"/>
              </a:rPr>
              <a:t>https://interparestrustai.org/trust/research_dissemination</a:t>
            </a:r>
            <a:r>
              <a:rPr lang="en-CA" sz="2800">
                <a:latin typeface="Calibri"/>
                <a:ea typeface="Calibri"/>
                <a:cs typeface="Calibri"/>
                <a:sym typeface="Calibri"/>
              </a:rPr>
              <a:t> </a:t>
            </a:r>
            <a:endParaRPr sz="2800">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E"/>
            </a:gs>
            <a:gs pos="100000">
              <a:srgbClr val="ABBFC7"/>
            </a:gs>
          </a:gsLst>
          <a:lin ang="18501953" scaled="0"/>
        </a:gradFill>
      </p:bgPr>
    </p:bg>
    <p:spTree>
      <p:nvGrpSpPr>
        <p:cNvPr id="217" name="Shape 217"/>
        <p:cNvGrpSpPr/>
        <p:nvPr/>
      </p:nvGrpSpPr>
      <p:grpSpPr>
        <a:xfrm>
          <a:off x="0" y="0"/>
          <a:ext cx="0" cy="0"/>
          <a:chOff x="0" y="0"/>
          <a:chExt cx="0" cy="0"/>
        </a:xfrm>
      </p:grpSpPr>
      <p:sp>
        <p:nvSpPr>
          <p:cNvPr id="218" name="Google Shape;218;g30d80cb8194_0_539"/>
          <p:cNvSpPr txBox="1"/>
          <p:nvPr>
            <p:ph type="title"/>
          </p:nvPr>
        </p:nvSpPr>
        <p:spPr>
          <a:xfrm>
            <a:off x="834700" y="936267"/>
            <a:ext cx="8322000" cy="763500"/>
          </a:xfrm>
          <a:prstGeom prst="rect">
            <a:avLst/>
          </a:prstGeom>
          <a:noFill/>
          <a:ln>
            <a:noFill/>
          </a:ln>
        </p:spPr>
        <p:txBody>
          <a:bodyPr anchorCtr="0" anchor="t" bIns="121900" lIns="121900" spcFirstLastPara="1" rIns="121900" wrap="square" tIns="121900">
            <a:normAutofit fontScale="90000"/>
          </a:bodyPr>
          <a:lstStyle/>
          <a:p>
            <a:pPr indent="0" lvl="0" marL="0" rtl="0" algn="l">
              <a:lnSpc>
                <a:spcPct val="100000"/>
              </a:lnSpc>
              <a:spcBef>
                <a:spcPts val="0"/>
              </a:spcBef>
              <a:spcAft>
                <a:spcPts val="0"/>
              </a:spcAft>
              <a:buSzPct val="93181"/>
              <a:buNone/>
            </a:pPr>
            <a:r>
              <a:rPr b="1" lang="en-CA"/>
              <a:t>Scholarly d</a:t>
            </a:r>
            <a:r>
              <a:rPr b="1" lang="en-CA"/>
              <a:t>issemination</a:t>
            </a:r>
            <a:endParaRPr b="1"/>
          </a:p>
        </p:txBody>
      </p:sp>
      <p:sp>
        <p:nvSpPr>
          <p:cNvPr id="219" name="Google Shape;219;g30d80cb8194_0_539"/>
          <p:cNvSpPr txBox="1"/>
          <p:nvPr>
            <p:ph idx="1" type="body"/>
          </p:nvPr>
        </p:nvSpPr>
        <p:spPr>
          <a:xfrm>
            <a:off x="517200" y="1968433"/>
            <a:ext cx="10880700" cy="4425900"/>
          </a:xfrm>
          <a:prstGeom prst="rect">
            <a:avLst/>
          </a:prstGeom>
          <a:noFill/>
          <a:ln>
            <a:noFill/>
          </a:ln>
        </p:spPr>
        <p:txBody>
          <a:bodyPr anchorCtr="0" anchor="t" bIns="121900" lIns="121900" spcFirstLastPara="1" rIns="121900" wrap="square" tIns="121900">
            <a:normAutofit fontScale="85000" lnSpcReduction="20000"/>
          </a:bodyPr>
          <a:lstStyle/>
          <a:p>
            <a:pPr indent="-434340" lvl="0" marL="609600" rtl="0" algn="l">
              <a:lnSpc>
                <a:spcPct val="115000"/>
              </a:lnSpc>
              <a:spcBef>
                <a:spcPts val="0"/>
              </a:spcBef>
              <a:spcAft>
                <a:spcPts val="0"/>
              </a:spcAft>
              <a:buSzPct val="85714"/>
              <a:buChar char="●"/>
            </a:pPr>
            <a:r>
              <a:rPr lang="en-CA"/>
              <a:t>Arias-Hernandez, R., Fewster, K., and Penniman, S. (2024). Artificial Intelligence and Machine Learning Competencies for the Archival Professions. </a:t>
            </a:r>
            <a:r>
              <a:rPr i="1" lang="en-CA"/>
              <a:t>Proceedings of the Association for Information Science and Technology</a:t>
            </a:r>
            <a:r>
              <a:rPr lang="en-CA"/>
              <a:t>, 61(1). </a:t>
            </a:r>
            <a:endParaRPr/>
          </a:p>
          <a:p>
            <a:pPr indent="-434340" lvl="0" marL="609600" rtl="0" algn="l">
              <a:lnSpc>
                <a:spcPct val="115000"/>
              </a:lnSpc>
              <a:spcBef>
                <a:spcPts val="0"/>
              </a:spcBef>
              <a:spcAft>
                <a:spcPts val="0"/>
              </a:spcAft>
              <a:buSzPct val="85714"/>
              <a:buChar char="●"/>
            </a:pPr>
            <a:r>
              <a:rPr lang="en-CA"/>
              <a:t>Arias-Hernandez, R. and Rockembach, M. (in review). Building Trustworthy AI Solutions: Integrating Artificial Intelligence Literacy into Records Management and Archival Systems. </a:t>
            </a:r>
            <a:r>
              <a:rPr i="1" lang="en-CA"/>
              <a:t>AI &amp; Society.</a:t>
            </a:r>
            <a:r>
              <a:rPr lang="en-CA"/>
              <a:t> Springer Nature.</a:t>
            </a:r>
            <a:endParaRPr/>
          </a:p>
          <a:p>
            <a:pPr indent="-401955" lvl="0" marL="609600" rtl="0" algn="l">
              <a:lnSpc>
                <a:spcPct val="115000"/>
              </a:lnSpc>
              <a:spcBef>
                <a:spcPts val="0"/>
              </a:spcBef>
              <a:spcAft>
                <a:spcPts val="0"/>
              </a:spcAft>
              <a:buSzPct val="64285"/>
              <a:buChar char="●"/>
            </a:pPr>
            <a:r>
              <a:rPr lang="en-CA"/>
              <a:t>Lemieux, V. and </a:t>
            </a:r>
            <a:r>
              <a:rPr lang="en-CA">
                <a:solidFill>
                  <a:schemeClr val="dk1"/>
                </a:solidFill>
              </a:rPr>
              <a:t>Arias-Hernandez, R. (in preparation). Training in Computational Archival Science: Do CAS Educational Frameworks meet Professional Expectations?. </a:t>
            </a:r>
            <a:r>
              <a:rPr i="1" lang="en-CA">
                <a:solidFill>
                  <a:schemeClr val="dk1"/>
                </a:solidFill>
              </a:rPr>
              <a:t>Proceedings of the 9th Computational Archival Science Workshop</a:t>
            </a:r>
            <a:r>
              <a:rPr lang="en-CA">
                <a:solidFill>
                  <a:schemeClr val="dk1"/>
                </a:solidFill>
              </a:rPr>
              <a:t>, IEEE Big Data 2024. </a:t>
            </a:r>
            <a:endParaRPr/>
          </a:p>
          <a:p>
            <a:pPr indent="-304800" lvl="0" marL="609600" rtl="0" algn="l">
              <a:lnSpc>
                <a:spcPct val="115000"/>
              </a:lnSpc>
              <a:spcBef>
                <a:spcPts val="0"/>
              </a:spcBef>
              <a:spcAft>
                <a:spcPts val="0"/>
              </a:spcAft>
              <a:buSzPct val="85714"/>
              <a:buNone/>
            </a:pPr>
            <a:r>
              <a:t/>
            </a:r>
            <a:endParaRPr/>
          </a:p>
          <a:p>
            <a:pPr indent="-304800" lvl="0" marL="609600" rtl="0" algn="l">
              <a:lnSpc>
                <a:spcPct val="115000"/>
              </a:lnSpc>
              <a:spcBef>
                <a:spcPts val="0"/>
              </a:spcBef>
              <a:spcAft>
                <a:spcPts val="0"/>
              </a:spcAft>
              <a:buSzPct val="85714"/>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23" name="Shape 223"/>
        <p:cNvGrpSpPr/>
        <p:nvPr/>
      </p:nvGrpSpPr>
      <p:grpSpPr>
        <a:xfrm>
          <a:off x="0" y="0"/>
          <a:ext cx="0" cy="0"/>
          <a:chOff x="0" y="0"/>
          <a:chExt cx="0" cy="0"/>
        </a:xfrm>
      </p:grpSpPr>
      <p:sp>
        <p:nvSpPr>
          <p:cNvPr id="224" name="Google Shape;224;p15"/>
          <p:cNvSpPr txBox="1"/>
          <p:nvPr/>
        </p:nvSpPr>
        <p:spPr>
          <a:xfrm>
            <a:off x="4399500" y="2800950"/>
            <a:ext cx="3393000" cy="10314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5500"/>
              <a:buFont typeface="Arial"/>
              <a:buNone/>
            </a:pPr>
            <a:r>
              <a:rPr b="0" i="0" lang="en-CA" sz="5500" u="none" cap="none" strike="noStrike">
                <a:solidFill>
                  <a:schemeClr val="lt1"/>
                </a:solidFill>
                <a:latin typeface="Calibri"/>
                <a:ea typeface="Calibri"/>
                <a:cs typeface="Calibri"/>
                <a:sym typeface="Calibri"/>
              </a:rPr>
              <a:t>Thank you!</a:t>
            </a:r>
            <a:endParaRPr b="0" i="0" sz="5500" u="none" cap="none" strike="noStrike">
              <a:solidFill>
                <a:schemeClr val="lt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E"/>
            </a:gs>
            <a:gs pos="100000">
              <a:srgbClr val="ABBFC7"/>
            </a:gs>
          </a:gsLst>
          <a:lin ang="18502640" scaled="0"/>
        </a:gradFill>
      </p:bgPr>
    </p:bg>
    <p:spTree>
      <p:nvGrpSpPr>
        <p:cNvPr id="228" name="Shape 228"/>
        <p:cNvGrpSpPr/>
        <p:nvPr/>
      </p:nvGrpSpPr>
      <p:grpSpPr>
        <a:xfrm>
          <a:off x="0" y="0"/>
          <a:ext cx="0" cy="0"/>
          <a:chOff x="0" y="0"/>
          <a:chExt cx="0" cy="0"/>
        </a:xfrm>
      </p:grpSpPr>
      <p:sp>
        <p:nvSpPr>
          <p:cNvPr id="229" name="Google Shape;229;g226f5ae5189_0_31"/>
          <p:cNvSpPr txBox="1"/>
          <p:nvPr/>
        </p:nvSpPr>
        <p:spPr>
          <a:xfrm>
            <a:off x="443411" y="465638"/>
            <a:ext cx="11457600" cy="702000"/>
          </a:xfrm>
          <a:prstGeom prst="rect">
            <a:avLst/>
          </a:prstGeom>
          <a:noFill/>
          <a:ln>
            <a:noFill/>
          </a:ln>
        </p:spPr>
        <p:txBody>
          <a:bodyPr anchorCtr="0" anchor="t" bIns="45700" lIns="45700" spcFirstLastPara="1" rIns="45700" wrap="square" tIns="45700">
            <a:spAutoFit/>
          </a:bodyPr>
          <a:lstStyle/>
          <a:p>
            <a:pPr indent="0" lvl="0" marL="0" marR="0" rtl="0" algn="l">
              <a:lnSpc>
                <a:spcPct val="90000"/>
              </a:lnSpc>
              <a:spcBef>
                <a:spcPts val="0"/>
              </a:spcBef>
              <a:spcAft>
                <a:spcPts val="0"/>
              </a:spcAft>
              <a:buClr>
                <a:srgbClr val="000000"/>
              </a:buClr>
              <a:buSzPts val="4400"/>
              <a:buFont typeface="Calibri"/>
              <a:buNone/>
            </a:pPr>
            <a:r>
              <a:rPr b="1" i="0" lang="en-CA" sz="4400" u="none" cap="none" strike="noStrike">
                <a:solidFill>
                  <a:srgbClr val="000000"/>
                </a:solidFill>
                <a:latin typeface="Calibri"/>
                <a:ea typeface="Calibri"/>
                <a:cs typeface="Calibri"/>
                <a:sym typeface="Calibri"/>
              </a:rPr>
              <a:t>References</a:t>
            </a:r>
            <a:endParaRPr b="0" i="0" sz="1800" u="none" cap="none" strike="noStrike">
              <a:solidFill>
                <a:srgbClr val="000000"/>
              </a:solidFill>
              <a:latin typeface="Calibri"/>
              <a:ea typeface="Calibri"/>
              <a:cs typeface="Calibri"/>
              <a:sym typeface="Calibri"/>
            </a:endParaRPr>
          </a:p>
        </p:txBody>
      </p:sp>
      <p:sp>
        <p:nvSpPr>
          <p:cNvPr id="230" name="Google Shape;230;g226f5ae5189_0_31"/>
          <p:cNvSpPr txBox="1"/>
          <p:nvPr>
            <p:ph idx="1" type="body"/>
          </p:nvPr>
        </p:nvSpPr>
        <p:spPr>
          <a:xfrm>
            <a:off x="599300" y="1411349"/>
            <a:ext cx="10543800" cy="4200900"/>
          </a:xfrm>
          <a:prstGeom prst="rect">
            <a:avLst/>
          </a:prstGeom>
          <a:noFill/>
          <a:ln>
            <a:noFill/>
          </a:ln>
        </p:spPr>
        <p:txBody>
          <a:bodyPr anchorCtr="0" anchor="t" bIns="45700" lIns="45700" spcFirstLastPara="1" rIns="45700" wrap="square" tIns="45700">
            <a:noAutofit/>
          </a:bodyPr>
          <a:lstStyle/>
          <a:p>
            <a:pPr indent="-279400" lvl="0" marL="279400" rtl="0" algn="l">
              <a:lnSpc>
                <a:spcPct val="100000"/>
              </a:lnSpc>
              <a:spcBef>
                <a:spcPts val="0"/>
              </a:spcBef>
              <a:spcAft>
                <a:spcPts val="0"/>
              </a:spcAft>
              <a:buSzPts val="2400"/>
              <a:buNone/>
            </a:pPr>
            <a:r>
              <a:rPr lang="en-CA" sz="1700">
                <a:solidFill>
                  <a:srgbClr val="595959"/>
                </a:solidFill>
              </a:rPr>
              <a:t>Anderson, B. G. (2021). On Constructing a Scientific Archives Network Exploring Computational Approaches to the Cybernetics Thought Collective. </a:t>
            </a:r>
            <a:r>
              <a:rPr i="1" lang="en-CA" sz="1700">
                <a:solidFill>
                  <a:srgbClr val="595959"/>
                </a:solidFill>
              </a:rPr>
              <a:t>Archivaria</a:t>
            </a:r>
            <a:r>
              <a:rPr lang="en-CA" sz="1700">
                <a:solidFill>
                  <a:srgbClr val="595959"/>
                </a:solidFill>
              </a:rPr>
              <a:t>, </a:t>
            </a:r>
            <a:r>
              <a:rPr i="1" lang="en-CA" sz="1700">
                <a:solidFill>
                  <a:srgbClr val="595959"/>
                </a:solidFill>
              </a:rPr>
              <a:t>91</a:t>
            </a:r>
            <a:r>
              <a:rPr lang="en-CA" sz="1700">
                <a:solidFill>
                  <a:srgbClr val="595959"/>
                </a:solidFill>
              </a:rPr>
              <a:t>, 104–147.</a:t>
            </a:r>
            <a:endParaRPr sz="1700">
              <a:solidFill>
                <a:srgbClr val="595959"/>
              </a:solidFill>
            </a:endParaRPr>
          </a:p>
          <a:p>
            <a:pPr indent="-279400" lvl="0" marL="279400" rtl="0" algn="l">
              <a:lnSpc>
                <a:spcPct val="100000"/>
              </a:lnSpc>
              <a:spcBef>
                <a:spcPts val="0"/>
              </a:spcBef>
              <a:spcAft>
                <a:spcPts val="0"/>
              </a:spcAft>
              <a:buSzPts val="2400"/>
              <a:buNone/>
            </a:pPr>
            <a:r>
              <a:rPr lang="en-CA" sz="1700">
                <a:solidFill>
                  <a:srgbClr val="595959"/>
                </a:solidFill>
              </a:rPr>
              <a:t>Cain, J. O. (2016). Using Topic Modeling to Enhance Access to Library Digital Collections. </a:t>
            </a:r>
            <a:r>
              <a:rPr i="1" lang="en-CA" sz="1700">
                <a:solidFill>
                  <a:srgbClr val="595959"/>
                </a:solidFill>
              </a:rPr>
              <a:t>Journal of Web Librarianship</a:t>
            </a:r>
            <a:r>
              <a:rPr lang="en-CA" sz="1700">
                <a:solidFill>
                  <a:srgbClr val="595959"/>
                </a:solidFill>
              </a:rPr>
              <a:t>, </a:t>
            </a:r>
            <a:r>
              <a:rPr i="1" lang="en-CA" sz="1700">
                <a:solidFill>
                  <a:srgbClr val="595959"/>
                </a:solidFill>
              </a:rPr>
              <a:t>10</a:t>
            </a:r>
            <a:r>
              <a:rPr lang="en-CA" sz="1700">
                <a:solidFill>
                  <a:srgbClr val="595959"/>
                </a:solidFill>
              </a:rPr>
              <a:t>(3), 210–225.</a:t>
            </a:r>
            <a:r>
              <a:rPr lang="en-CA" sz="1700">
                <a:solidFill>
                  <a:srgbClr val="595959"/>
                </a:solidFill>
                <a:uFill>
                  <a:noFill/>
                </a:uFill>
                <a:hlinkClick r:id="rId3">
                  <a:extLst>
                    <a:ext uri="{A12FA001-AC4F-418D-AE19-62706E023703}">
                      <ahyp:hlinkClr val="tx"/>
                    </a:ext>
                  </a:extLst>
                </a:hlinkClick>
              </a:rPr>
              <a:t> </a:t>
            </a:r>
            <a:endParaRPr sz="1700">
              <a:solidFill>
                <a:srgbClr val="595959"/>
              </a:solidFill>
            </a:endParaRPr>
          </a:p>
          <a:p>
            <a:pPr indent="0" lvl="0" marL="0" rtl="0" algn="l">
              <a:lnSpc>
                <a:spcPct val="90000"/>
              </a:lnSpc>
              <a:spcBef>
                <a:spcPts val="0"/>
              </a:spcBef>
              <a:spcAft>
                <a:spcPts val="0"/>
              </a:spcAft>
              <a:buClr>
                <a:srgbClr val="888888"/>
              </a:buClr>
              <a:buSzPts val="2400"/>
              <a:buFont typeface="Calibri"/>
              <a:buNone/>
            </a:pPr>
            <a:r>
              <a:rPr lang="en-CA" sz="1700">
                <a:solidFill>
                  <a:srgbClr val="595959"/>
                </a:solidFill>
              </a:rPr>
              <a:t>Cordell, R. (2020). Machine Learning + Libraries: A Report on the State of the Field. Library of Congress: Washington, DC.</a:t>
            </a:r>
            <a:endParaRPr sz="1700">
              <a:solidFill>
                <a:srgbClr val="595959"/>
              </a:solidFill>
            </a:endParaRPr>
          </a:p>
          <a:p>
            <a:pPr indent="0" lvl="0" marL="0" rtl="0" algn="l">
              <a:lnSpc>
                <a:spcPct val="90000"/>
              </a:lnSpc>
              <a:spcBef>
                <a:spcPts val="0"/>
              </a:spcBef>
              <a:spcAft>
                <a:spcPts val="0"/>
              </a:spcAft>
              <a:buClr>
                <a:srgbClr val="888888"/>
              </a:buClr>
              <a:buSzPts val="2400"/>
              <a:buFont typeface="Calibri"/>
              <a:buNone/>
            </a:pPr>
            <a:r>
              <a:rPr lang="en-CA" sz="1700">
                <a:solidFill>
                  <a:srgbClr val="595959"/>
                </a:solidFill>
              </a:rPr>
              <a:t>Darby, A. et.al. (2022). AI training resources for GLAM: a snapshot. arXiv:2205.04738. DOI: 10.48550/arXiv.2205.04738</a:t>
            </a:r>
            <a:endParaRPr sz="1700">
              <a:solidFill>
                <a:srgbClr val="595959"/>
              </a:solidFill>
            </a:endParaRPr>
          </a:p>
          <a:p>
            <a:pPr indent="-279400" lvl="0" marL="279400" rtl="0" algn="l">
              <a:lnSpc>
                <a:spcPct val="100000"/>
              </a:lnSpc>
              <a:spcBef>
                <a:spcPts val="0"/>
              </a:spcBef>
              <a:spcAft>
                <a:spcPts val="0"/>
              </a:spcAft>
              <a:buClr>
                <a:schemeClr val="dk1"/>
              </a:buClr>
              <a:buSzPts val="1100"/>
              <a:buFont typeface="Arial"/>
              <a:buNone/>
            </a:pPr>
            <a:r>
              <a:rPr lang="en-CA" sz="1700">
                <a:solidFill>
                  <a:srgbClr val="595959"/>
                </a:solidFill>
              </a:rPr>
              <a:t>Decker, S., Kirsch, D. A., Kuppili Venkata, S., &amp; Nix, A. (2022). Finding light in dark archives: Using AI to connect context and content in email. </a:t>
            </a:r>
            <a:r>
              <a:rPr i="1" lang="en-CA" sz="1700">
                <a:solidFill>
                  <a:srgbClr val="595959"/>
                </a:solidFill>
              </a:rPr>
              <a:t>AI &amp; SOCIETY</a:t>
            </a:r>
            <a:r>
              <a:rPr lang="en-CA" sz="1700">
                <a:solidFill>
                  <a:srgbClr val="595959"/>
                </a:solidFill>
              </a:rPr>
              <a:t>, </a:t>
            </a:r>
            <a:r>
              <a:rPr i="1" lang="en-CA" sz="1700">
                <a:solidFill>
                  <a:srgbClr val="595959"/>
                </a:solidFill>
              </a:rPr>
              <a:t>37</a:t>
            </a:r>
            <a:r>
              <a:rPr lang="en-CA" sz="1700">
                <a:solidFill>
                  <a:srgbClr val="595959"/>
                </a:solidFill>
              </a:rPr>
              <a:t>(3), 859–872.</a:t>
            </a:r>
            <a:r>
              <a:rPr lang="en-CA" sz="1700">
                <a:solidFill>
                  <a:srgbClr val="595959"/>
                </a:solidFill>
                <a:uFill>
                  <a:noFill/>
                </a:uFill>
                <a:hlinkClick r:id="rId4">
                  <a:extLst>
                    <a:ext uri="{A12FA001-AC4F-418D-AE19-62706E023703}">
                      <ahyp:hlinkClr val="tx"/>
                    </a:ext>
                  </a:extLst>
                </a:hlinkClick>
              </a:rPr>
              <a:t> </a:t>
            </a:r>
            <a:endParaRPr sz="1700" u="sng">
              <a:solidFill>
                <a:srgbClr val="595959"/>
              </a:solidFill>
            </a:endParaRPr>
          </a:p>
          <a:p>
            <a:pPr indent="-279400" lvl="0" marL="279400" rtl="0" algn="l">
              <a:lnSpc>
                <a:spcPct val="100000"/>
              </a:lnSpc>
              <a:spcBef>
                <a:spcPts val="0"/>
              </a:spcBef>
              <a:spcAft>
                <a:spcPts val="0"/>
              </a:spcAft>
              <a:buClr>
                <a:schemeClr val="dk1"/>
              </a:buClr>
              <a:buSzPts val="1100"/>
              <a:buFont typeface="Arial"/>
              <a:buNone/>
            </a:pPr>
            <a:r>
              <a:rPr lang="en-CA" sz="1700">
                <a:solidFill>
                  <a:srgbClr val="595959"/>
                </a:solidFill>
              </a:rPr>
              <a:t>Hutchinson, T. (2020), Natural language processing and machine learning as practical toolsets for archival processing. </a:t>
            </a:r>
            <a:r>
              <a:rPr i="1" lang="en-CA" sz="1700">
                <a:solidFill>
                  <a:srgbClr val="595959"/>
                </a:solidFill>
              </a:rPr>
              <a:t>Records Management Journal</a:t>
            </a:r>
            <a:r>
              <a:rPr lang="en-CA" sz="1700">
                <a:solidFill>
                  <a:srgbClr val="595959"/>
                </a:solidFill>
              </a:rPr>
              <a:t>, 30(2), pp. 155-174</a:t>
            </a:r>
            <a:endParaRPr sz="1700">
              <a:solidFill>
                <a:srgbClr val="595959"/>
              </a:solidFill>
            </a:endParaRPr>
          </a:p>
          <a:p>
            <a:pPr indent="-279400" lvl="0" marL="279400" rtl="0" algn="l">
              <a:lnSpc>
                <a:spcPct val="100000"/>
              </a:lnSpc>
              <a:spcBef>
                <a:spcPts val="0"/>
              </a:spcBef>
              <a:spcAft>
                <a:spcPts val="0"/>
              </a:spcAft>
              <a:buClr>
                <a:schemeClr val="dk1"/>
              </a:buClr>
              <a:buSzPts val="1100"/>
              <a:buFont typeface="Arial"/>
              <a:buNone/>
            </a:pPr>
            <a:r>
              <a:rPr lang="en-CA" sz="1700">
                <a:solidFill>
                  <a:srgbClr val="595959"/>
                </a:solidFill>
              </a:rPr>
              <a:t>Marciano, R., Underwood, W., Hanaee, M., Mullane, C., Singh, A., &amp; Tethong, Z. (2018). Automating the Detection of Personally Identifiable Information (PII) in Japanese-American WWII Incarceration Camp Records. </a:t>
            </a:r>
            <a:r>
              <a:rPr i="1" lang="en-CA" sz="1700">
                <a:solidFill>
                  <a:srgbClr val="595959"/>
                </a:solidFill>
              </a:rPr>
              <a:t>2018 IEEE International Conference on Big Data (Big Data)</a:t>
            </a:r>
            <a:r>
              <a:rPr lang="en-CA" sz="1700">
                <a:solidFill>
                  <a:srgbClr val="595959"/>
                </a:solidFill>
              </a:rPr>
              <a:t>, 2725–2732.</a:t>
            </a:r>
            <a:endParaRPr sz="1700" u="sng">
              <a:solidFill>
                <a:srgbClr val="595959"/>
              </a:solidFill>
            </a:endParaRPr>
          </a:p>
          <a:p>
            <a:pPr indent="-279400" lvl="0" marL="279400" rtl="0" algn="l">
              <a:lnSpc>
                <a:spcPct val="100000"/>
              </a:lnSpc>
              <a:spcBef>
                <a:spcPts val="0"/>
              </a:spcBef>
              <a:spcAft>
                <a:spcPts val="0"/>
              </a:spcAft>
              <a:buClr>
                <a:schemeClr val="dk1"/>
              </a:buClr>
              <a:buSzPts val="1100"/>
              <a:buFont typeface="Arial"/>
              <a:buNone/>
            </a:pPr>
            <a:r>
              <a:rPr lang="en-CA" sz="1700">
                <a:solidFill>
                  <a:srgbClr val="595959"/>
                </a:solidFill>
              </a:rPr>
              <a:t>Padilla, T. (2019). Responsible Operations:  Data Science, Machine Learning, and AI in Libraries. OCLC: Dublin, OH.</a:t>
            </a:r>
            <a:endParaRPr sz="1700" u="sng">
              <a:solidFill>
                <a:srgbClr val="595959"/>
              </a:solidFill>
            </a:endParaRPr>
          </a:p>
          <a:p>
            <a:pPr indent="-279400" lvl="0" marL="279400" rtl="0" algn="l">
              <a:lnSpc>
                <a:spcPct val="100000"/>
              </a:lnSpc>
              <a:spcBef>
                <a:spcPts val="0"/>
              </a:spcBef>
              <a:spcAft>
                <a:spcPts val="0"/>
              </a:spcAft>
              <a:buClr>
                <a:schemeClr val="dk1"/>
              </a:buClr>
              <a:buSzPts val="1100"/>
              <a:buFont typeface="Arial"/>
              <a:buNone/>
            </a:pPr>
            <a:r>
              <a:rPr lang="en-CA" sz="1700">
                <a:solidFill>
                  <a:srgbClr val="595959"/>
                </a:solidFill>
              </a:rPr>
              <a:t>Rolan, G., Humphries, G., Jeffrey, L., Samaras, E., Antsoupova, T., &amp; Stuart, K. (2019). More human than human? Artificial intelligence in the archive. </a:t>
            </a:r>
            <a:r>
              <a:rPr i="1" lang="en-CA" sz="1700">
                <a:solidFill>
                  <a:srgbClr val="595959"/>
                </a:solidFill>
              </a:rPr>
              <a:t>Archives and Manuscripts</a:t>
            </a:r>
            <a:r>
              <a:rPr lang="en-CA" sz="1700">
                <a:solidFill>
                  <a:srgbClr val="595959"/>
                </a:solidFill>
              </a:rPr>
              <a:t>, </a:t>
            </a:r>
            <a:r>
              <a:rPr i="1" lang="en-CA" sz="1700">
                <a:solidFill>
                  <a:srgbClr val="595959"/>
                </a:solidFill>
              </a:rPr>
              <a:t>47</a:t>
            </a:r>
            <a:r>
              <a:rPr lang="en-CA" sz="1700">
                <a:solidFill>
                  <a:srgbClr val="595959"/>
                </a:solidFill>
              </a:rPr>
              <a:t>(2), 179–203.</a:t>
            </a:r>
            <a:endParaRPr sz="1700">
              <a:solidFill>
                <a:srgbClr val="595959"/>
              </a:solidFill>
            </a:endParaRPr>
          </a:p>
          <a:p>
            <a:pPr indent="-279400" lvl="0" marL="279400" rtl="0" algn="l">
              <a:lnSpc>
                <a:spcPct val="100000"/>
              </a:lnSpc>
              <a:spcBef>
                <a:spcPts val="0"/>
              </a:spcBef>
              <a:spcAft>
                <a:spcPts val="0"/>
              </a:spcAft>
              <a:buClr>
                <a:schemeClr val="dk1"/>
              </a:buClr>
              <a:buSzPts val="1100"/>
              <a:buFont typeface="Arial"/>
              <a:buNone/>
            </a:pPr>
            <a:r>
              <a:rPr lang="en-CA" sz="1700">
                <a:solidFill>
                  <a:srgbClr val="595959"/>
                </a:solidFill>
              </a:rPr>
              <a:t>Schneider, J., Adams, C., DeBauche, S., Echols, R., McKean, C., Moran, J., &amp; Waugh, D. (2019). Appraising, processing, and providing access to email in contemporary literary archives. </a:t>
            </a:r>
            <a:r>
              <a:rPr i="1" lang="en-CA" sz="1700">
                <a:solidFill>
                  <a:srgbClr val="595959"/>
                </a:solidFill>
              </a:rPr>
              <a:t>Archives and Manuscripts</a:t>
            </a:r>
            <a:r>
              <a:rPr lang="en-CA" sz="1700">
                <a:solidFill>
                  <a:srgbClr val="595959"/>
                </a:solidFill>
              </a:rPr>
              <a:t>, </a:t>
            </a:r>
            <a:r>
              <a:rPr i="1" lang="en-CA" sz="1700">
                <a:solidFill>
                  <a:srgbClr val="595959"/>
                </a:solidFill>
              </a:rPr>
              <a:t>47</a:t>
            </a:r>
            <a:r>
              <a:rPr lang="en-CA" sz="1700">
                <a:solidFill>
                  <a:srgbClr val="595959"/>
                </a:solidFill>
              </a:rPr>
              <a:t>(3), 305–326.</a:t>
            </a:r>
            <a:r>
              <a:rPr lang="en-CA" sz="1700">
                <a:solidFill>
                  <a:srgbClr val="595959"/>
                </a:solidFill>
                <a:uFill>
                  <a:noFill/>
                </a:uFill>
                <a:hlinkClick r:id="rId5">
                  <a:extLst>
                    <a:ext uri="{A12FA001-AC4F-418D-AE19-62706E023703}">
                      <ahyp:hlinkClr val="tx"/>
                    </a:ext>
                  </a:extLst>
                </a:hlinkClick>
              </a:rPr>
              <a:t> </a:t>
            </a:r>
            <a:endParaRPr sz="1700" u="sng">
              <a:solidFill>
                <a:srgbClr val="595959"/>
              </a:solidFill>
            </a:endParaRPr>
          </a:p>
          <a:p>
            <a:pPr indent="-279400" lvl="0" marL="279400" rtl="0" algn="l">
              <a:lnSpc>
                <a:spcPct val="100000"/>
              </a:lnSpc>
              <a:spcBef>
                <a:spcPts val="0"/>
              </a:spcBef>
              <a:spcAft>
                <a:spcPts val="0"/>
              </a:spcAft>
              <a:buClr>
                <a:schemeClr val="dk1"/>
              </a:buClr>
              <a:buSzPts val="1100"/>
              <a:buFont typeface="Arial"/>
              <a:buNone/>
            </a:pPr>
            <a:r>
              <a:t/>
            </a:r>
            <a:endParaRPr sz="1600"/>
          </a:p>
          <a:p>
            <a:pPr indent="0" lvl="0" marL="0" rtl="0" algn="l">
              <a:lnSpc>
                <a:spcPct val="90000"/>
              </a:lnSpc>
              <a:spcBef>
                <a:spcPts val="1000"/>
              </a:spcBef>
              <a:spcAft>
                <a:spcPts val="0"/>
              </a:spcAft>
              <a:buClr>
                <a:srgbClr val="888888"/>
              </a:buClr>
              <a:buSzPts val="2400"/>
              <a:buFont typeface="Calibri"/>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E"/>
            </a:gs>
            <a:gs pos="100000">
              <a:srgbClr val="ABBFC7"/>
            </a:gs>
          </a:gsLst>
          <a:lin ang="18501953" scaled="0"/>
        </a:gradFill>
      </p:bgPr>
    </p:bg>
    <p:spTree>
      <p:nvGrpSpPr>
        <p:cNvPr id="105" name="Shape 105"/>
        <p:cNvGrpSpPr/>
        <p:nvPr/>
      </p:nvGrpSpPr>
      <p:grpSpPr>
        <a:xfrm>
          <a:off x="0" y="0"/>
          <a:ext cx="0" cy="0"/>
          <a:chOff x="0" y="0"/>
          <a:chExt cx="0" cy="0"/>
        </a:xfrm>
      </p:grpSpPr>
      <p:sp>
        <p:nvSpPr>
          <p:cNvPr id="106" name="Google Shape;106;g30d80cb8194_0_483"/>
          <p:cNvSpPr txBox="1"/>
          <p:nvPr/>
        </p:nvSpPr>
        <p:spPr>
          <a:xfrm>
            <a:off x="415600" y="1356855"/>
            <a:ext cx="11360700" cy="763500"/>
          </a:xfrm>
          <a:prstGeom prst="rect">
            <a:avLst/>
          </a:prstGeom>
          <a:noFill/>
          <a:ln>
            <a:noFill/>
          </a:ln>
        </p:spPr>
        <p:txBody>
          <a:bodyPr anchorCtr="0" anchor="ctr" bIns="121900" lIns="121900" spcFirstLastPara="1" rIns="121900" wrap="square" tIns="121900">
            <a:normAutofit/>
          </a:bodyPr>
          <a:lstStyle/>
          <a:p>
            <a:pPr indent="0" lvl="0" marL="0" marR="0" rtl="0" algn="l">
              <a:lnSpc>
                <a:spcPct val="90000"/>
              </a:lnSpc>
              <a:spcBef>
                <a:spcPts val="0"/>
              </a:spcBef>
              <a:spcAft>
                <a:spcPts val="800"/>
              </a:spcAft>
              <a:buNone/>
            </a:pPr>
            <a:r>
              <a:rPr b="0" i="0" lang="en-CA" sz="2500" u="none" cap="none" strike="noStrike">
                <a:solidFill>
                  <a:schemeClr val="dk1"/>
                </a:solidFill>
                <a:latin typeface="Arial"/>
                <a:ea typeface="Arial"/>
                <a:cs typeface="Arial"/>
                <a:sym typeface="Arial"/>
              </a:rPr>
              <a:t>Acknowledgments: </a:t>
            </a:r>
            <a:endParaRPr sz="1900"/>
          </a:p>
        </p:txBody>
      </p:sp>
      <p:sp>
        <p:nvSpPr>
          <p:cNvPr id="107" name="Google Shape;107;g30d80cb8194_0_483"/>
          <p:cNvSpPr txBox="1"/>
          <p:nvPr>
            <p:ph idx="12" type="sldNum"/>
          </p:nvPr>
        </p:nvSpPr>
        <p:spPr>
          <a:xfrm>
            <a:off x="11296611" y="6217623"/>
            <a:ext cx="731700" cy="524700"/>
          </a:xfrm>
          <a:prstGeom prst="rect">
            <a:avLst/>
          </a:prstGeom>
          <a:noFill/>
          <a:ln>
            <a:noFill/>
          </a:ln>
        </p:spPr>
        <p:txBody>
          <a:bodyPr anchorCtr="0" anchor="ctr" bIns="121900" lIns="121900" spcFirstLastPara="1" rIns="121900" wrap="square" tIns="121900">
            <a:normAutofit/>
          </a:bodyPr>
          <a:lstStyle/>
          <a:p>
            <a:pPr indent="0" lvl="0" marL="0" rtl="0" algn="r">
              <a:lnSpc>
                <a:spcPct val="90000"/>
              </a:lnSpc>
              <a:spcBef>
                <a:spcPts val="0"/>
              </a:spcBef>
              <a:spcAft>
                <a:spcPts val="800"/>
              </a:spcAft>
              <a:buSzPts val="1200"/>
              <a:buNone/>
            </a:pPr>
            <a:fld id="{00000000-1234-1234-1234-123412341234}" type="slidenum">
              <a:rPr lang="en-CA" sz="1200"/>
              <a:t>‹#›</a:t>
            </a:fld>
            <a:endParaRPr sz="1200"/>
          </a:p>
        </p:txBody>
      </p:sp>
      <p:grpSp>
        <p:nvGrpSpPr>
          <p:cNvPr id="108" name="Google Shape;108;g30d80cb8194_0_483"/>
          <p:cNvGrpSpPr/>
          <p:nvPr/>
        </p:nvGrpSpPr>
        <p:grpSpPr>
          <a:xfrm>
            <a:off x="415600" y="2150665"/>
            <a:ext cx="11360516" cy="3272877"/>
            <a:chOff x="0" y="404784"/>
            <a:chExt cx="8520600" cy="2454719"/>
          </a:xfrm>
        </p:grpSpPr>
        <p:sp>
          <p:nvSpPr>
            <p:cNvPr id="109" name="Google Shape;109;g30d80cb8194_0_483"/>
            <p:cNvSpPr/>
            <p:nvPr/>
          </p:nvSpPr>
          <p:spPr>
            <a:xfrm>
              <a:off x="0" y="404784"/>
              <a:ext cx="8520600" cy="463200"/>
            </a:xfrm>
            <a:prstGeom prst="roundRect">
              <a:avLst>
                <a:gd fmla="val 16667" name="adj"/>
              </a:avLst>
            </a:prstGeom>
            <a:solidFill>
              <a:schemeClr val="accent2"/>
            </a:solidFill>
            <a:ln cap="flat" cmpd="sng" w="25400">
              <a:solidFill>
                <a:schemeClr val="lt1"/>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10" name="Google Shape;110;g30d80cb8194_0_483"/>
            <p:cNvSpPr txBox="1"/>
            <p:nvPr/>
          </p:nvSpPr>
          <p:spPr>
            <a:xfrm>
              <a:off x="22617" y="427401"/>
              <a:ext cx="8475300" cy="418200"/>
            </a:xfrm>
            <a:prstGeom prst="rect">
              <a:avLst/>
            </a:prstGeom>
            <a:noFill/>
            <a:ln>
              <a:noFill/>
            </a:ln>
          </p:spPr>
          <p:txBody>
            <a:bodyPr anchorCtr="0" anchor="ctr" bIns="60925" lIns="60925" spcFirstLastPara="1" rIns="60925" wrap="square" tIns="60925">
              <a:noAutofit/>
            </a:bodyPr>
            <a:lstStyle/>
            <a:p>
              <a:pPr indent="0" lvl="0" marL="0" marR="0" rtl="0" algn="l">
                <a:lnSpc>
                  <a:spcPct val="90000"/>
                </a:lnSpc>
                <a:spcBef>
                  <a:spcPts val="0"/>
                </a:spcBef>
                <a:spcAft>
                  <a:spcPts val="0"/>
                </a:spcAft>
                <a:buClr>
                  <a:srgbClr val="000000"/>
                </a:buClr>
                <a:buSzPts val="1600"/>
                <a:buFont typeface="Arial"/>
                <a:buNone/>
              </a:pPr>
              <a:r>
                <a:rPr b="1" i="0" lang="en-CA" sz="1600" u="none" cap="none" strike="noStrike">
                  <a:solidFill>
                    <a:schemeClr val="lt1"/>
                  </a:solidFill>
                  <a:latin typeface="Arial"/>
                  <a:ea typeface="Arial"/>
                  <a:cs typeface="Arial"/>
                  <a:sym typeface="Arial"/>
                </a:rPr>
                <a:t>Co-researchers/authors</a:t>
              </a:r>
              <a:r>
                <a:rPr b="0" i="0" lang="en-CA" sz="1600" u="none" cap="none" strike="noStrike">
                  <a:solidFill>
                    <a:schemeClr val="lt1"/>
                  </a:solidFill>
                  <a:latin typeface="Arial"/>
                  <a:ea typeface="Arial"/>
                  <a:cs typeface="Arial"/>
                  <a:sym typeface="Arial"/>
                </a:rPr>
                <a:t>: Kaila Fewster (GRA, MASLIS student) and Sophie Penniman (former GRA, Archival Processing Specialist, Northwestern University).</a:t>
              </a:r>
              <a:endParaRPr b="0" i="0" sz="1600" u="none" cap="none" strike="noStrike">
                <a:solidFill>
                  <a:schemeClr val="lt1"/>
                </a:solidFill>
                <a:latin typeface="Arial"/>
                <a:ea typeface="Arial"/>
                <a:cs typeface="Arial"/>
                <a:sym typeface="Arial"/>
              </a:endParaRPr>
            </a:p>
          </p:txBody>
        </p:sp>
        <p:sp>
          <p:nvSpPr>
            <p:cNvPr id="111" name="Google Shape;111;g30d80cb8194_0_483"/>
            <p:cNvSpPr/>
            <p:nvPr/>
          </p:nvSpPr>
          <p:spPr>
            <a:xfrm>
              <a:off x="0" y="902664"/>
              <a:ext cx="8520600" cy="463200"/>
            </a:xfrm>
            <a:prstGeom prst="roundRect">
              <a:avLst>
                <a:gd fmla="val 16667" name="adj"/>
              </a:avLst>
            </a:prstGeom>
            <a:solidFill>
              <a:schemeClr val="accent2"/>
            </a:solidFill>
            <a:ln cap="flat" cmpd="sng" w="25400">
              <a:solidFill>
                <a:schemeClr val="lt1"/>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12" name="Google Shape;112;g30d80cb8194_0_483"/>
            <p:cNvSpPr txBox="1"/>
            <p:nvPr/>
          </p:nvSpPr>
          <p:spPr>
            <a:xfrm>
              <a:off x="22617" y="925281"/>
              <a:ext cx="8475300" cy="418200"/>
            </a:xfrm>
            <a:prstGeom prst="rect">
              <a:avLst/>
            </a:prstGeom>
            <a:noFill/>
            <a:ln>
              <a:noFill/>
            </a:ln>
          </p:spPr>
          <p:txBody>
            <a:bodyPr anchorCtr="0" anchor="ctr" bIns="60925" lIns="60925" spcFirstLastPara="1" rIns="60925" wrap="square" tIns="60925">
              <a:noAutofit/>
            </a:bodyPr>
            <a:lstStyle/>
            <a:p>
              <a:pPr indent="0" lvl="0" marL="0" marR="0" rtl="0" algn="l">
                <a:lnSpc>
                  <a:spcPct val="90000"/>
                </a:lnSpc>
                <a:spcBef>
                  <a:spcPts val="0"/>
                </a:spcBef>
                <a:spcAft>
                  <a:spcPts val="0"/>
                </a:spcAft>
                <a:buClr>
                  <a:srgbClr val="000000"/>
                </a:buClr>
                <a:buSzPts val="1600"/>
                <a:buFont typeface="Arial"/>
                <a:buNone/>
              </a:pPr>
              <a:r>
                <a:rPr b="1" i="0" lang="en-CA" sz="1600" u="none" cap="none" strike="noStrike">
                  <a:solidFill>
                    <a:schemeClr val="lt1"/>
                  </a:solidFill>
                  <a:latin typeface="Arial"/>
                  <a:ea typeface="Arial"/>
                  <a:cs typeface="Arial"/>
                  <a:sym typeface="Arial"/>
                </a:rPr>
                <a:t>InterPARES Trust AI</a:t>
              </a:r>
              <a:r>
                <a:rPr b="0" i="0" lang="en-CA" sz="1600" u="none" cap="none" strike="noStrike">
                  <a:solidFill>
                    <a:schemeClr val="lt1"/>
                  </a:solidFill>
                  <a:latin typeface="Arial"/>
                  <a:ea typeface="Arial"/>
                  <a:cs typeface="Arial"/>
                  <a:sym typeface="Arial"/>
                </a:rPr>
                <a:t>: </a:t>
              </a:r>
              <a:r>
                <a:rPr b="0" i="0" lang="en-CA" sz="1600" u="sng" cap="none" strike="noStrike">
                  <a:solidFill>
                    <a:schemeClr val="lt1"/>
                  </a:solidFill>
                  <a:latin typeface="Arial"/>
                  <a:ea typeface="Arial"/>
                  <a:cs typeface="Arial"/>
                  <a:sym typeface="Arial"/>
                  <a:hlinkClick r:id="rId3">
                    <a:extLst>
                      <a:ext uri="{A12FA001-AC4F-418D-AE19-62706E023703}">
                        <ahyp:hlinkClr val="tx"/>
                      </a:ext>
                    </a:extLst>
                  </a:hlinkClick>
                </a:rPr>
                <a:t>https://interparestrustai.org/</a:t>
              </a:r>
              <a:r>
                <a:rPr b="0" i="0" lang="en-CA" sz="1600" u="none" cap="none" strike="noStrike">
                  <a:solidFill>
                    <a:schemeClr val="lt1"/>
                  </a:solidFill>
                  <a:latin typeface="Arial"/>
                  <a:ea typeface="Arial"/>
                  <a:cs typeface="Arial"/>
                  <a:sym typeface="Arial"/>
                </a:rPr>
                <a:t> led by Drs. Luciana Duranti and Muhammad Abdul-Mageed, University of British Columbia, and funded by the Social Sciences and Humanities Research Council of Canada (SSHRC).</a:t>
              </a:r>
              <a:endParaRPr b="0" i="0" sz="1600" u="none" cap="none" strike="noStrike">
                <a:solidFill>
                  <a:schemeClr val="lt1"/>
                </a:solidFill>
                <a:latin typeface="Arial"/>
                <a:ea typeface="Arial"/>
                <a:cs typeface="Arial"/>
                <a:sym typeface="Arial"/>
              </a:endParaRPr>
            </a:p>
          </p:txBody>
        </p:sp>
        <p:sp>
          <p:nvSpPr>
            <p:cNvPr id="113" name="Google Shape;113;g30d80cb8194_0_483"/>
            <p:cNvSpPr/>
            <p:nvPr/>
          </p:nvSpPr>
          <p:spPr>
            <a:xfrm>
              <a:off x="0" y="1400543"/>
              <a:ext cx="8520600" cy="463200"/>
            </a:xfrm>
            <a:prstGeom prst="roundRect">
              <a:avLst>
                <a:gd fmla="val 16667" name="adj"/>
              </a:avLst>
            </a:prstGeom>
            <a:solidFill>
              <a:schemeClr val="accent2"/>
            </a:solidFill>
            <a:ln cap="flat" cmpd="sng" w="25400">
              <a:solidFill>
                <a:schemeClr val="lt1"/>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14" name="Google Shape;114;g30d80cb8194_0_483"/>
            <p:cNvSpPr txBox="1"/>
            <p:nvPr/>
          </p:nvSpPr>
          <p:spPr>
            <a:xfrm>
              <a:off x="22617" y="1423160"/>
              <a:ext cx="8475300" cy="418200"/>
            </a:xfrm>
            <a:prstGeom prst="rect">
              <a:avLst/>
            </a:prstGeom>
            <a:noFill/>
            <a:ln>
              <a:noFill/>
            </a:ln>
          </p:spPr>
          <p:txBody>
            <a:bodyPr anchorCtr="0" anchor="ctr" bIns="60925" lIns="60925" spcFirstLastPara="1" rIns="60925" wrap="square" tIns="60925">
              <a:noAutofit/>
            </a:bodyPr>
            <a:lstStyle/>
            <a:p>
              <a:pPr indent="0" lvl="0" marL="0" marR="0" rtl="0" algn="l">
                <a:lnSpc>
                  <a:spcPct val="90000"/>
                </a:lnSpc>
                <a:spcBef>
                  <a:spcPts val="0"/>
                </a:spcBef>
                <a:spcAft>
                  <a:spcPts val="0"/>
                </a:spcAft>
                <a:buClr>
                  <a:srgbClr val="000000"/>
                </a:buClr>
                <a:buSzPts val="1600"/>
                <a:buFont typeface="Arial"/>
                <a:buNone/>
              </a:pPr>
              <a:r>
                <a:rPr b="1" i="0" lang="en-CA" sz="1600" u="none" cap="none" strike="noStrike">
                  <a:solidFill>
                    <a:schemeClr val="lt1"/>
                  </a:solidFill>
                  <a:latin typeface="Arial"/>
                  <a:ea typeface="Arial"/>
                  <a:cs typeface="Arial"/>
                  <a:sym typeface="Arial"/>
                </a:rPr>
                <a:t>Research collaborators</a:t>
              </a:r>
              <a:r>
                <a:rPr b="0" i="0" lang="en-CA" sz="1600" u="none" cap="none" strike="noStrike">
                  <a:solidFill>
                    <a:schemeClr val="lt1"/>
                  </a:solidFill>
                  <a:latin typeface="Arial"/>
                  <a:ea typeface="Arial"/>
                  <a:cs typeface="Arial"/>
                  <a:sym typeface="Arial"/>
                </a:rPr>
                <a:t>: Jennifer Douglas (UBC), Victoria Lemieux (UBC), Darra Hofman (SJSU), Moises Rockembach (U.Coimbra), and Peter Sullivan (UBC).</a:t>
              </a:r>
              <a:endParaRPr b="0" i="0" sz="1600" u="none" cap="none" strike="noStrike">
                <a:solidFill>
                  <a:schemeClr val="lt1"/>
                </a:solidFill>
                <a:latin typeface="Arial"/>
                <a:ea typeface="Arial"/>
                <a:cs typeface="Arial"/>
                <a:sym typeface="Arial"/>
              </a:endParaRPr>
            </a:p>
          </p:txBody>
        </p:sp>
        <p:sp>
          <p:nvSpPr>
            <p:cNvPr id="115" name="Google Shape;115;g30d80cb8194_0_483"/>
            <p:cNvSpPr/>
            <p:nvPr/>
          </p:nvSpPr>
          <p:spPr>
            <a:xfrm>
              <a:off x="0" y="1898423"/>
              <a:ext cx="8520600" cy="463200"/>
            </a:xfrm>
            <a:prstGeom prst="roundRect">
              <a:avLst>
                <a:gd fmla="val 16667" name="adj"/>
              </a:avLst>
            </a:prstGeom>
            <a:solidFill>
              <a:schemeClr val="accent2"/>
            </a:solidFill>
            <a:ln cap="flat" cmpd="sng" w="25400">
              <a:solidFill>
                <a:schemeClr val="lt1"/>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16" name="Google Shape;116;g30d80cb8194_0_483"/>
            <p:cNvSpPr txBox="1"/>
            <p:nvPr/>
          </p:nvSpPr>
          <p:spPr>
            <a:xfrm>
              <a:off x="22617" y="1921040"/>
              <a:ext cx="8475300" cy="418200"/>
            </a:xfrm>
            <a:prstGeom prst="rect">
              <a:avLst/>
            </a:prstGeom>
            <a:noFill/>
            <a:ln>
              <a:noFill/>
            </a:ln>
          </p:spPr>
          <p:txBody>
            <a:bodyPr anchorCtr="0" anchor="ctr" bIns="60925" lIns="60925" spcFirstLastPara="1" rIns="60925" wrap="square" tIns="60925">
              <a:noAutofit/>
            </a:bodyPr>
            <a:lstStyle/>
            <a:p>
              <a:pPr indent="0" lvl="0" marL="0" marR="0" rtl="0" algn="l">
                <a:lnSpc>
                  <a:spcPct val="90000"/>
                </a:lnSpc>
                <a:spcBef>
                  <a:spcPts val="0"/>
                </a:spcBef>
                <a:spcAft>
                  <a:spcPts val="0"/>
                </a:spcAft>
                <a:buClr>
                  <a:srgbClr val="000000"/>
                </a:buClr>
                <a:buSzPts val="1600"/>
                <a:buFont typeface="Arial"/>
                <a:buNone/>
              </a:pPr>
              <a:r>
                <a:rPr b="1" i="0" lang="en-CA" sz="1600" u="none" cap="none" strike="noStrike">
                  <a:solidFill>
                    <a:schemeClr val="lt1"/>
                  </a:solidFill>
                  <a:latin typeface="Arial"/>
                  <a:ea typeface="Arial"/>
                  <a:cs typeface="Arial"/>
                  <a:sym typeface="Arial"/>
                </a:rPr>
                <a:t>Interviewees &amp; Case Study Reviewers</a:t>
              </a:r>
              <a:r>
                <a:rPr b="0" i="0" lang="en-CA" sz="1600" u="none" cap="none" strike="noStrike">
                  <a:solidFill>
                    <a:schemeClr val="lt1"/>
                  </a:solidFill>
                  <a:latin typeface="Arial"/>
                  <a:ea typeface="Arial"/>
                  <a:cs typeface="Arial"/>
                  <a:sym typeface="Arial"/>
                </a:rPr>
                <a:t>: Bethany Anderson, Stephanie Decker, Glen Humphries, Tim Hutchinson, Devon Mordell, Jessica Moran, Greg Rolan, Jennifer Proctor, David Zeitlyn, Peter Sullivan, Eng Sengsavang, Adam Jansen.</a:t>
              </a:r>
              <a:endParaRPr b="0" i="0" sz="1600" u="none" cap="none" strike="noStrike">
                <a:solidFill>
                  <a:schemeClr val="lt1"/>
                </a:solidFill>
                <a:latin typeface="Arial"/>
                <a:ea typeface="Arial"/>
                <a:cs typeface="Arial"/>
                <a:sym typeface="Arial"/>
              </a:endParaRPr>
            </a:p>
          </p:txBody>
        </p:sp>
        <p:sp>
          <p:nvSpPr>
            <p:cNvPr id="117" name="Google Shape;117;g30d80cb8194_0_483"/>
            <p:cNvSpPr/>
            <p:nvPr/>
          </p:nvSpPr>
          <p:spPr>
            <a:xfrm>
              <a:off x="0" y="2396303"/>
              <a:ext cx="8520600" cy="463200"/>
            </a:xfrm>
            <a:prstGeom prst="roundRect">
              <a:avLst>
                <a:gd fmla="val 16667" name="adj"/>
              </a:avLst>
            </a:prstGeom>
            <a:solidFill>
              <a:schemeClr val="accent2"/>
            </a:solidFill>
            <a:ln cap="flat" cmpd="sng" w="25400">
              <a:solidFill>
                <a:schemeClr val="lt1"/>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18" name="Google Shape;118;g30d80cb8194_0_483"/>
            <p:cNvSpPr txBox="1"/>
            <p:nvPr/>
          </p:nvSpPr>
          <p:spPr>
            <a:xfrm>
              <a:off x="22617" y="2418920"/>
              <a:ext cx="8475300" cy="418200"/>
            </a:xfrm>
            <a:prstGeom prst="rect">
              <a:avLst/>
            </a:prstGeom>
            <a:noFill/>
            <a:ln>
              <a:noFill/>
            </a:ln>
          </p:spPr>
          <p:txBody>
            <a:bodyPr anchorCtr="0" anchor="ctr" bIns="60925" lIns="60925" spcFirstLastPara="1" rIns="60925" wrap="square" tIns="60925">
              <a:noAutofit/>
            </a:bodyPr>
            <a:lstStyle/>
            <a:p>
              <a:pPr indent="0" lvl="0" marL="0" marR="0" rtl="0" algn="l">
                <a:lnSpc>
                  <a:spcPct val="90000"/>
                </a:lnSpc>
                <a:spcBef>
                  <a:spcPts val="0"/>
                </a:spcBef>
                <a:spcAft>
                  <a:spcPts val="0"/>
                </a:spcAft>
                <a:buClr>
                  <a:srgbClr val="000000"/>
                </a:buClr>
                <a:buSzPts val="1600"/>
                <a:buFont typeface="Arial"/>
                <a:buNone/>
              </a:pPr>
              <a:r>
                <a:rPr b="1" i="0" lang="en-CA" sz="1600" u="none" cap="none" strike="noStrike">
                  <a:solidFill>
                    <a:schemeClr val="lt1"/>
                  </a:solidFill>
                  <a:latin typeface="Arial"/>
                  <a:ea typeface="Arial"/>
                  <a:cs typeface="Arial"/>
                  <a:sym typeface="Arial"/>
                </a:rPr>
                <a:t>Archival professionals and students</a:t>
              </a:r>
              <a:r>
                <a:rPr b="0" i="0" lang="en-CA" sz="1600" u="none" cap="none" strike="noStrike">
                  <a:solidFill>
                    <a:schemeClr val="lt1"/>
                  </a:solidFill>
                  <a:latin typeface="Arial"/>
                  <a:ea typeface="Arial"/>
                  <a:cs typeface="Arial"/>
                  <a:sym typeface="Arial"/>
                </a:rPr>
                <a:t>: ACA 2024 - Edmonton (24) and Expotecnologia 2024 – Medellin, Colombia (47).</a:t>
              </a:r>
              <a:endParaRPr b="0" i="0" sz="1600" u="none" cap="none" strike="noStrike">
                <a:solidFill>
                  <a:schemeClr val="lt1"/>
                </a:solidFill>
                <a:latin typeface="Arial"/>
                <a:ea typeface="Arial"/>
                <a:cs typeface="Arial"/>
                <a:sym typeface="Aria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E"/>
            </a:gs>
            <a:gs pos="100000">
              <a:srgbClr val="ABBFC7"/>
            </a:gs>
          </a:gsLst>
          <a:lin ang="18502640" scaled="0"/>
        </a:gradFill>
      </p:bgPr>
    </p:bg>
    <p:spTree>
      <p:nvGrpSpPr>
        <p:cNvPr id="122" name="Shape 122"/>
        <p:cNvGrpSpPr/>
        <p:nvPr/>
      </p:nvGrpSpPr>
      <p:grpSpPr>
        <a:xfrm>
          <a:off x="0" y="0"/>
          <a:ext cx="0" cy="0"/>
          <a:chOff x="0" y="0"/>
          <a:chExt cx="0" cy="0"/>
        </a:xfrm>
      </p:grpSpPr>
      <p:sp>
        <p:nvSpPr>
          <p:cNvPr id="123" name="Google Shape;123;p3"/>
          <p:cNvSpPr txBox="1"/>
          <p:nvPr>
            <p:ph type="title"/>
          </p:nvPr>
        </p:nvSpPr>
        <p:spPr>
          <a:xfrm>
            <a:off x="895975" y="1100748"/>
            <a:ext cx="10515600" cy="992700"/>
          </a:xfrm>
          <a:prstGeom prst="rect">
            <a:avLst/>
          </a:prstGeom>
          <a:noFill/>
          <a:ln>
            <a:noFill/>
          </a:ln>
        </p:spPr>
        <p:txBody>
          <a:bodyPr anchorCtr="0" anchor="t" bIns="45700" lIns="45700" spcFirstLastPara="1" rIns="45700" wrap="square" tIns="45700">
            <a:normAutofit/>
          </a:bodyPr>
          <a:lstStyle/>
          <a:p>
            <a:pPr indent="0" lvl="0" marL="0" rtl="0" algn="ctr">
              <a:lnSpc>
                <a:spcPct val="90000"/>
              </a:lnSpc>
              <a:spcBef>
                <a:spcPts val="0"/>
              </a:spcBef>
              <a:spcAft>
                <a:spcPts val="0"/>
              </a:spcAft>
              <a:buClr>
                <a:srgbClr val="000000"/>
              </a:buClr>
              <a:buSzPts val="4400"/>
              <a:buFont typeface="Calibri"/>
              <a:buNone/>
            </a:pPr>
            <a:r>
              <a:rPr b="1" lang="en-CA"/>
              <a:t>Is more education/training needed?</a:t>
            </a:r>
            <a:endParaRPr/>
          </a:p>
        </p:txBody>
      </p:sp>
      <p:sp>
        <p:nvSpPr>
          <p:cNvPr id="124" name="Google Shape;124;p3"/>
          <p:cNvSpPr txBox="1"/>
          <p:nvPr>
            <p:ph idx="1" type="body"/>
          </p:nvPr>
        </p:nvSpPr>
        <p:spPr>
          <a:xfrm>
            <a:off x="1187700" y="1839025"/>
            <a:ext cx="10133400" cy="4203600"/>
          </a:xfrm>
          <a:prstGeom prst="rect">
            <a:avLst/>
          </a:prstGeom>
          <a:noFill/>
          <a:ln>
            <a:noFill/>
          </a:ln>
        </p:spPr>
        <p:txBody>
          <a:bodyPr anchorCtr="0" anchor="t" bIns="45700" lIns="45700" spcFirstLastPara="1" rIns="45700" wrap="square" tIns="45700">
            <a:normAutofit lnSpcReduction="10000"/>
          </a:bodyPr>
          <a:lstStyle/>
          <a:p>
            <a:pPr indent="0" lvl="0" marL="0" rtl="0" algn="l">
              <a:lnSpc>
                <a:spcPct val="90000"/>
              </a:lnSpc>
              <a:spcBef>
                <a:spcPts val="0"/>
              </a:spcBef>
              <a:spcAft>
                <a:spcPts val="0"/>
              </a:spcAft>
              <a:buSzPts val="1800"/>
              <a:buNone/>
            </a:pPr>
            <a:r>
              <a:t/>
            </a:r>
            <a:endParaRPr sz="2200">
              <a:solidFill>
                <a:srgbClr val="595959"/>
              </a:solidFill>
              <a:latin typeface="Arial"/>
              <a:ea typeface="Arial"/>
              <a:cs typeface="Arial"/>
              <a:sym typeface="Arial"/>
            </a:endParaRPr>
          </a:p>
          <a:p>
            <a:pPr indent="0" lvl="0" marL="0" rtl="0" algn="l">
              <a:lnSpc>
                <a:spcPct val="90000"/>
              </a:lnSpc>
              <a:spcBef>
                <a:spcPts val="0"/>
              </a:spcBef>
              <a:spcAft>
                <a:spcPts val="0"/>
              </a:spcAft>
              <a:buSzPts val="1800"/>
              <a:buNone/>
            </a:pPr>
            <a:r>
              <a:t/>
            </a:r>
            <a:endParaRPr>
              <a:solidFill>
                <a:srgbClr val="595959"/>
              </a:solidFill>
              <a:latin typeface="Arial"/>
              <a:ea typeface="Arial"/>
              <a:cs typeface="Arial"/>
              <a:sym typeface="Arial"/>
            </a:endParaRPr>
          </a:p>
          <a:p>
            <a:pPr indent="-228600" lvl="0" marL="228600" rtl="0" algn="l">
              <a:lnSpc>
                <a:spcPct val="90000"/>
              </a:lnSpc>
              <a:spcBef>
                <a:spcPts val="0"/>
              </a:spcBef>
              <a:spcAft>
                <a:spcPts val="0"/>
              </a:spcAft>
              <a:buClr>
                <a:srgbClr val="595959"/>
              </a:buClr>
              <a:buSzPts val="2800"/>
              <a:buFont typeface="Calibri"/>
              <a:buChar char="•"/>
            </a:pPr>
            <a:r>
              <a:rPr lang="en-CA">
                <a:solidFill>
                  <a:srgbClr val="595959"/>
                </a:solidFill>
              </a:rPr>
              <a:t>There is plenty of training on machine learning/artificial intelligence (ML/AI), but not with a focus on archives needs and workflows or considerations of archivist and records managers as learners (Darby et.al., 2022; Cordell, 2020)</a:t>
            </a:r>
            <a:endParaRPr>
              <a:solidFill>
                <a:srgbClr val="595959"/>
              </a:solidFill>
            </a:endParaRPr>
          </a:p>
          <a:p>
            <a:pPr indent="0" lvl="0" marL="0" rtl="0" algn="l">
              <a:lnSpc>
                <a:spcPct val="90000"/>
              </a:lnSpc>
              <a:spcBef>
                <a:spcPts val="0"/>
              </a:spcBef>
              <a:spcAft>
                <a:spcPts val="0"/>
              </a:spcAft>
              <a:buSzPts val="1800"/>
              <a:buNone/>
            </a:pPr>
            <a:r>
              <a:t/>
            </a:r>
            <a:endParaRPr>
              <a:solidFill>
                <a:srgbClr val="595959"/>
              </a:solidFill>
            </a:endParaRPr>
          </a:p>
          <a:p>
            <a:pPr indent="-228600" lvl="0" marL="228600" rtl="0" algn="l">
              <a:lnSpc>
                <a:spcPct val="90000"/>
              </a:lnSpc>
              <a:spcBef>
                <a:spcPts val="0"/>
              </a:spcBef>
              <a:spcAft>
                <a:spcPts val="0"/>
              </a:spcAft>
              <a:buClr>
                <a:srgbClr val="595959"/>
              </a:buClr>
              <a:buSzPts val="2800"/>
              <a:buFont typeface="Calibri"/>
              <a:buChar char="•"/>
            </a:pPr>
            <a:r>
              <a:rPr lang="en-CA">
                <a:solidFill>
                  <a:srgbClr val="595959"/>
                </a:solidFill>
              </a:rPr>
              <a:t>E</a:t>
            </a:r>
            <a:r>
              <a:rPr i="0" lang="en-CA" u="none" strike="noStrike">
                <a:solidFill>
                  <a:srgbClr val="595959"/>
                </a:solidFill>
              </a:rPr>
              <a:t>vidence-based evaluations of existing data science, machine learning, and AI training opportunities and identification of </a:t>
            </a:r>
            <a:r>
              <a:rPr lang="en-CA">
                <a:solidFill>
                  <a:srgbClr val="595959"/>
                </a:solidFill>
              </a:rPr>
              <a:t>training gaps </a:t>
            </a:r>
            <a:r>
              <a:rPr i="0" lang="en-CA" u="none" strike="noStrike">
                <a:solidFill>
                  <a:srgbClr val="595959"/>
                </a:solidFill>
              </a:rPr>
              <a:t>within and outside archiv</a:t>
            </a:r>
            <a:r>
              <a:rPr lang="en-CA">
                <a:solidFill>
                  <a:srgbClr val="595959"/>
                </a:solidFill>
              </a:rPr>
              <a:t>es</a:t>
            </a:r>
            <a:r>
              <a:rPr i="0" lang="en-CA" u="none" strike="noStrike">
                <a:solidFill>
                  <a:srgbClr val="595959"/>
                </a:solidFill>
              </a:rPr>
              <a:t> communit</a:t>
            </a:r>
            <a:r>
              <a:rPr lang="en-CA">
                <a:solidFill>
                  <a:srgbClr val="595959"/>
                </a:solidFill>
              </a:rPr>
              <a:t>ies are needed to develop further training for archivists and records manager (Darby et.al., 2022; Padilla, 2019)</a:t>
            </a:r>
            <a:endParaRPr>
              <a:solidFill>
                <a:srgbClr val="59595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E"/>
            </a:gs>
            <a:gs pos="100000">
              <a:srgbClr val="ABBFC7"/>
            </a:gs>
          </a:gsLst>
          <a:lin ang="18502640" scaled="0"/>
        </a:gradFill>
      </p:bgPr>
    </p:bg>
    <p:spTree>
      <p:nvGrpSpPr>
        <p:cNvPr id="128" name="Shape 128"/>
        <p:cNvGrpSpPr/>
        <p:nvPr/>
      </p:nvGrpSpPr>
      <p:grpSpPr>
        <a:xfrm>
          <a:off x="0" y="0"/>
          <a:ext cx="0" cy="0"/>
          <a:chOff x="0" y="0"/>
          <a:chExt cx="0" cy="0"/>
        </a:xfrm>
      </p:grpSpPr>
      <p:sp>
        <p:nvSpPr>
          <p:cNvPr id="129" name="Google Shape;129;p4"/>
          <p:cNvSpPr txBox="1"/>
          <p:nvPr/>
        </p:nvSpPr>
        <p:spPr>
          <a:xfrm>
            <a:off x="367136" y="1517988"/>
            <a:ext cx="11457600" cy="702000"/>
          </a:xfrm>
          <a:prstGeom prst="rect">
            <a:avLst/>
          </a:prstGeom>
          <a:noFill/>
          <a:ln>
            <a:noFill/>
          </a:ln>
        </p:spPr>
        <p:txBody>
          <a:bodyPr anchorCtr="0" anchor="t" bIns="45700" lIns="45700" spcFirstLastPara="1" rIns="45700" wrap="square" tIns="45700">
            <a:spAutoFit/>
          </a:bodyPr>
          <a:lstStyle/>
          <a:p>
            <a:pPr indent="0" lvl="0" marL="0" marR="0" rtl="0" algn="ctr">
              <a:lnSpc>
                <a:spcPct val="90000"/>
              </a:lnSpc>
              <a:spcBef>
                <a:spcPts val="0"/>
              </a:spcBef>
              <a:spcAft>
                <a:spcPts val="0"/>
              </a:spcAft>
              <a:buClr>
                <a:srgbClr val="000000"/>
              </a:buClr>
              <a:buSzPts val="4400"/>
              <a:buFont typeface="Calibri"/>
              <a:buNone/>
            </a:pPr>
            <a:r>
              <a:rPr b="1" i="0" lang="en-CA" sz="4400" u="none" cap="none" strike="noStrike">
                <a:solidFill>
                  <a:srgbClr val="000000"/>
                </a:solidFill>
                <a:latin typeface="Calibri"/>
                <a:ea typeface="Calibri"/>
                <a:cs typeface="Calibri"/>
                <a:sym typeface="Calibri"/>
              </a:rPr>
              <a:t>Research </a:t>
            </a:r>
            <a:r>
              <a:rPr b="1" lang="en-CA" sz="4400">
                <a:latin typeface="Calibri"/>
                <a:ea typeface="Calibri"/>
                <a:cs typeface="Calibri"/>
                <a:sym typeface="Calibri"/>
              </a:rPr>
              <a:t>Question</a:t>
            </a:r>
            <a:endParaRPr b="0" i="0" sz="1800" u="none" cap="none" strike="noStrike">
              <a:solidFill>
                <a:srgbClr val="000000"/>
              </a:solidFill>
              <a:latin typeface="Calibri"/>
              <a:ea typeface="Calibri"/>
              <a:cs typeface="Calibri"/>
              <a:sym typeface="Calibri"/>
            </a:endParaRPr>
          </a:p>
        </p:txBody>
      </p:sp>
      <p:sp>
        <p:nvSpPr>
          <p:cNvPr id="130" name="Google Shape;130;p4"/>
          <p:cNvSpPr txBox="1"/>
          <p:nvPr>
            <p:ph idx="1" type="body"/>
          </p:nvPr>
        </p:nvSpPr>
        <p:spPr>
          <a:xfrm>
            <a:off x="836908" y="2634713"/>
            <a:ext cx="9831092" cy="2623088"/>
          </a:xfrm>
          <a:prstGeom prst="rect">
            <a:avLst/>
          </a:prstGeom>
          <a:noFill/>
          <a:ln>
            <a:noFill/>
          </a:ln>
        </p:spPr>
        <p:txBody>
          <a:bodyPr anchorCtr="0" anchor="t" bIns="45700" lIns="45700" spcFirstLastPara="1" rIns="45700" wrap="square" tIns="45700">
            <a:normAutofit/>
          </a:bodyPr>
          <a:lstStyle/>
          <a:p>
            <a:pPr indent="0" lvl="0" marL="0" rtl="0" algn="ctr">
              <a:lnSpc>
                <a:spcPct val="90000"/>
              </a:lnSpc>
              <a:spcBef>
                <a:spcPts val="0"/>
              </a:spcBef>
              <a:spcAft>
                <a:spcPts val="0"/>
              </a:spcAft>
              <a:buClr>
                <a:srgbClr val="000000"/>
              </a:buClr>
              <a:buSzPts val="3200"/>
              <a:buFont typeface="Avenir"/>
              <a:buNone/>
            </a:pPr>
            <a:r>
              <a:rPr i="0" lang="en-CA" sz="2800" u="none" strike="noStrike">
                <a:solidFill>
                  <a:srgbClr val="595959"/>
                </a:solidFill>
              </a:rPr>
              <a:t>What are </a:t>
            </a:r>
            <a:r>
              <a:rPr i="1" lang="en-CA" sz="2800" u="none" strike="noStrike">
                <a:solidFill>
                  <a:srgbClr val="595959"/>
                </a:solidFill>
              </a:rPr>
              <a:t>learning outcomes</a:t>
            </a:r>
            <a:r>
              <a:rPr i="0" lang="en-CA" sz="2800" u="none" strike="noStrike">
                <a:solidFill>
                  <a:srgbClr val="595959"/>
                </a:solidFill>
              </a:rPr>
              <a:t>, </a:t>
            </a:r>
            <a:r>
              <a:rPr i="1" lang="en-CA" sz="2800" u="none" strike="noStrike">
                <a:solidFill>
                  <a:srgbClr val="595959"/>
                </a:solidFill>
              </a:rPr>
              <a:t>curriculum structure</a:t>
            </a:r>
            <a:r>
              <a:rPr i="0" lang="en-CA" sz="2800" u="none" strike="noStrike">
                <a:solidFill>
                  <a:srgbClr val="595959"/>
                </a:solidFill>
              </a:rPr>
              <a:t>, </a:t>
            </a:r>
            <a:r>
              <a:rPr i="1" lang="en-CA" sz="2800" u="none" strike="noStrike">
                <a:solidFill>
                  <a:srgbClr val="595959"/>
                </a:solidFill>
              </a:rPr>
              <a:t>activities</a:t>
            </a:r>
            <a:r>
              <a:rPr i="0" lang="en-CA" sz="2800" u="none" strike="noStrike">
                <a:solidFill>
                  <a:srgbClr val="595959"/>
                </a:solidFill>
              </a:rPr>
              <a:t>, and </a:t>
            </a:r>
            <a:r>
              <a:rPr i="1" lang="en-CA" sz="2800" u="none" strike="noStrike">
                <a:solidFill>
                  <a:srgbClr val="595959"/>
                </a:solidFill>
              </a:rPr>
              <a:t>assessment</a:t>
            </a:r>
            <a:r>
              <a:rPr i="0" lang="en-CA" sz="2800" u="none" strike="noStrike">
                <a:solidFill>
                  <a:srgbClr val="595959"/>
                </a:solidFill>
              </a:rPr>
              <a:t> that can be designed for archival students and professionals to be able to “leverage”(and possibly “design”) AI/ML to support the ongoing processing, availability, and accessibility of trustworthy public records?</a:t>
            </a:r>
            <a:endParaRPr sz="2800">
              <a:solidFill>
                <a:srgbClr val="59595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E"/>
            </a:gs>
            <a:gs pos="100000">
              <a:srgbClr val="ABBFC7"/>
            </a:gs>
          </a:gsLst>
          <a:lin ang="18502640" scaled="0"/>
        </a:gradFill>
      </p:bgPr>
    </p:bg>
    <p:spTree>
      <p:nvGrpSpPr>
        <p:cNvPr id="134" name="Shape 134"/>
        <p:cNvGrpSpPr/>
        <p:nvPr/>
      </p:nvGrpSpPr>
      <p:grpSpPr>
        <a:xfrm>
          <a:off x="0" y="0"/>
          <a:ext cx="0" cy="0"/>
          <a:chOff x="0" y="0"/>
          <a:chExt cx="0" cy="0"/>
        </a:xfrm>
      </p:grpSpPr>
      <p:sp>
        <p:nvSpPr>
          <p:cNvPr id="135" name="Google Shape;135;g30d80cb8194_0_0"/>
          <p:cNvSpPr txBox="1"/>
          <p:nvPr/>
        </p:nvSpPr>
        <p:spPr>
          <a:xfrm>
            <a:off x="945853" y="660775"/>
            <a:ext cx="8231100" cy="702000"/>
          </a:xfrm>
          <a:prstGeom prst="rect">
            <a:avLst/>
          </a:prstGeom>
          <a:noFill/>
          <a:ln>
            <a:noFill/>
          </a:ln>
        </p:spPr>
        <p:txBody>
          <a:bodyPr anchorCtr="0" anchor="t" bIns="45700" lIns="45700" spcFirstLastPara="1" rIns="45700" wrap="square" tIns="45700">
            <a:spAutoFit/>
          </a:bodyPr>
          <a:lstStyle/>
          <a:p>
            <a:pPr indent="0" lvl="0" marL="0" marR="0" rtl="0" algn="l">
              <a:lnSpc>
                <a:spcPct val="90000"/>
              </a:lnSpc>
              <a:spcBef>
                <a:spcPts val="0"/>
              </a:spcBef>
              <a:spcAft>
                <a:spcPts val="0"/>
              </a:spcAft>
              <a:buClr>
                <a:srgbClr val="000000"/>
              </a:buClr>
              <a:buSzPts val="4400"/>
              <a:buFont typeface="Calibri"/>
              <a:buNone/>
            </a:pPr>
            <a:r>
              <a:rPr b="1" i="0" lang="en-CA" sz="4400" u="none" cap="none" strike="noStrike">
                <a:solidFill>
                  <a:srgbClr val="000000"/>
                </a:solidFill>
                <a:latin typeface="Calibri"/>
                <a:ea typeface="Calibri"/>
                <a:cs typeface="Calibri"/>
                <a:sym typeface="Calibri"/>
              </a:rPr>
              <a:t>Literature Review for case studies</a:t>
            </a:r>
            <a:endParaRPr b="0" i="0" sz="1800" u="none" cap="none" strike="noStrike">
              <a:solidFill>
                <a:srgbClr val="000000"/>
              </a:solidFill>
              <a:latin typeface="Calibri"/>
              <a:ea typeface="Calibri"/>
              <a:cs typeface="Calibri"/>
              <a:sym typeface="Calibri"/>
            </a:endParaRPr>
          </a:p>
        </p:txBody>
      </p:sp>
      <p:sp>
        <p:nvSpPr>
          <p:cNvPr id="136" name="Google Shape;136;g30d80cb8194_0_0"/>
          <p:cNvSpPr txBox="1"/>
          <p:nvPr>
            <p:ph idx="1" type="body"/>
          </p:nvPr>
        </p:nvSpPr>
        <p:spPr>
          <a:xfrm>
            <a:off x="836900" y="1701649"/>
            <a:ext cx="9831000" cy="4393500"/>
          </a:xfrm>
          <a:prstGeom prst="rect">
            <a:avLst/>
          </a:prstGeom>
          <a:noFill/>
          <a:ln>
            <a:noFill/>
          </a:ln>
        </p:spPr>
        <p:txBody>
          <a:bodyPr anchorCtr="0" anchor="t" bIns="45700" lIns="45700" spcFirstLastPara="1" rIns="45700" wrap="square" tIns="45700">
            <a:normAutofit/>
          </a:bodyPr>
          <a:lstStyle/>
          <a:p>
            <a:pPr indent="0" lvl="0" marL="0" rtl="0" algn="l">
              <a:lnSpc>
                <a:spcPct val="90000"/>
              </a:lnSpc>
              <a:spcBef>
                <a:spcPts val="0"/>
              </a:spcBef>
              <a:spcAft>
                <a:spcPts val="0"/>
              </a:spcAft>
              <a:buClr>
                <a:srgbClr val="000000"/>
              </a:buClr>
              <a:buSzPts val="3200"/>
              <a:buFont typeface="Avenir"/>
              <a:buNone/>
            </a:pPr>
            <a:r>
              <a:rPr lang="en-CA" sz="2800">
                <a:solidFill>
                  <a:srgbClr val="595959"/>
                </a:solidFill>
              </a:rPr>
              <a:t>In early 2022 we conducted a literature review on 2012-2022 publications with the following goals: </a:t>
            </a:r>
            <a:endParaRPr sz="2800">
              <a:solidFill>
                <a:srgbClr val="595959"/>
              </a:solidFill>
            </a:endParaRPr>
          </a:p>
          <a:p>
            <a:pPr indent="-406400" lvl="0" marL="457200" rtl="0" algn="l">
              <a:lnSpc>
                <a:spcPct val="90000"/>
              </a:lnSpc>
              <a:spcBef>
                <a:spcPts val="0"/>
              </a:spcBef>
              <a:spcAft>
                <a:spcPts val="0"/>
              </a:spcAft>
              <a:buClr>
                <a:srgbClr val="595959"/>
              </a:buClr>
              <a:buSzPts val="2800"/>
              <a:buAutoNum type="arabicPeriod"/>
            </a:pPr>
            <a:r>
              <a:rPr lang="en-CA" sz="2800">
                <a:solidFill>
                  <a:srgbClr val="595959"/>
                </a:solidFill>
              </a:rPr>
              <a:t>Identify use cases of archivists and records professionals using (or testing) AI in their workflows. </a:t>
            </a:r>
            <a:endParaRPr sz="2800">
              <a:solidFill>
                <a:srgbClr val="595959"/>
              </a:solidFill>
            </a:endParaRPr>
          </a:p>
          <a:p>
            <a:pPr indent="-406400" lvl="0" marL="457200" rtl="0" algn="l">
              <a:lnSpc>
                <a:spcPct val="90000"/>
              </a:lnSpc>
              <a:spcBef>
                <a:spcPts val="0"/>
              </a:spcBef>
              <a:spcAft>
                <a:spcPts val="0"/>
              </a:spcAft>
              <a:buClr>
                <a:srgbClr val="595959"/>
              </a:buClr>
              <a:buSzPts val="2800"/>
              <a:buAutoNum type="arabicPeriod"/>
            </a:pPr>
            <a:r>
              <a:rPr lang="en-CA" sz="2800">
                <a:solidFill>
                  <a:srgbClr val="595959"/>
                </a:solidFill>
              </a:rPr>
              <a:t>Identify archival and/or records management practitioners and scholars involved in these cases to involve them in semi-structured interviews. </a:t>
            </a:r>
            <a:endParaRPr sz="2800">
              <a:solidFill>
                <a:srgbClr val="595959"/>
              </a:solidFill>
            </a:endParaRPr>
          </a:p>
          <a:p>
            <a:pPr indent="-406400" lvl="0" marL="457200" rtl="0" algn="l">
              <a:lnSpc>
                <a:spcPct val="90000"/>
              </a:lnSpc>
              <a:spcBef>
                <a:spcPts val="0"/>
              </a:spcBef>
              <a:spcAft>
                <a:spcPts val="0"/>
              </a:spcAft>
              <a:buClr>
                <a:srgbClr val="595959"/>
              </a:buClr>
              <a:buSzPts val="2800"/>
              <a:buAutoNum type="arabicPeriod"/>
            </a:pPr>
            <a:r>
              <a:rPr lang="en-CA" sz="2800">
                <a:solidFill>
                  <a:srgbClr val="595959"/>
                </a:solidFill>
              </a:rPr>
              <a:t>Identify relevant information and didactic materials that could be incorporated into a curriculum on AI for the processing and management of records. </a:t>
            </a:r>
            <a:endParaRPr sz="2800">
              <a:solidFill>
                <a:srgbClr val="595959"/>
              </a:solidFill>
            </a:endParaRPr>
          </a:p>
          <a:p>
            <a:pPr indent="0" lvl="0" marL="0" rtl="0" algn="l">
              <a:lnSpc>
                <a:spcPct val="90000"/>
              </a:lnSpc>
              <a:spcBef>
                <a:spcPts val="0"/>
              </a:spcBef>
              <a:spcAft>
                <a:spcPts val="0"/>
              </a:spcAft>
              <a:buClr>
                <a:srgbClr val="000000"/>
              </a:buClr>
              <a:buSzPts val="3200"/>
              <a:buFont typeface="Avenir"/>
              <a:buNone/>
            </a:pPr>
            <a:r>
              <a:t/>
            </a:r>
            <a:endParaRPr sz="2800">
              <a:solidFill>
                <a:srgbClr val="59595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E"/>
            </a:gs>
            <a:gs pos="100000">
              <a:srgbClr val="ABBFC7"/>
            </a:gs>
          </a:gsLst>
          <a:lin ang="18502640" scaled="0"/>
        </a:gradFill>
      </p:bgPr>
    </p:bg>
    <p:spTree>
      <p:nvGrpSpPr>
        <p:cNvPr id="140" name="Shape 140"/>
        <p:cNvGrpSpPr/>
        <p:nvPr/>
      </p:nvGrpSpPr>
      <p:grpSpPr>
        <a:xfrm>
          <a:off x="0" y="0"/>
          <a:ext cx="0" cy="0"/>
          <a:chOff x="0" y="0"/>
          <a:chExt cx="0" cy="0"/>
        </a:xfrm>
      </p:grpSpPr>
      <p:sp>
        <p:nvSpPr>
          <p:cNvPr id="141" name="Google Shape;141;p8"/>
          <p:cNvSpPr txBox="1"/>
          <p:nvPr>
            <p:ph type="title"/>
          </p:nvPr>
        </p:nvSpPr>
        <p:spPr>
          <a:xfrm>
            <a:off x="8523475" y="5634076"/>
            <a:ext cx="3085800" cy="894000"/>
          </a:xfrm>
          <a:prstGeom prst="rect">
            <a:avLst/>
          </a:prstGeom>
          <a:noFill/>
          <a:ln>
            <a:noFill/>
          </a:ln>
        </p:spPr>
        <p:txBody>
          <a:bodyPr anchorCtr="0" anchor="t" bIns="45700" lIns="45700" spcFirstLastPara="1" rIns="45700" wrap="square" tIns="45700">
            <a:noAutofit/>
          </a:bodyPr>
          <a:lstStyle/>
          <a:p>
            <a:pPr indent="0" lvl="0" marL="0" marR="0" rtl="0" algn="ctr">
              <a:lnSpc>
                <a:spcPct val="90000"/>
              </a:lnSpc>
              <a:spcBef>
                <a:spcPts val="0"/>
              </a:spcBef>
              <a:spcAft>
                <a:spcPts val="0"/>
              </a:spcAft>
              <a:buClr>
                <a:srgbClr val="000000"/>
              </a:buClr>
              <a:buSzPts val="3960"/>
              <a:buFont typeface="Calibri"/>
              <a:buNone/>
            </a:pPr>
            <a:r>
              <a:rPr b="1" lang="en-CA" sz="3000"/>
              <a:t>Case Studies </a:t>
            </a:r>
            <a:br>
              <a:rPr b="1" lang="en-CA" sz="3000"/>
            </a:br>
            <a:r>
              <a:rPr b="1" lang="en-CA" sz="3000"/>
              <a:t>(2017-2021)</a:t>
            </a:r>
            <a:endParaRPr b="1" sz="3000"/>
          </a:p>
        </p:txBody>
      </p:sp>
      <p:sp>
        <p:nvSpPr>
          <p:cNvPr id="142" name="Google Shape;142;p8"/>
          <p:cNvSpPr txBox="1"/>
          <p:nvPr>
            <p:ph idx="1" type="body"/>
          </p:nvPr>
        </p:nvSpPr>
        <p:spPr>
          <a:xfrm>
            <a:off x="1505059" y="273565"/>
            <a:ext cx="3679800" cy="2445000"/>
          </a:xfrm>
          <a:prstGeom prst="rect">
            <a:avLst/>
          </a:prstGeom>
          <a:solidFill>
            <a:srgbClr val="595959"/>
          </a:solidFill>
          <a:ln>
            <a:noFill/>
          </a:ln>
        </p:spPr>
        <p:txBody>
          <a:bodyPr anchorCtr="0" anchor="t" bIns="45700" lIns="45700" spcFirstLastPara="1" rIns="45700" wrap="square" tIns="45700">
            <a:normAutofit lnSpcReduction="20000"/>
          </a:bodyPr>
          <a:lstStyle/>
          <a:p>
            <a:pPr indent="0" lvl="0" marL="0" rtl="0" algn="ctr">
              <a:lnSpc>
                <a:spcPct val="90000"/>
              </a:lnSpc>
              <a:spcBef>
                <a:spcPts val="0"/>
              </a:spcBef>
              <a:spcAft>
                <a:spcPts val="0"/>
              </a:spcAft>
              <a:buClr>
                <a:srgbClr val="000000"/>
              </a:buClr>
              <a:buSzPts val="2800"/>
              <a:buNone/>
            </a:pPr>
            <a:r>
              <a:rPr lang="en-CA">
                <a:solidFill>
                  <a:schemeClr val="lt1"/>
                </a:solidFill>
              </a:rPr>
              <a:t>#1: using NLP, ENR, and machine learning to enhance description of multiple personal fonds and reveal connections between them. University Archives.</a:t>
            </a:r>
            <a:endParaRPr>
              <a:solidFill>
                <a:schemeClr val="lt1"/>
              </a:solidFill>
            </a:endParaRPr>
          </a:p>
        </p:txBody>
      </p:sp>
      <p:sp>
        <p:nvSpPr>
          <p:cNvPr id="143" name="Google Shape;143;p8"/>
          <p:cNvSpPr txBox="1"/>
          <p:nvPr/>
        </p:nvSpPr>
        <p:spPr>
          <a:xfrm>
            <a:off x="1505050" y="2979325"/>
            <a:ext cx="3679800" cy="2507100"/>
          </a:xfrm>
          <a:prstGeom prst="rect">
            <a:avLst/>
          </a:prstGeom>
          <a:solidFill>
            <a:srgbClr val="595959"/>
          </a:solidFill>
          <a:ln>
            <a:noFill/>
          </a:ln>
        </p:spPr>
        <p:txBody>
          <a:bodyPr anchorCtr="0" anchor="t" bIns="45700" lIns="45700" spcFirstLastPara="1" rIns="45700" wrap="square" tIns="45700">
            <a:normAutofit lnSpcReduction="10000"/>
          </a:bodyPr>
          <a:lstStyle/>
          <a:p>
            <a:pPr indent="0" lvl="0" marL="0" marR="0" rtl="0" algn="ctr">
              <a:lnSpc>
                <a:spcPct val="90000"/>
              </a:lnSpc>
              <a:spcBef>
                <a:spcPts val="0"/>
              </a:spcBef>
              <a:spcAft>
                <a:spcPts val="0"/>
              </a:spcAft>
              <a:buClr>
                <a:srgbClr val="000000"/>
              </a:buClr>
              <a:buSzPts val="2800"/>
              <a:buFont typeface="Arial"/>
              <a:buNone/>
            </a:pPr>
            <a:r>
              <a:rPr b="0" i="0" lang="en-CA" sz="2800" u="none" cap="none" strike="noStrike">
                <a:solidFill>
                  <a:schemeClr val="lt1"/>
                </a:solidFill>
                <a:latin typeface="Calibri"/>
                <a:ea typeface="Calibri"/>
                <a:cs typeface="Calibri"/>
                <a:sym typeface="Calibri"/>
              </a:rPr>
              <a:t>#3: using Computer vision and NLP to identify relationships between visual records via identification of subjects depicted in them. College Archives.</a:t>
            </a:r>
            <a:endParaRPr b="0" i="0" sz="1400" u="none" cap="none" strike="noStrike">
              <a:solidFill>
                <a:schemeClr val="lt1"/>
              </a:solidFill>
              <a:latin typeface="Arial"/>
              <a:ea typeface="Arial"/>
              <a:cs typeface="Arial"/>
              <a:sym typeface="Arial"/>
            </a:endParaRPr>
          </a:p>
        </p:txBody>
      </p:sp>
      <p:sp>
        <p:nvSpPr>
          <p:cNvPr id="144" name="Google Shape;144;p8"/>
          <p:cNvSpPr txBox="1"/>
          <p:nvPr/>
        </p:nvSpPr>
        <p:spPr>
          <a:xfrm>
            <a:off x="6189325" y="2979325"/>
            <a:ext cx="4072500" cy="2507100"/>
          </a:xfrm>
          <a:prstGeom prst="rect">
            <a:avLst/>
          </a:prstGeom>
          <a:solidFill>
            <a:srgbClr val="595959"/>
          </a:solidFill>
          <a:ln>
            <a:noFill/>
          </a:ln>
        </p:spPr>
        <p:txBody>
          <a:bodyPr anchorCtr="0" anchor="t" bIns="45700" lIns="45700" spcFirstLastPara="1" rIns="45700"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en-CA" sz="2800" u="none" cap="none" strike="noStrike">
                <a:solidFill>
                  <a:schemeClr val="lt1"/>
                </a:solidFill>
                <a:latin typeface="Calibri"/>
                <a:ea typeface="Calibri"/>
                <a:cs typeface="Calibri"/>
                <a:sym typeface="Calibri"/>
              </a:rPr>
              <a:t>#4: using ePADD (NER, NLP of PII, Topic Modeling) to process email series in a personal archives to make it available to researchers. National Library.</a:t>
            </a:r>
            <a:endParaRPr b="0" i="0" sz="1400" u="none" cap="none" strike="noStrike">
              <a:solidFill>
                <a:schemeClr val="lt1"/>
              </a:solidFill>
              <a:latin typeface="Arial"/>
              <a:ea typeface="Arial"/>
              <a:cs typeface="Arial"/>
              <a:sym typeface="Arial"/>
            </a:endParaRPr>
          </a:p>
        </p:txBody>
      </p:sp>
      <p:sp>
        <p:nvSpPr>
          <p:cNvPr id="145" name="Google Shape;145;p8"/>
          <p:cNvSpPr txBox="1"/>
          <p:nvPr/>
        </p:nvSpPr>
        <p:spPr>
          <a:xfrm>
            <a:off x="6189319" y="242522"/>
            <a:ext cx="4072500" cy="2507100"/>
          </a:xfrm>
          <a:prstGeom prst="rect">
            <a:avLst/>
          </a:prstGeom>
          <a:solidFill>
            <a:srgbClr val="595959"/>
          </a:solidFill>
          <a:ln>
            <a:noFill/>
          </a:ln>
        </p:spPr>
        <p:txBody>
          <a:bodyPr anchorCtr="0" anchor="t" bIns="45700" lIns="45700" spcFirstLastPara="1" rIns="45700" wrap="square" tIns="45700">
            <a:normAutofit lnSpcReduction="10000"/>
          </a:bodyPr>
          <a:lstStyle/>
          <a:p>
            <a:pPr indent="0" lvl="0" marL="0" marR="0" rtl="0" algn="ctr">
              <a:lnSpc>
                <a:spcPct val="90000"/>
              </a:lnSpc>
              <a:spcBef>
                <a:spcPts val="0"/>
              </a:spcBef>
              <a:spcAft>
                <a:spcPts val="0"/>
              </a:spcAft>
              <a:buClr>
                <a:srgbClr val="000000"/>
              </a:buClr>
              <a:buSzPts val="2800"/>
              <a:buFont typeface="Arial"/>
              <a:buNone/>
            </a:pPr>
            <a:r>
              <a:rPr b="0" i="0" lang="en-CA" sz="2800" u="none" cap="none" strike="noStrike">
                <a:solidFill>
                  <a:schemeClr val="lt1"/>
                </a:solidFill>
                <a:latin typeface="Calibri"/>
                <a:ea typeface="Calibri"/>
                <a:cs typeface="Calibri"/>
                <a:sym typeface="Calibri"/>
              </a:rPr>
              <a:t>#2: using NLP, NER, and ML techniques such as topic modeling to appraise and process emails and other born-digital records. University Archives and Special Collections.</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E"/>
            </a:gs>
            <a:gs pos="100000">
              <a:srgbClr val="ABBFC7"/>
            </a:gs>
          </a:gsLst>
          <a:lin ang="18502640" scaled="0"/>
        </a:gradFill>
      </p:bgPr>
    </p:bg>
    <p:spTree>
      <p:nvGrpSpPr>
        <p:cNvPr id="149" name="Shape 149"/>
        <p:cNvGrpSpPr/>
        <p:nvPr/>
      </p:nvGrpSpPr>
      <p:grpSpPr>
        <a:xfrm>
          <a:off x="0" y="0"/>
          <a:ext cx="0" cy="0"/>
          <a:chOff x="0" y="0"/>
          <a:chExt cx="0" cy="0"/>
        </a:xfrm>
      </p:grpSpPr>
      <p:sp>
        <p:nvSpPr>
          <p:cNvPr id="150" name="Google Shape;150;g2257e02c790_0_0"/>
          <p:cNvSpPr txBox="1"/>
          <p:nvPr>
            <p:ph type="title"/>
          </p:nvPr>
        </p:nvSpPr>
        <p:spPr>
          <a:xfrm>
            <a:off x="8550975" y="5626026"/>
            <a:ext cx="3085800" cy="894000"/>
          </a:xfrm>
          <a:prstGeom prst="rect">
            <a:avLst/>
          </a:prstGeom>
          <a:noFill/>
          <a:ln>
            <a:noFill/>
          </a:ln>
        </p:spPr>
        <p:txBody>
          <a:bodyPr anchorCtr="0" anchor="t" bIns="45700" lIns="45700" spcFirstLastPara="1" rIns="45700" wrap="square" tIns="45700">
            <a:noAutofit/>
          </a:bodyPr>
          <a:lstStyle/>
          <a:p>
            <a:pPr indent="0" lvl="0" marL="0" marR="0" rtl="0" algn="ctr">
              <a:lnSpc>
                <a:spcPct val="90000"/>
              </a:lnSpc>
              <a:spcBef>
                <a:spcPts val="0"/>
              </a:spcBef>
              <a:spcAft>
                <a:spcPts val="0"/>
              </a:spcAft>
              <a:buClr>
                <a:srgbClr val="000000"/>
              </a:buClr>
              <a:buSzPts val="4400"/>
              <a:buFont typeface="Calibri"/>
              <a:buNone/>
            </a:pPr>
            <a:r>
              <a:rPr b="1" lang="en-CA" sz="3000"/>
              <a:t>Case</a:t>
            </a:r>
            <a:r>
              <a:rPr lang="en-CA" sz="3000"/>
              <a:t> </a:t>
            </a:r>
            <a:r>
              <a:rPr b="1" lang="en-CA" sz="3000"/>
              <a:t>Studies</a:t>
            </a:r>
            <a:r>
              <a:rPr lang="en-CA" sz="3000"/>
              <a:t> </a:t>
            </a:r>
            <a:br>
              <a:rPr lang="en-CA" sz="3000"/>
            </a:br>
            <a:r>
              <a:rPr b="1" lang="en-CA" sz="3000"/>
              <a:t>(2017-2021)</a:t>
            </a:r>
            <a:endParaRPr b="1" sz="3000"/>
          </a:p>
        </p:txBody>
      </p:sp>
      <p:sp>
        <p:nvSpPr>
          <p:cNvPr id="151" name="Google Shape;151;g2257e02c790_0_0"/>
          <p:cNvSpPr txBox="1"/>
          <p:nvPr>
            <p:ph idx="1" type="body"/>
          </p:nvPr>
        </p:nvSpPr>
        <p:spPr>
          <a:xfrm>
            <a:off x="1676559" y="730290"/>
            <a:ext cx="3679800" cy="2445000"/>
          </a:xfrm>
          <a:prstGeom prst="rect">
            <a:avLst/>
          </a:prstGeom>
          <a:solidFill>
            <a:srgbClr val="595959"/>
          </a:solidFill>
          <a:ln>
            <a:noFill/>
          </a:ln>
        </p:spPr>
        <p:txBody>
          <a:bodyPr anchorCtr="0" anchor="t" bIns="45700" lIns="45700" spcFirstLastPara="1" rIns="45700" wrap="square" tIns="45700">
            <a:normAutofit/>
          </a:bodyPr>
          <a:lstStyle/>
          <a:p>
            <a:pPr indent="0" lvl="0" marL="0" rtl="0" algn="ctr">
              <a:lnSpc>
                <a:spcPct val="90000"/>
              </a:lnSpc>
              <a:spcBef>
                <a:spcPts val="0"/>
              </a:spcBef>
              <a:spcAft>
                <a:spcPts val="0"/>
              </a:spcAft>
              <a:buClr>
                <a:srgbClr val="000000"/>
              </a:buClr>
              <a:buSzPts val="2800"/>
              <a:buNone/>
            </a:pPr>
            <a:r>
              <a:rPr lang="en-CA">
                <a:solidFill>
                  <a:schemeClr val="lt1"/>
                </a:solidFill>
              </a:rPr>
              <a:t>#5: using off-the-shelf ML software to classify a corpus of unstructured data against a retention and disposal authority at a State archives </a:t>
            </a:r>
            <a:endParaRPr>
              <a:solidFill>
                <a:schemeClr val="lt1"/>
              </a:solidFill>
            </a:endParaRPr>
          </a:p>
        </p:txBody>
      </p:sp>
      <p:sp>
        <p:nvSpPr>
          <p:cNvPr id="152" name="Google Shape;152;g2257e02c790_0_0"/>
          <p:cNvSpPr txBox="1"/>
          <p:nvPr>
            <p:ph idx="1" type="body"/>
          </p:nvPr>
        </p:nvSpPr>
        <p:spPr>
          <a:xfrm>
            <a:off x="6349825" y="730300"/>
            <a:ext cx="3854400" cy="3338700"/>
          </a:xfrm>
          <a:prstGeom prst="rect">
            <a:avLst/>
          </a:prstGeom>
          <a:solidFill>
            <a:srgbClr val="595959"/>
          </a:solidFill>
          <a:ln>
            <a:noFill/>
          </a:ln>
        </p:spPr>
        <p:txBody>
          <a:bodyPr anchorCtr="0" anchor="t" bIns="45700" lIns="45700" spcFirstLastPara="1" rIns="45700" wrap="square" tIns="45700">
            <a:normAutofit lnSpcReduction="10000"/>
          </a:bodyPr>
          <a:lstStyle/>
          <a:p>
            <a:pPr indent="0" lvl="0" marL="0" rtl="0" algn="ctr">
              <a:lnSpc>
                <a:spcPct val="90000"/>
              </a:lnSpc>
              <a:spcBef>
                <a:spcPts val="0"/>
              </a:spcBef>
              <a:spcAft>
                <a:spcPts val="0"/>
              </a:spcAft>
              <a:buClr>
                <a:srgbClr val="000000"/>
              </a:buClr>
              <a:buSzPts val="2800"/>
              <a:buNone/>
            </a:pPr>
            <a:r>
              <a:rPr lang="en-CA">
                <a:solidFill>
                  <a:schemeClr val="lt1"/>
                </a:solidFill>
              </a:rPr>
              <a:t>#6: Prototype ML software to open access to email semi-active records from a software company through a ML-enhanced search engine using an attention model (BERT)/deep learning.</a:t>
            </a:r>
            <a:endParaRPr>
              <a:solidFill>
                <a:schemeClr val="l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E"/>
            </a:gs>
            <a:gs pos="100000">
              <a:srgbClr val="ABBFC7"/>
            </a:gs>
          </a:gsLst>
          <a:lin ang="18501953" scaled="0"/>
        </a:gradFill>
      </p:bgPr>
    </p:bg>
    <p:spTree>
      <p:nvGrpSpPr>
        <p:cNvPr id="156" name="Shape 156"/>
        <p:cNvGrpSpPr/>
        <p:nvPr/>
      </p:nvGrpSpPr>
      <p:grpSpPr>
        <a:xfrm>
          <a:off x="0" y="0"/>
          <a:ext cx="0" cy="0"/>
          <a:chOff x="0" y="0"/>
          <a:chExt cx="0" cy="0"/>
        </a:xfrm>
      </p:grpSpPr>
      <p:pic>
        <p:nvPicPr>
          <p:cNvPr id="157" name="Google Shape;157;g30d80cb8194_0_112"/>
          <p:cNvPicPr preferRelativeResize="0"/>
          <p:nvPr/>
        </p:nvPicPr>
        <p:blipFill>
          <a:blip r:embed="rId3">
            <a:alphaModFix/>
          </a:blip>
          <a:stretch>
            <a:fillRect/>
          </a:stretch>
        </p:blipFill>
        <p:spPr>
          <a:xfrm>
            <a:off x="720125" y="880188"/>
            <a:ext cx="10751749" cy="5097626"/>
          </a:xfrm>
          <a:prstGeom prst="rect">
            <a:avLst/>
          </a:prstGeom>
          <a:noFill/>
          <a:ln>
            <a:noFill/>
          </a:ln>
          <a:effectLst>
            <a:outerShdw blurRad="57150" rotWithShape="0" algn="bl" dir="5400000" dist="19050">
              <a:srgbClr val="000000">
                <a:alpha val="50000"/>
              </a:srgbClr>
            </a:outerShdw>
          </a:effectLst>
        </p:spPr>
      </p:pic>
      <p:sp>
        <p:nvSpPr>
          <p:cNvPr id="158" name="Google Shape;158;g30d80cb8194_0_112"/>
          <p:cNvSpPr txBox="1"/>
          <p:nvPr/>
        </p:nvSpPr>
        <p:spPr>
          <a:xfrm>
            <a:off x="1805400" y="5977825"/>
            <a:ext cx="103866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CA" sz="2800" u="sng">
                <a:solidFill>
                  <a:schemeClr val="hlink"/>
                </a:solidFill>
                <a:latin typeface="Calibri"/>
                <a:ea typeface="Calibri"/>
                <a:cs typeface="Calibri"/>
                <a:sym typeface="Calibri"/>
                <a:hlinkClick r:id="rId4"/>
              </a:rPr>
              <a:t>https://interparestrustai.org/trust/research_dissemination</a:t>
            </a:r>
            <a:r>
              <a:rPr lang="en-CA" sz="2800">
                <a:latin typeface="Calibri"/>
                <a:ea typeface="Calibri"/>
                <a:cs typeface="Calibri"/>
                <a:sym typeface="Calibri"/>
              </a:rPr>
              <a:t> </a:t>
            </a:r>
            <a:endParaRPr sz="2800">
              <a:latin typeface="Calibri"/>
              <a:ea typeface="Calibri"/>
              <a:cs typeface="Calibri"/>
              <a:sym typeface="Calibri"/>
            </a:endParaRPr>
          </a:p>
        </p:txBody>
      </p:sp>
      <p:sp>
        <p:nvSpPr>
          <p:cNvPr id="159" name="Google Shape;159;g30d80cb8194_0_112"/>
          <p:cNvSpPr/>
          <p:nvPr/>
        </p:nvSpPr>
        <p:spPr>
          <a:xfrm>
            <a:off x="6784700" y="743375"/>
            <a:ext cx="1387200" cy="863700"/>
          </a:xfrm>
          <a:prstGeom prst="frame">
            <a:avLst>
              <a:gd fmla="val 12500" name="adj1"/>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60" name="Google Shape;160;g30d80cb8194_0_112"/>
          <p:cNvSpPr/>
          <p:nvPr/>
        </p:nvSpPr>
        <p:spPr>
          <a:xfrm>
            <a:off x="6261200" y="4630100"/>
            <a:ext cx="2643600" cy="615600"/>
          </a:xfrm>
          <a:prstGeom prst="frame">
            <a:avLst>
              <a:gd fmla="val 12500" name="adj1"/>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61" name="Google Shape;161;g30d80cb8194_0_112"/>
          <p:cNvSpPr/>
          <p:nvPr/>
        </p:nvSpPr>
        <p:spPr>
          <a:xfrm>
            <a:off x="7753200" y="1738050"/>
            <a:ext cx="130800" cy="2767800"/>
          </a:xfrm>
          <a:prstGeom prst="down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E"/>
            </a:gs>
            <a:gs pos="100000">
              <a:srgbClr val="ABBFC7"/>
            </a:gs>
          </a:gsLst>
          <a:lin ang="18502640" scaled="0"/>
        </a:gradFill>
      </p:bgPr>
    </p:bg>
    <p:spTree>
      <p:nvGrpSpPr>
        <p:cNvPr id="165" name="Shape 165"/>
        <p:cNvGrpSpPr/>
        <p:nvPr/>
      </p:nvGrpSpPr>
      <p:grpSpPr>
        <a:xfrm>
          <a:off x="0" y="0"/>
          <a:ext cx="0" cy="0"/>
          <a:chOff x="0" y="0"/>
          <a:chExt cx="0" cy="0"/>
        </a:xfrm>
      </p:grpSpPr>
      <p:sp>
        <p:nvSpPr>
          <p:cNvPr id="166" name="Google Shape;166;g30d80cb8194_0_311"/>
          <p:cNvSpPr txBox="1"/>
          <p:nvPr/>
        </p:nvSpPr>
        <p:spPr>
          <a:xfrm>
            <a:off x="506561" y="364263"/>
            <a:ext cx="11457600" cy="702000"/>
          </a:xfrm>
          <a:prstGeom prst="rect">
            <a:avLst/>
          </a:prstGeom>
          <a:noFill/>
          <a:ln>
            <a:noFill/>
          </a:ln>
        </p:spPr>
        <p:txBody>
          <a:bodyPr anchorCtr="0" anchor="t" bIns="45700" lIns="45700" spcFirstLastPara="1" rIns="45700" wrap="square" tIns="45700">
            <a:spAutoFit/>
          </a:bodyPr>
          <a:lstStyle/>
          <a:p>
            <a:pPr indent="0" lvl="0" marL="0" marR="0" rtl="0" algn="l">
              <a:lnSpc>
                <a:spcPct val="90000"/>
              </a:lnSpc>
              <a:spcBef>
                <a:spcPts val="0"/>
              </a:spcBef>
              <a:spcAft>
                <a:spcPts val="0"/>
              </a:spcAft>
              <a:buClr>
                <a:srgbClr val="000000"/>
              </a:buClr>
              <a:buSzPts val="4400"/>
              <a:buFont typeface="Calibri"/>
              <a:buNone/>
            </a:pPr>
            <a:r>
              <a:rPr b="1" i="0" lang="en-CA" sz="4400" u="none" cap="none" strike="noStrike">
                <a:solidFill>
                  <a:srgbClr val="000000"/>
                </a:solidFill>
                <a:latin typeface="Calibri"/>
                <a:ea typeface="Calibri"/>
                <a:cs typeface="Calibri"/>
                <a:sym typeface="Calibri"/>
              </a:rPr>
              <a:t>Learners should know about:</a:t>
            </a:r>
            <a:endParaRPr b="0" i="0" sz="1800" u="none" cap="none" strike="noStrike">
              <a:solidFill>
                <a:srgbClr val="000000"/>
              </a:solidFill>
              <a:latin typeface="Calibri"/>
              <a:ea typeface="Calibri"/>
              <a:cs typeface="Calibri"/>
              <a:sym typeface="Calibri"/>
            </a:endParaRPr>
          </a:p>
        </p:txBody>
      </p:sp>
      <p:graphicFrame>
        <p:nvGraphicFramePr>
          <p:cNvPr id="167" name="Google Shape;167;g30d80cb8194_0_311"/>
          <p:cNvGraphicFramePr/>
          <p:nvPr/>
        </p:nvGraphicFramePr>
        <p:xfrm>
          <a:off x="592575" y="1271350"/>
          <a:ext cx="3000000" cy="3000000"/>
        </p:xfrm>
        <a:graphic>
          <a:graphicData uri="http://schemas.openxmlformats.org/drawingml/2006/table">
            <a:tbl>
              <a:tblPr>
                <a:noFill/>
                <a:tableStyleId>{802CF502-C7A3-49C7-B4F7-75CD8B4374F1}</a:tableStyleId>
              </a:tblPr>
              <a:tblGrid>
                <a:gridCol w="3704875"/>
                <a:gridCol w="7580675"/>
              </a:tblGrid>
              <a:tr h="535050">
                <a:tc>
                  <a:txBody>
                    <a:bodyPr/>
                    <a:lstStyle/>
                    <a:p>
                      <a:pPr indent="0" lvl="0" marL="0" marR="0" rtl="0" algn="l">
                        <a:lnSpc>
                          <a:spcPct val="150000"/>
                        </a:lnSpc>
                        <a:spcBef>
                          <a:spcPts val="0"/>
                        </a:spcBef>
                        <a:spcAft>
                          <a:spcPts val="0"/>
                        </a:spcAft>
                        <a:buClr>
                          <a:srgbClr val="000000"/>
                        </a:buClr>
                        <a:buSzPts val="2100"/>
                        <a:buFont typeface="Arial"/>
                        <a:buNone/>
                      </a:pPr>
                      <a:r>
                        <a:rPr lang="en-CA" sz="2100">
                          <a:solidFill>
                            <a:schemeClr val="lt1"/>
                          </a:solidFill>
                          <a:latin typeface="Calibri"/>
                          <a:ea typeface="Calibri"/>
                          <a:cs typeface="Calibri"/>
                          <a:sym typeface="Calibri"/>
                        </a:rPr>
                        <a:t>K1 - </a:t>
                      </a:r>
                      <a:r>
                        <a:rPr lang="en-CA" sz="2100" u="none" cap="none" strike="noStrike">
                          <a:solidFill>
                            <a:schemeClr val="lt1"/>
                          </a:solidFill>
                          <a:latin typeface="Calibri"/>
                          <a:ea typeface="Calibri"/>
                          <a:cs typeface="Calibri"/>
                          <a:sym typeface="Calibri"/>
                        </a:rPr>
                        <a:t>Archival principles/practices</a:t>
                      </a:r>
                      <a:endParaRPr sz="1400" u="none" cap="none" strike="noStrike">
                        <a:solidFill>
                          <a:schemeClr val="lt1"/>
                        </a:solidFill>
                      </a:endParaRPr>
                    </a:p>
                  </a:txBody>
                  <a:tcPr marT="91425" marB="91425" marR="91425" marL="91425">
                    <a:solidFill>
                      <a:schemeClr val="dk1"/>
                    </a:solidFill>
                  </a:tcPr>
                </a:tc>
                <a:tc>
                  <a:txBody>
                    <a:bodyPr/>
                    <a:lstStyle/>
                    <a:p>
                      <a:pPr indent="0" lvl="0" marL="0" marR="0" rtl="0" algn="l">
                        <a:lnSpc>
                          <a:spcPct val="150000"/>
                        </a:lnSpc>
                        <a:spcBef>
                          <a:spcPts val="0"/>
                        </a:spcBef>
                        <a:spcAft>
                          <a:spcPts val="0"/>
                        </a:spcAft>
                        <a:buClr>
                          <a:srgbClr val="000000"/>
                        </a:buClr>
                        <a:buSzPts val="2100"/>
                        <a:buFont typeface="Arial"/>
                        <a:buNone/>
                      </a:pPr>
                      <a:r>
                        <a:rPr lang="en-CA" sz="2100" u="none" cap="none" strike="noStrike">
                          <a:solidFill>
                            <a:schemeClr val="lt1"/>
                          </a:solidFill>
                          <a:latin typeface="Calibri"/>
                          <a:ea typeface="Calibri"/>
                          <a:cs typeface="Calibri"/>
                          <a:sym typeface="Calibri"/>
                        </a:rPr>
                        <a:t>e.g., archival theory &amp; functions, legal aspects, etc.</a:t>
                      </a:r>
                      <a:endParaRPr sz="1400" u="none" cap="none" strike="noStrike">
                        <a:solidFill>
                          <a:schemeClr val="lt1"/>
                        </a:solidFill>
                      </a:endParaRPr>
                    </a:p>
                  </a:txBody>
                  <a:tcPr marT="91425" marB="91425" marR="91425" marL="91425">
                    <a:solidFill>
                      <a:srgbClr val="595959"/>
                    </a:solidFill>
                  </a:tcPr>
                </a:tc>
              </a:tr>
              <a:tr h="885200">
                <a:tc>
                  <a:txBody>
                    <a:bodyPr/>
                    <a:lstStyle/>
                    <a:p>
                      <a:pPr indent="0" lvl="0" marL="0" marR="0" rtl="0" algn="l">
                        <a:lnSpc>
                          <a:spcPct val="150000"/>
                        </a:lnSpc>
                        <a:spcBef>
                          <a:spcPts val="0"/>
                        </a:spcBef>
                        <a:spcAft>
                          <a:spcPts val="0"/>
                        </a:spcAft>
                        <a:buClr>
                          <a:srgbClr val="000000"/>
                        </a:buClr>
                        <a:buSzPts val="2100"/>
                        <a:buFont typeface="Arial"/>
                        <a:buNone/>
                      </a:pPr>
                      <a:r>
                        <a:rPr lang="en-CA" sz="2100">
                          <a:solidFill>
                            <a:schemeClr val="lt1"/>
                          </a:solidFill>
                          <a:latin typeface="Calibri"/>
                          <a:ea typeface="Calibri"/>
                          <a:cs typeface="Calibri"/>
                          <a:sym typeface="Calibri"/>
                        </a:rPr>
                        <a:t>K2 - </a:t>
                      </a:r>
                      <a:r>
                        <a:rPr lang="en-CA" sz="2100" u="none" cap="none" strike="noStrike">
                          <a:solidFill>
                            <a:schemeClr val="lt1"/>
                          </a:solidFill>
                          <a:latin typeface="Calibri"/>
                          <a:ea typeface="Calibri"/>
                          <a:cs typeface="Calibri"/>
                          <a:sym typeface="Calibri"/>
                        </a:rPr>
                        <a:t>Basic algorithmic thinking</a:t>
                      </a:r>
                      <a:endParaRPr sz="1400" u="none" cap="none" strike="noStrike">
                        <a:solidFill>
                          <a:schemeClr val="lt1"/>
                        </a:solidFill>
                      </a:endParaRPr>
                    </a:p>
                  </a:txBody>
                  <a:tcPr marT="91425" marB="91425" marR="91425" marL="91425">
                    <a:solidFill>
                      <a:schemeClr val="dk1"/>
                    </a:solidFill>
                  </a:tcPr>
                </a:tc>
                <a:tc>
                  <a:txBody>
                    <a:bodyPr/>
                    <a:lstStyle/>
                    <a:p>
                      <a:pPr indent="0" lvl="0" marL="0" marR="0" rtl="0" algn="l">
                        <a:lnSpc>
                          <a:spcPct val="150000"/>
                        </a:lnSpc>
                        <a:spcBef>
                          <a:spcPts val="0"/>
                        </a:spcBef>
                        <a:spcAft>
                          <a:spcPts val="0"/>
                        </a:spcAft>
                        <a:buClr>
                          <a:srgbClr val="000000"/>
                        </a:buClr>
                        <a:buSzPts val="2100"/>
                        <a:buFont typeface="Arial"/>
                        <a:buNone/>
                      </a:pPr>
                      <a:r>
                        <a:rPr lang="en-CA" sz="2100" u="none" cap="none" strike="noStrike">
                          <a:solidFill>
                            <a:schemeClr val="lt1"/>
                          </a:solidFill>
                          <a:latin typeface="Calibri"/>
                          <a:ea typeface="Calibri"/>
                          <a:cs typeface="Calibri"/>
                          <a:sym typeface="Calibri"/>
                        </a:rPr>
                        <a:t>e.g., computational thinking, using algorithms for problem solving and pattern recognition, etc.</a:t>
                      </a:r>
                      <a:endParaRPr sz="1400" u="none" cap="none" strike="noStrike">
                        <a:solidFill>
                          <a:schemeClr val="lt1"/>
                        </a:solidFill>
                      </a:endParaRPr>
                    </a:p>
                  </a:txBody>
                  <a:tcPr marT="91425" marB="91425" marR="91425" marL="91425">
                    <a:solidFill>
                      <a:srgbClr val="595959"/>
                    </a:solidFill>
                  </a:tcPr>
                </a:tc>
              </a:tr>
              <a:tr h="524850">
                <a:tc>
                  <a:txBody>
                    <a:bodyPr/>
                    <a:lstStyle/>
                    <a:p>
                      <a:pPr indent="0" lvl="0" marL="0" marR="0" rtl="0" algn="l">
                        <a:lnSpc>
                          <a:spcPct val="150000"/>
                        </a:lnSpc>
                        <a:spcBef>
                          <a:spcPts val="0"/>
                        </a:spcBef>
                        <a:spcAft>
                          <a:spcPts val="0"/>
                        </a:spcAft>
                        <a:buClr>
                          <a:srgbClr val="000000"/>
                        </a:buClr>
                        <a:buSzPts val="2100"/>
                        <a:buFont typeface="Arial"/>
                        <a:buNone/>
                      </a:pPr>
                      <a:r>
                        <a:rPr lang="en-CA" sz="2100">
                          <a:solidFill>
                            <a:schemeClr val="lt1"/>
                          </a:solidFill>
                          <a:latin typeface="Calibri"/>
                          <a:ea typeface="Calibri"/>
                          <a:cs typeface="Calibri"/>
                          <a:sym typeface="Calibri"/>
                        </a:rPr>
                        <a:t>K3 - </a:t>
                      </a:r>
                      <a:r>
                        <a:rPr lang="en-CA" sz="2100" u="none" cap="none" strike="noStrike">
                          <a:solidFill>
                            <a:schemeClr val="lt1"/>
                          </a:solidFill>
                          <a:latin typeface="Calibri"/>
                          <a:ea typeface="Calibri"/>
                          <a:cs typeface="Calibri"/>
                          <a:sym typeface="Calibri"/>
                        </a:rPr>
                        <a:t>Basic data analysis</a:t>
                      </a:r>
                      <a:endParaRPr sz="1400" u="none" cap="none" strike="noStrike">
                        <a:solidFill>
                          <a:schemeClr val="lt1"/>
                        </a:solidFill>
                      </a:endParaRPr>
                    </a:p>
                  </a:txBody>
                  <a:tcPr marT="91425" marB="91425" marR="91425" marL="91425">
                    <a:solidFill>
                      <a:schemeClr val="dk1"/>
                    </a:solidFill>
                  </a:tcPr>
                </a:tc>
                <a:tc>
                  <a:txBody>
                    <a:bodyPr/>
                    <a:lstStyle/>
                    <a:p>
                      <a:pPr indent="0" lvl="0" marL="0" marR="0" rtl="0" algn="l">
                        <a:lnSpc>
                          <a:spcPct val="150000"/>
                        </a:lnSpc>
                        <a:spcBef>
                          <a:spcPts val="0"/>
                        </a:spcBef>
                        <a:spcAft>
                          <a:spcPts val="0"/>
                        </a:spcAft>
                        <a:buClr>
                          <a:srgbClr val="000000"/>
                        </a:buClr>
                        <a:buSzPts val="2100"/>
                        <a:buFont typeface="Arial"/>
                        <a:buNone/>
                      </a:pPr>
                      <a:r>
                        <a:rPr lang="en-CA" sz="2100" u="none" cap="none" strike="noStrike">
                          <a:solidFill>
                            <a:schemeClr val="lt1"/>
                          </a:solidFill>
                          <a:latin typeface="Calibri"/>
                          <a:ea typeface="Calibri"/>
                          <a:cs typeface="Calibri"/>
                          <a:sym typeface="Calibri"/>
                        </a:rPr>
                        <a:t>e.g., descriptive statistics, data operations, data exploration, etc.</a:t>
                      </a:r>
                      <a:endParaRPr sz="1400" u="none" cap="none" strike="noStrike">
                        <a:solidFill>
                          <a:schemeClr val="lt1"/>
                        </a:solidFill>
                      </a:endParaRPr>
                    </a:p>
                  </a:txBody>
                  <a:tcPr marT="91425" marB="91425" marR="91425" marL="91425">
                    <a:solidFill>
                      <a:srgbClr val="595959"/>
                    </a:solidFill>
                  </a:tcPr>
                </a:tc>
              </a:tr>
              <a:tr h="885200">
                <a:tc>
                  <a:txBody>
                    <a:bodyPr/>
                    <a:lstStyle/>
                    <a:p>
                      <a:pPr indent="0" lvl="0" marL="0" marR="0" rtl="0" algn="l">
                        <a:lnSpc>
                          <a:spcPct val="150000"/>
                        </a:lnSpc>
                        <a:spcBef>
                          <a:spcPts val="0"/>
                        </a:spcBef>
                        <a:spcAft>
                          <a:spcPts val="0"/>
                        </a:spcAft>
                        <a:buClr>
                          <a:srgbClr val="000000"/>
                        </a:buClr>
                        <a:buSzPts val="2100"/>
                        <a:buFont typeface="Arial"/>
                        <a:buNone/>
                      </a:pPr>
                      <a:r>
                        <a:rPr lang="en-CA" sz="2100">
                          <a:solidFill>
                            <a:schemeClr val="lt1"/>
                          </a:solidFill>
                          <a:latin typeface="Calibri"/>
                          <a:ea typeface="Calibri"/>
                          <a:cs typeface="Calibri"/>
                          <a:sym typeface="Calibri"/>
                        </a:rPr>
                        <a:t>K4- </a:t>
                      </a:r>
                      <a:r>
                        <a:rPr lang="en-CA" sz="2100" u="none" cap="none" strike="noStrike">
                          <a:solidFill>
                            <a:schemeClr val="lt1"/>
                          </a:solidFill>
                          <a:latin typeface="Calibri"/>
                          <a:ea typeface="Calibri"/>
                          <a:cs typeface="Calibri"/>
                          <a:sym typeface="Calibri"/>
                        </a:rPr>
                        <a:t>AI/ML fundamentals &amp; techniques relevant to archives </a:t>
                      </a:r>
                      <a:endParaRPr sz="1400" u="none" cap="none" strike="noStrike">
                        <a:solidFill>
                          <a:schemeClr val="lt1"/>
                        </a:solidFill>
                      </a:endParaRPr>
                    </a:p>
                  </a:txBody>
                  <a:tcPr marT="91425" marB="91425" marR="91425" marL="91425">
                    <a:solidFill>
                      <a:schemeClr val="dk1"/>
                    </a:solidFill>
                  </a:tcPr>
                </a:tc>
                <a:tc>
                  <a:txBody>
                    <a:bodyPr/>
                    <a:lstStyle/>
                    <a:p>
                      <a:pPr indent="0" lvl="0" marL="0" marR="0" rtl="0" algn="l">
                        <a:lnSpc>
                          <a:spcPct val="150000"/>
                        </a:lnSpc>
                        <a:spcBef>
                          <a:spcPts val="0"/>
                        </a:spcBef>
                        <a:spcAft>
                          <a:spcPts val="0"/>
                        </a:spcAft>
                        <a:buClr>
                          <a:srgbClr val="000000"/>
                        </a:buClr>
                        <a:buSzPts val="2100"/>
                        <a:buFont typeface="Arial"/>
                        <a:buNone/>
                      </a:pPr>
                      <a:r>
                        <a:rPr lang="en-CA" sz="2100" u="none" cap="none" strike="noStrike">
                          <a:solidFill>
                            <a:schemeClr val="lt1"/>
                          </a:solidFill>
                          <a:latin typeface="Calibri"/>
                          <a:ea typeface="Calibri"/>
                          <a:cs typeface="Calibri"/>
                          <a:sym typeface="Calibri"/>
                        </a:rPr>
                        <a:t>e.g., AI/ML types of models &amp; pipeline, most commonly applied ML models to archival processing: NER, NLP, Topic Modelling, etc.</a:t>
                      </a:r>
                      <a:endParaRPr sz="1400" u="none" cap="none" strike="noStrike">
                        <a:solidFill>
                          <a:schemeClr val="lt1"/>
                        </a:solidFill>
                      </a:endParaRPr>
                    </a:p>
                  </a:txBody>
                  <a:tcPr marT="91425" marB="91425" marR="91425" marL="91425">
                    <a:solidFill>
                      <a:srgbClr val="595959"/>
                    </a:solidFill>
                  </a:tcPr>
                </a:tc>
              </a:tr>
              <a:tr h="885200">
                <a:tc>
                  <a:txBody>
                    <a:bodyPr/>
                    <a:lstStyle/>
                    <a:p>
                      <a:pPr indent="0" lvl="0" marL="0" marR="0" rtl="0" algn="l">
                        <a:lnSpc>
                          <a:spcPct val="150000"/>
                        </a:lnSpc>
                        <a:spcBef>
                          <a:spcPts val="0"/>
                        </a:spcBef>
                        <a:spcAft>
                          <a:spcPts val="0"/>
                        </a:spcAft>
                        <a:buClr>
                          <a:srgbClr val="000000"/>
                        </a:buClr>
                        <a:buSzPts val="2100"/>
                        <a:buFont typeface="Arial"/>
                        <a:buNone/>
                      </a:pPr>
                      <a:r>
                        <a:rPr lang="en-CA" sz="2100">
                          <a:solidFill>
                            <a:schemeClr val="lt1"/>
                          </a:solidFill>
                          <a:latin typeface="Calibri"/>
                          <a:ea typeface="Calibri"/>
                          <a:cs typeface="Calibri"/>
                          <a:sym typeface="Calibri"/>
                        </a:rPr>
                        <a:t>K5 - </a:t>
                      </a:r>
                      <a:r>
                        <a:rPr lang="en-CA" sz="2100" u="none" cap="none" strike="noStrike">
                          <a:solidFill>
                            <a:schemeClr val="lt1"/>
                          </a:solidFill>
                          <a:latin typeface="Calibri"/>
                          <a:ea typeface="Calibri"/>
                          <a:cs typeface="Calibri"/>
                          <a:sym typeface="Calibri"/>
                        </a:rPr>
                        <a:t>Human-Computer/ Human-Information Interaction</a:t>
                      </a:r>
                      <a:endParaRPr sz="1400" u="none" cap="none" strike="noStrike">
                        <a:solidFill>
                          <a:schemeClr val="lt1"/>
                        </a:solidFill>
                      </a:endParaRPr>
                    </a:p>
                  </a:txBody>
                  <a:tcPr marT="91425" marB="91425" marR="91425" marL="91425">
                    <a:solidFill>
                      <a:schemeClr val="dk1"/>
                    </a:solidFill>
                  </a:tcPr>
                </a:tc>
                <a:tc>
                  <a:txBody>
                    <a:bodyPr/>
                    <a:lstStyle/>
                    <a:p>
                      <a:pPr indent="0" lvl="0" marL="0" marR="0" rtl="0" algn="l">
                        <a:lnSpc>
                          <a:spcPct val="150000"/>
                        </a:lnSpc>
                        <a:spcBef>
                          <a:spcPts val="0"/>
                        </a:spcBef>
                        <a:spcAft>
                          <a:spcPts val="0"/>
                        </a:spcAft>
                        <a:buClr>
                          <a:srgbClr val="000000"/>
                        </a:buClr>
                        <a:buSzPts val="2100"/>
                        <a:buFont typeface="Arial"/>
                        <a:buNone/>
                      </a:pPr>
                      <a:r>
                        <a:rPr lang="en-CA" sz="2100" u="none" cap="none" strike="noStrike">
                          <a:solidFill>
                            <a:schemeClr val="lt1"/>
                          </a:solidFill>
                          <a:latin typeface="Calibri"/>
                          <a:ea typeface="Calibri"/>
                          <a:cs typeface="Calibri"/>
                          <a:sym typeface="Calibri"/>
                        </a:rPr>
                        <a:t>e.g., basic principles of user experience/user interaction with AI/ML apps, tools, data, and interactions with digital records, etc.</a:t>
                      </a:r>
                      <a:endParaRPr sz="1400" u="none" cap="none" strike="noStrike">
                        <a:solidFill>
                          <a:schemeClr val="lt1"/>
                        </a:solidFill>
                      </a:endParaRPr>
                    </a:p>
                  </a:txBody>
                  <a:tcPr marT="91425" marB="91425" marR="91425" marL="91425">
                    <a:solidFill>
                      <a:srgbClr val="595959"/>
                    </a:solidFill>
                  </a:tcPr>
                </a:tc>
              </a:tr>
              <a:tr h="1112400">
                <a:tc>
                  <a:txBody>
                    <a:bodyPr/>
                    <a:lstStyle/>
                    <a:p>
                      <a:pPr indent="0" lvl="0" marL="0" marR="0" rtl="0" algn="l">
                        <a:lnSpc>
                          <a:spcPct val="150000"/>
                        </a:lnSpc>
                        <a:spcBef>
                          <a:spcPts val="0"/>
                        </a:spcBef>
                        <a:spcAft>
                          <a:spcPts val="0"/>
                        </a:spcAft>
                        <a:buClr>
                          <a:srgbClr val="000000"/>
                        </a:buClr>
                        <a:buSzPts val="2100"/>
                        <a:buFont typeface="Arial"/>
                        <a:buNone/>
                      </a:pPr>
                      <a:r>
                        <a:rPr lang="en-CA" sz="2100">
                          <a:solidFill>
                            <a:schemeClr val="lt1"/>
                          </a:solidFill>
                          <a:latin typeface="Calibri"/>
                          <a:ea typeface="Calibri"/>
                          <a:cs typeface="Calibri"/>
                          <a:sym typeface="Calibri"/>
                        </a:rPr>
                        <a:t>K6 - </a:t>
                      </a:r>
                      <a:r>
                        <a:rPr lang="en-CA" sz="2100" u="none" cap="none" strike="noStrike">
                          <a:solidFill>
                            <a:schemeClr val="lt1"/>
                          </a:solidFill>
                          <a:latin typeface="Calibri"/>
                          <a:ea typeface="Calibri"/>
                          <a:cs typeface="Calibri"/>
                          <a:sym typeface="Calibri"/>
                        </a:rPr>
                        <a:t>Critical data and critical AI/ML for archives and RM </a:t>
                      </a:r>
                      <a:endParaRPr sz="1400" u="none" cap="none" strike="noStrike">
                        <a:solidFill>
                          <a:schemeClr val="lt1"/>
                        </a:solidFill>
                      </a:endParaRPr>
                    </a:p>
                  </a:txBody>
                  <a:tcPr marT="91425" marB="91425" marR="91425" marL="91425">
                    <a:solidFill>
                      <a:schemeClr val="dk1"/>
                    </a:solidFill>
                  </a:tcPr>
                </a:tc>
                <a:tc>
                  <a:txBody>
                    <a:bodyPr/>
                    <a:lstStyle/>
                    <a:p>
                      <a:pPr indent="0" lvl="0" marL="0" marR="0" rtl="0" algn="l">
                        <a:lnSpc>
                          <a:spcPct val="150000"/>
                        </a:lnSpc>
                        <a:spcBef>
                          <a:spcPts val="0"/>
                        </a:spcBef>
                        <a:spcAft>
                          <a:spcPts val="0"/>
                        </a:spcAft>
                        <a:buClr>
                          <a:srgbClr val="000000"/>
                        </a:buClr>
                        <a:buSzPts val="2100"/>
                        <a:buFont typeface="Arial"/>
                        <a:buNone/>
                      </a:pPr>
                      <a:r>
                        <a:rPr lang="en-CA" sz="2100" u="none" cap="none" strike="noStrike">
                          <a:solidFill>
                            <a:schemeClr val="lt1"/>
                          </a:solidFill>
                          <a:latin typeface="Calibri"/>
                          <a:ea typeface="Calibri"/>
                          <a:cs typeface="Calibri"/>
                          <a:sym typeface="Calibri"/>
                        </a:rPr>
                        <a:t>e.g., Indigenous data sovereignty, data governance, data biases in AI/ML, data provenance/paradata, social implication and ethics, etc.</a:t>
                      </a:r>
                      <a:endParaRPr sz="2100" u="none" cap="none" strike="noStrike">
                        <a:solidFill>
                          <a:schemeClr val="lt1"/>
                        </a:solidFill>
                        <a:latin typeface="Calibri"/>
                        <a:ea typeface="Calibri"/>
                        <a:cs typeface="Calibri"/>
                        <a:sym typeface="Calibri"/>
                      </a:endParaRPr>
                    </a:p>
                  </a:txBody>
                  <a:tcPr marT="91425" marB="91425" marR="91425" marL="91425">
                    <a:solidFill>
                      <a:srgbClr val="595959"/>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Margarita Carbonell</dc:creator>
</cp:coreProperties>
</file>