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20"/>
  </p:notesMasterIdLst>
  <p:sldIdLst>
    <p:sldId id="256" r:id="rId3"/>
    <p:sldId id="273" r:id="rId4"/>
    <p:sldId id="259" r:id="rId5"/>
    <p:sldId id="257" r:id="rId6"/>
    <p:sldId id="258" r:id="rId7"/>
    <p:sldId id="267" r:id="rId8"/>
    <p:sldId id="268" r:id="rId9"/>
    <p:sldId id="272" r:id="rId10"/>
    <p:sldId id="281" r:id="rId11"/>
    <p:sldId id="282" r:id="rId12"/>
    <p:sldId id="271" r:id="rId13"/>
    <p:sldId id="276" r:id="rId14"/>
    <p:sldId id="277" r:id="rId15"/>
    <p:sldId id="274" r:id="rId16"/>
    <p:sldId id="275" r:id="rId17"/>
    <p:sldId id="278" r:id="rId18"/>
    <p:sldId id="279" r:id="rId19"/>
  </p:sldIdLst>
  <p:sldSz cx="9144000" cy="5715000" type="screen16x10"/>
  <p:notesSz cx="6858000" cy="9144000"/>
  <p:embeddedFontLst>
    <p:embeddedFont>
      <p:font typeface="Proxima Nova" panose="02000506030000020004" pitchFamily="2" charset="0"/>
      <p:regular r:id="rId21"/>
      <p:bold r:id="rId22"/>
      <p:italic r:id="rId23"/>
      <p:boldItalic r:id="rId24"/>
    </p:embeddedFont>
    <p:embeddedFont>
      <p:font typeface="Tahoma" panose="020B0604030504040204" pitchFamily="3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0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91"/>
    <p:restoredTop sz="85055"/>
  </p:normalViewPr>
  <p:slideViewPr>
    <p:cSldViewPr snapToGrid="0">
      <p:cViewPr varScale="1">
        <p:scale>
          <a:sx n="128" d="100"/>
          <a:sy n="128" d="100"/>
        </p:scale>
        <p:origin x="920" y="168"/>
      </p:cViewPr>
      <p:guideLst>
        <p:guide orient="horz" pos="180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 am </a:t>
            </a:r>
            <a:r>
              <a:rPr lang="en-US" dirty="0" err="1"/>
              <a:t>Yo</a:t>
            </a:r>
            <a:r>
              <a:rPr lang="en-US" dirty="0"/>
              <a:t> Hashimoto. This is my first presentation at the </a:t>
            </a:r>
            <a:r>
              <a:rPr lang="en-US" dirty="0" err="1"/>
              <a:t>InterPARES</a:t>
            </a:r>
            <a:r>
              <a:rPr lang="en-US" dirty="0"/>
              <a:t> Plenary. Today, I’m speaking about my team’s project, “</a:t>
            </a:r>
            <a:r>
              <a:rPr lang="en-US" altLang="ja-JP" sz="1800" b="0" dirty="0">
                <a:latin typeface="Proxima Nova"/>
                <a:ea typeface="Proxima Nova"/>
                <a:cs typeface="Proxima Nova"/>
                <a:sym typeface="Proxima Nova"/>
              </a:rPr>
              <a:t>Use of AI Tools in Local Governments and its Implications on Public Records Management.” This</a:t>
            </a:r>
            <a:r>
              <a:rPr lang="en-US" altLang="ja-JP" dirty="0"/>
              <a:t> project was admitted in March, and it has not advanced much. So, I am talking about the first few steps.</a:t>
            </a:r>
            <a:endParaRPr b="0" dirty="0"/>
          </a:p>
        </p:txBody>
      </p:sp>
      <p:sp>
        <p:nvSpPr>
          <p:cNvPr id="74" name="Google Shape;74;p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13</a:t>
            </a:fld>
            <a:endParaRPr lang="en-US"/>
          </a:p>
        </p:txBody>
      </p:sp>
    </p:spTree>
    <p:extLst>
      <p:ext uri="{BB962C8B-B14F-4D97-AF65-F5344CB8AC3E}">
        <p14:creationId xmlns:p14="http://schemas.microsoft.com/office/powerpoint/2010/main" val="321863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14</a:t>
            </a:fld>
            <a:endParaRPr lang="en-US"/>
          </a:p>
        </p:txBody>
      </p:sp>
    </p:spTree>
    <p:extLst>
      <p:ext uri="{BB962C8B-B14F-4D97-AF65-F5344CB8AC3E}">
        <p14:creationId xmlns:p14="http://schemas.microsoft.com/office/powerpoint/2010/main" val="869359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15</a:t>
            </a:fld>
            <a:endParaRPr lang="en-US"/>
          </a:p>
        </p:txBody>
      </p:sp>
    </p:spTree>
    <p:extLst>
      <p:ext uri="{BB962C8B-B14F-4D97-AF65-F5344CB8AC3E}">
        <p14:creationId xmlns:p14="http://schemas.microsoft.com/office/powerpoint/2010/main" val="4001453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2</a:t>
            </a:fld>
            <a:endParaRPr lang="en-US"/>
          </a:p>
        </p:txBody>
      </p:sp>
    </p:spTree>
    <p:extLst>
      <p:ext uri="{BB962C8B-B14F-4D97-AF65-F5344CB8AC3E}">
        <p14:creationId xmlns:p14="http://schemas.microsoft.com/office/powerpoint/2010/main" val="1611301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1f30852d5b_1_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1f30852d5b_1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 name="Google Shape;97;g11f30852d5b_1_6: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35f441b2b9_0_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35f441b2b9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400050" algn="l" rtl="0">
              <a:spcBef>
                <a:spcPts val="360"/>
              </a:spcBef>
              <a:spcAft>
                <a:spcPts val="0"/>
              </a:spcAft>
              <a:buClr>
                <a:srgbClr val="3D2008"/>
              </a:buClr>
              <a:buSzPts val="2700"/>
              <a:buFont typeface="Tahoma"/>
              <a:buChar char="•"/>
            </a:pPr>
            <a:endParaRPr dirty="0"/>
          </a:p>
        </p:txBody>
      </p:sp>
      <p:sp>
        <p:nvSpPr>
          <p:cNvPr id="82" name="Google Shape;82;g135f441b2b9_0_7: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35f441b2b9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 name="Google Shape;89;g135f441b2b9_0_1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6</a:t>
            </a:fld>
            <a:endParaRPr lang="en-US"/>
          </a:p>
        </p:txBody>
      </p:sp>
    </p:spTree>
    <p:extLst>
      <p:ext uri="{BB962C8B-B14F-4D97-AF65-F5344CB8AC3E}">
        <p14:creationId xmlns:p14="http://schemas.microsoft.com/office/powerpoint/2010/main" val="1764656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7</a:t>
            </a:fld>
            <a:endParaRPr lang="en-US"/>
          </a:p>
        </p:txBody>
      </p:sp>
    </p:spTree>
    <p:extLst>
      <p:ext uri="{BB962C8B-B14F-4D97-AF65-F5344CB8AC3E}">
        <p14:creationId xmlns:p14="http://schemas.microsoft.com/office/powerpoint/2010/main" val="3436066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8</a:t>
            </a:fld>
            <a:endParaRPr lang="en-US"/>
          </a:p>
        </p:txBody>
      </p:sp>
    </p:spTree>
    <p:extLst>
      <p:ext uri="{BB962C8B-B14F-4D97-AF65-F5344CB8AC3E}">
        <p14:creationId xmlns:p14="http://schemas.microsoft.com/office/powerpoint/2010/main" val="1346212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11</a:t>
            </a:fld>
            <a:endParaRPr lang="en-US"/>
          </a:p>
        </p:txBody>
      </p:sp>
    </p:spTree>
    <p:extLst>
      <p:ext uri="{BB962C8B-B14F-4D97-AF65-F5344CB8AC3E}">
        <p14:creationId xmlns:p14="http://schemas.microsoft.com/office/powerpoint/2010/main" val="2989123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831850" y="2436815"/>
            <a:ext cx="7772400" cy="12250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2268538" y="4237303"/>
            <a:ext cx="6400800" cy="1079500"/>
          </a:xfrm>
          <a:prstGeom prst="rect">
            <a:avLst/>
          </a:prstGeom>
          <a:noFill/>
          <a:ln>
            <a:noFill/>
          </a:ln>
        </p:spPr>
        <p:txBody>
          <a:bodyPr spcFirstLastPara="1" wrap="square" lIns="91425" tIns="45700" rIns="91425" bIns="45700" anchor="t" anchorCtr="0">
            <a:noAutofit/>
          </a:bodyPr>
          <a:lstStyle>
            <a:lvl1pPr lvl="0" algn="r">
              <a:spcBef>
                <a:spcPts val="480"/>
              </a:spcBef>
              <a:spcAft>
                <a:spcPts val="0"/>
              </a:spcAft>
              <a:buClr>
                <a:srgbClr val="3D2008"/>
              </a:buClr>
              <a:buSzPts val="2400"/>
              <a:buFont typeface="Tahoma"/>
              <a:buNone/>
              <a:defRPr sz="2400"/>
            </a:lvl1pPr>
            <a:lvl2pPr lvl="1" algn="l">
              <a:spcBef>
                <a:spcPts val="360"/>
              </a:spcBef>
              <a:spcAft>
                <a:spcPts val="0"/>
              </a:spcAft>
              <a:buClr>
                <a:srgbClr val="3D2008"/>
              </a:buClr>
              <a:buSzPts val="1800"/>
              <a:buChar char="–"/>
              <a:defRPr/>
            </a:lvl2pPr>
            <a:lvl3pPr lvl="2" algn="l">
              <a:spcBef>
                <a:spcPts val="360"/>
              </a:spcBef>
              <a:spcAft>
                <a:spcPts val="0"/>
              </a:spcAft>
              <a:buClr>
                <a:srgbClr val="3D2008"/>
              </a:buClr>
              <a:buSzPts val="1800"/>
              <a:buChar char="•"/>
              <a:defRPr/>
            </a:lvl3pPr>
            <a:lvl4pPr lvl="3" algn="l">
              <a:spcBef>
                <a:spcPts val="360"/>
              </a:spcBef>
              <a:spcAft>
                <a:spcPts val="0"/>
              </a:spcAft>
              <a:buClr>
                <a:srgbClr val="3D2008"/>
              </a:buClr>
              <a:buSzPts val="1800"/>
              <a:buChar char="–"/>
              <a:defRPr/>
            </a:lvl4pPr>
            <a:lvl5pPr lvl="4" algn="l">
              <a:spcBef>
                <a:spcPts val="360"/>
              </a:spcBef>
              <a:spcAft>
                <a:spcPts val="0"/>
              </a:spcAft>
              <a:buClr>
                <a:srgbClr val="3D2008"/>
              </a:buClr>
              <a:buSzPts val="1800"/>
              <a:buChar char="»"/>
              <a:defRPr/>
            </a:lvl5pPr>
            <a:lvl6pPr lvl="5" algn="l">
              <a:spcBef>
                <a:spcPts val="360"/>
              </a:spcBef>
              <a:spcAft>
                <a:spcPts val="0"/>
              </a:spcAft>
              <a:buClr>
                <a:srgbClr val="3D2008"/>
              </a:buClr>
              <a:buSzPts val="1800"/>
              <a:buChar char="»"/>
              <a:defRPr/>
            </a:lvl6pPr>
            <a:lvl7pPr lvl="6" algn="l">
              <a:spcBef>
                <a:spcPts val="360"/>
              </a:spcBef>
              <a:spcAft>
                <a:spcPts val="0"/>
              </a:spcAft>
              <a:buClr>
                <a:srgbClr val="3D2008"/>
              </a:buClr>
              <a:buSzPts val="1800"/>
              <a:buChar char="»"/>
              <a:defRPr/>
            </a:lvl7pPr>
            <a:lvl8pPr lvl="7" algn="l">
              <a:spcBef>
                <a:spcPts val="360"/>
              </a:spcBef>
              <a:spcAft>
                <a:spcPts val="0"/>
              </a:spcAft>
              <a:buClr>
                <a:srgbClr val="3D2008"/>
              </a:buClr>
              <a:buSzPts val="1800"/>
              <a:buChar char="»"/>
              <a:defRPr/>
            </a:lvl8pPr>
            <a:lvl9pPr lvl="8" algn="l">
              <a:spcBef>
                <a:spcPts val="360"/>
              </a:spcBef>
              <a:spcAft>
                <a:spcPts val="0"/>
              </a:spcAft>
              <a:buClr>
                <a:srgbClr val="3D2008"/>
              </a:buClr>
              <a:buSzPts val="1800"/>
              <a:buChar char="»"/>
              <a:defRPr/>
            </a:lvl9pPr>
          </a:lstStyle>
          <a:p>
            <a:endParaRPr/>
          </a:p>
        </p:txBody>
      </p:sp>
      <p:sp>
        <p:nvSpPr>
          <p:cNvPr id="18" name="Google Shape;18;p2"/>
          <p:cNvSpPr txBox="1">
            <a:spLocks noGrp="1"/>
          </p:cNvSpPr>
          <p:nvPr>
            <p:ph type="sldNum" idx="12"/>
          </p:nvPr>
        </p:nvSpPr>
        <p:spPr>
          <a:xfrm>
            <a:off x="8556784" y="5277612"/>
            <a:ext cx="548700" cy="43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a:off x="323850" y="217487"/>
            <a:ext cx="8496300" cy="9525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 name="Google Shape;61;p12"/>
          <p:cNvSpPr txBox="1">
            <a:spLocks noGrp="1"/>
          </p:cNvSpPr>
          <p:nvPr>
            <p:ph type="body" idx="1"/>
          </p:nvPr>
        </p:nvSpPr>
        <p:spPr>
          <a:xfrm>
            <a:off x="685800" y="1651000"/>
            <a:ext cx="3810000" cy="34290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3D2008"/>
              </a:buClr>
              <a:buSzPts val="2800"/>
              <a:buFont typeface="Tahoma"/>
              <a:buChar char="•"/>
              <a:defRPr sz="2800"/>
            </a:lvl1pPr>
            <a:lvl2pPr marL="914400" lvl="1" indent="-381000" algn="l">
              <a:spcBef>
                <a:spcPts val="480"/>
              </a:spcBef>
              <a:spcAft>
                <a:spcPts val="0"/>
              </a:spcAft>
              <a:buClr>
                <a:srgbClr val="3D2008"/>
              </a:buClr>
              <a:buSzPts val="2400"/>
              <a:buFont typeface="Tahoma"/>
              <a:buChar char="–"/>
              <a:defRPr sz="2400"/>
            </a:lvl2pPr>
            <a:lvl3pPr marL="1371600" lvl="2" indent="-355600" algn="l">
              <a:spcBef>
                <a:spcPts val="400"/>
              </a:spcBef>
              <a:spcAft>
                <a:spcPts val="0"/>
              </a:spcAft>
              <a:buClr>
                <a:srgbClr val="3D2008"/>
              </a:buClr>
              <a:buSzPts val="2000"/>
              <a:buFont typeface="Tahoma"/>
              <a:buChar char="•"/>
              <a:defRPr sz="2000"/>
            </a:lvl3pPr>
            <a:lvl4pPr marL="1828800" lvl="3" indent="-342900" algn="l">
              <a:spcBef>
                <a:spcPts val="360"/>
              </a:spcBef>
              <a:spcAft>
                <a:spcPts val="0"/>
              </a:spcAft>
              <a:buClr>
                <a:srgbClr val="3D2008"/>
              </a:buClr>
              <a:buSzPts val="1800"/>
              <a:buFont typeface="Tahoma"/>
              <a:buChar char="–"/>
              <a:defRPr sz="1800"/>
            </a:lvl4pPr>
            <a:lvl5pPr marL="2286000" lvl="4" indent="-342900" algn="l">
              <a:spcBef>
                <a:spcPts val="360"/>
              </a:spcBef>
              <a:spcAft>
                <a:spcPts val="0"/>
              </a:spcAft>
              <a:buClr>
                <a:srgbClr val="3D2008"/>
              </a:buClr>
              <a:buSzPts val="1800"/>
              <a:buFont typeface="Tahoma"/>
              <a:buChar char="»"/>
              <a:defRPr sz="1800"/>
            </a:lvl5pPr>
            <a:lvl6pPr marL="2743200" lvl="5" indent="-342900" algn="l">
              <a:spcBef>
                <a:spcPts val="360"/>
              </a:spcBef>
              <a:spcAft>
                <a:spcPts val="0"/>
              </a:spcAft>
              <a:buClr>
                <a:srgbClr val="3D2008"/>
              </a:buClr>
              <a:buSzPts val="1800"/>
              <a:buFont typeface="Arial"/>
              <a:buChar char="»"/>
              <a:defRPr sz="1800"/>
            </a:lvl6pPr>
            <a:lvl7pPr marL="3200400" lvl="6" indent="-342900" algn="l">
              <a:spcBef>
                <a:spcPts val="360"/>
              </a:spcBef>
              <a:spcAft>
                <a:spcPts val="0"/>
              </a:spcAft>
              <a:buClr>
                <a:srgbClr val="3D2008"/>
              </a:buClr>
              <a:buSzPts val="1800"/>
              <a:buFont typeface="Arial"/>
              <a:buChar char="»"/>
              <a:defRPr sz="1800"/>
            </a:lvl7pPr>
            <a:lvl8pPr marL="3657600" lvl="7" indent="-342900" algn="l">
              <a:spcBef>
                <a:spcPts val="360"/>
              </a:spcBef>
              <a:spcAft>
                <a:spcPts val="0"/>
              </a:spcAft>
              <a:buClr>
                <a:srgbClr val="3D2008"/>
              </a:buClr>
              <a:buSzPts val="1800"/>
              <a:buFont typeface="Arial"/>
              <a:buChar char="»"/>
              <a:defRPr sz="1800"/>
            </a:lvl8pPr>
            <a:lvl9pPr marL="4114800" lvl="8" indent="-342900" algn="l">
              <a:spcBef>
                <a:spcPts val="360"/>
              </a:spcBef>
              <a:spcAft>
                <a:spcPts val="0"/>
              </a:spcAft>
              <a:buClr>
                <a:srgbClr val="3D2008"/>
              </a:buClr>
              <a:buSzPts val="1800"/>
              <a:buFont typeface="Arial"/>
              <a:buChar char="»"/>
              <a:defRPr sz="1800"/>
            </a:lvl9pPr>
          </a:lstStyle>
          <a:p>
            <a:endParaRPr/>
          </a:p>
        </p:txBody>
      </p:sp>
      <p:sp>
        <p:nvSpPr>
          <p:cNvPr id="62" name="Google Shape;62;p12"/>
          <p:cNvSpPr txBox="1">
            <a:spLocks noGrp="1"/>
          </p:cNvSpPr>
          <p:nvPr>
            <p:ph type="body" idx="2"/>
          </p:nvPr>
        </p:nvSpPr>
        <p:spPr>
          <a:xfrm>
            <a:off x="4648200" y="1651000"/>
            <a:ext cx="3810000" cy="34290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3D2008"/>
              </a:buClr>
              <a:buSzPts val="2800"/>
              <a:buFont typeface="Tahoma"/>
              <a:buChar char="•"/>
              <a:defRPr sz="2800"/>
            </a:lvl1pPr>
            <a:lvl2pPr marL="914400" lvl="1" indent="-381000" algn="l">
              <a:spcBef>
                <a:spcPts val="480"/>
              </a:spcBef>
              <a:spcAft>
                <a:spcPts val="0"/>
              </a:spcAft>
              <a:buClr>
                <a:srgbClr val="3D2008"/>
              </a:buClr>
              <a:buSzPts val="2400"/>
              <a:buFont typeface="Tahoma"/>
              <a:buChar char="–"/>
              <a:defRPr sz="2400"/>
            </a:lvl2pPr>
            <a:lvl3pPr marL="1371600" lvl="2" indent="-355600" algn="l">
              <a:spcBef>
                <a:spcPts val="400"/>
              </a:spcBef>
              <a:spcAft>
                <a:spcPts val="0"/>
              </a:spcAft>
              <a:buClr>
                <a:srgbClr val="3D2008"/>
              </a:buClr>
              <a:buSzPts val="2000"/>
              <a:buFont typeface="Tahoma"/>
              <a:buChar char="•"/>
              <a:defRPr sz="2000"/>
            </a:lvl3pPr>
            <a:lvl4pPr marL="1828800" lvl="3" indent="-342900" algn="l">
              <a:spcBef>
                <a:spcPts val="360"/>
              </a:spcBef>
              <a:spcAft>
                <a:spcPts val="0"/>
              </a:spcAft>
              <a:buClr>
                <a:srgbClr val="3D2008"/>
              </a:buClr>
              <a:buSzPts val="1800"/>
              <a:buFont typeface="Tahoma"/>
              <a:buChar char="–"/>
              <a:defRPr sz="1800"/>
            </a:lvl4pPr>
            <a:lvl5pPr marL="2286000" lvl="4" indent="-342900" algn="l">
              <a:spcBef>
                <a:spcPts val="360"/>
              </a:spcBef>
              <a:spcAft>
                <a:spcPts val="0"/>
              </a:spcAft>
              <a:buClr>
                <a:srgbClr val="3D2008"/>
              </a:buClr>
              <a:buSzPts val="1800"/>
              <a:buFont typeface="Tahoma"/>
              <a:buChar char="»"/>
              <a:defRPr sz="1800"/>
            </a:lvl5pPr>
            <a:lvl6pPr marL="2743200" lvl="5" indent="-342900" algn="l">
              <a:spcBef>
                <a:spcPts val="360"/>
              </a:spcBef>
              <a:spcAft>
                <a:spcPts val="0"/>
              </a:spcAft>
              <a:buClr>
                <a:srgbClr val="3D2008"/>
              </a:buClr>
              <a:buSzPts val="1800"/>
              <a:buFont typeface="Arial"/>
              <a:buChar char="»"/>
              <a:defRPr sz="1800"/>
            </a:lvl6pPr>
            <a:lvl7pPr marL="3200400" lvl="6" indent="-342900" algn="l">
              <a:spcBef>
                <a:spcPts val="360"/>
              </a:spcBef>
              <a:spcAft>
                <a:spcPts val="0"/>
              </a:spcAft>
              <a:buClr>
                <a:srgbClr val="3D2008"/>
              </a:buClr>
              <a:buSzPts val="1800"/>
              <a:buFont typeface="Arial"/>
              <a:buChar char="»"/>
              <a:defRPr sz="1800"/>
            </a:lvl7pPr>
            <a:lvl8pPr marL="3657600" lvl="7" indent="-342900" algn="l">
              <a:spcBef>
                <a:spcPts val="360"/>
              </a:spcBef>
              <a:spcAft>
                <a:spcPts val="0"/>
              </a:spcAft>
              <a:buClr>
                <a:srgbClr val="3D2008"/>
              </a:buClr>
              <a:buSzPts val="1800"/>
              <a:buFont typeface="Arial"/>
              <a:buChar char="»"/>
              <a:defRPr sz="1800"/>
            </a:lvl8pPr>
            <a:lvl9pPr marL="4114800" lvl="8" indent="-342900" algn="l">
              <a:spcBef>
                <a:spcPts val="360"/>
              </a:spcBef>
              <a:spcAft>
                <a:spcPts val="0"/>
              </a:spcAft>
              <a:buClr>
                <a:srgbClr val="3D2008"/>
              </a:buClr>
              <a:buSzPts val="1800"/>
              <a:buFont typeface="Arial"/>
              <a:buChar char="»"/>
              <a:defRPr sz="1800"/>
            </a:lvl9pPr>
          </a:lstStyle>
          <a:p>
            <a:endParaRPr/>
          </a:p>
        </p:txBody>
      </p:sp>
      <p:sp>
        <p:nvSpPr>
          <p:cNvPr id="63" name="Google Shape;63;p12"/>
          <p:cNvSpPr txBox="1">
            <a:spLocks noGrp="1"/>
          </p:cNvSpPr>
          <p:nvPr>
            <p:ph type="sldNum" idx="12"/>
          </p:nvPr>
        </p:nvSpPr>
        <p:spPr>
          <a:xfrm>
            <a:off x="8556784" y="5277612"/>
            <a:ext cx="548700" cy="43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4"/>
        <p:cNvGrpSpPr/>
        <p:nvPr/>
      </p:nvGrpSpPr>
      <p:grpSpPr>
        <a:xfrm>
          <a:off x="0" y="0"/>
          <a:ext cx="0" cy="0"/>
          <a:chOff x="0" y="0"/>
          <a:chExt cx="0" cy="0"/>
        </a:xfrm>
      </p:grpSpPr>
      <p:sp>
        <p:nvSpPr>
          <p:cNvPr id="65" name="Google Shape;65;p13"/>
          <p:cNvSpPr txBox="1">
            <a:spLocks noGrp="1"/>
          </p:cNvSpPr>
          <p:nvPr>
            <p:ph type="title"/>
          </p:nvPr>
        </p:nvSpPr>
        <p:spPr>
          <a:xfrm>
            <a:off x="722313" y="3672419"/>
            <a:ext cx="7772400" cy="1135063"/>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 name="Google Shape;66;p13"/>
          <p:cNvSpPr txBox="1">
            <a:spLocks noGrp="1"/>
          </p:cNvSpPr>
          <p:nvPr>
            <p:ph type="body" idx="1"/>
          </p:nvPr>
        </p:nvSpPr>
        <p:spPr>
          <a:xfrm>
            <a:off x="722313" y="2422261"/>
            <a:ext cx="7772400" cy="1250156"/>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3D2008"/>
              </a:buClr>
              <a:buSzPts val="2000"/>
              <a:buFont typeface="Tahoma"/>
              <a:buNone/>
              <a:defRPr sz="2000"/>
            </a:lvl1pPr>
            <a:lvl2pPr marL="914400" lvl="1" indent="-228600" algn="l">
              <a:spcBef>
                <a:spcPts val="360"/>
              </a:spcBef>
              <a:spcAft>
                <a:spcPts val="0"/>
              </a:spcAft>
              <a:buClr>
                <a:srgbClr val="3D2008"/>
              </a:buClr>
              <a:buSzPts val="1800"/>
              <a:buFont typeface="Tahoma"/>
              <a:buNone/>
              <a:defRPr sz="1800"/>
            </a:lvl2pPr>
            <a:lvl3pPr marL="1371600" lvl="2" indent="-228600" algn="l">
              <a:spcBef>
                <a:spcPts val="320"/>
              </a:spcBef>
              <a:spcAft>
                <a:spcPts val="0"/>
              </a:spcAft>
              <a:buClr>
                <a:srgbClr val="3D2008"/>
              </a:buClr>
              <a:buSzPts val="1600"/>
              <a:buFont typeface="Tahoma"/>
              <a:buNone/>
              <a:defRPr sz="1600"/>
            </a:lvl3pPr>
            <a:lvl4pPr marL="1828800" lvl="3" indent="-228600" algn="l">
              <a:spcBef>
                <a:spcPts val="280"/>
              </a:spcBef>
              <a:spcAft>
                <a:spcPts val="0"/>
              </a:spcAft>
              <a:buClr>
                <a:srgbClr val="3D2008"/>
              </a:buClr>
              <a:buSzPts val="1400"/>
              <a:buFont typeface="Tahoma"/>
              <a:buNone/>
              <a:defRPr sz="1400"/>
            </a:lvl4pPr>
            <a:lvl5pPr marL="2286000" lvl="4" indent="-228600" algn="l">
              <a:spcBef>
                <a:spcPts val="280"/>
              </a:spcBef>
              <a:spcAft>
                <a:spcPts val="0"/>
              </a:spcAft>
              <a:buClr>
                <a:srgbClr val="3D2008"/>
              </a:buClr>
              <a:buSzPts val="1400"/>
              <a:buFont typeface="Tahoma"/>
              <a:buNone/>
              <a:defRPr sz="1400"/>
            </a:lvl5pPr>
            <a:lvl6pPr marL="2743200" lvl="5" indent="-228600" algn="l">
              <a:spcBef>
                <a:spcPts val="280"/>
              </a:spcBef>
              <a:spcAft>
                <a:spcPts val="0"/>
              </a:spcAft>
              <a:buClr>
                <a:srgbClr val="3D2008"/>
              </a:buClr>
              <a:buSzPts val="1400"/>
              <a:buFont typeface="Arial"/>
              <a:buNone/>
              <a:defRPr sz="1400"/>
            </a:lvl6pPr>
            <a:lvl7pPr marL="3200400" lvl="6" indent="-228600" algn="l">
              <a:spcBef>
                <a:spcPts val="280"/>
              </a:spcBef>
              <a:spcAft>
                <a:spcPts val="0"/>
              </a:spcAft>
              <a:buClr>
                <a:srgbClr val="3D2008"/>
              </a:buClr>
              <a:buSzPts val="1400"/>
              <a:buFont typeface="Arial"/>
              <a:buNone/>
              <a:defRPr sz="1400"/>
            </a:lvl7pPr>
            <a:lvl8pPr marL="3657600" lvl="7" indent="-228600" algn="l">
              <a:spcBef>
                <a:spcPts val="280"/>
              </a:spcBef>
              <a:spcAft>
                <a:spcPts val="0"/>
              </a:spcAft>
              <a:buClr>
                <a:srgbClr val="3D2008"/>
              </a:buClr>
              <a:buSzPts val="1400"/>
              <a:buFont typeface="Arial"/>
              <a:buNone/>
              <a:defRPr sz="1400"/>
            </a:lvl8pPr>
            <a:lvl9pPr marL="4114800" lvl="8" indent="-228600" algn="l">
              <a:spcBef>
                <a:spcPts val="280"/>
              </a:spcBef>
              <a:spcAft>
                <a:spcPts val="0"/>
              </a:spcAft>
              <a:buClr>
                <a:srgbClr val="3D2008"/>
              </a:buClr>
              <a:buSzPts val="1400"/>
              <a:buFont typeface="Arial"/>
              <a:buNone/>
              <a:defRPr sz="1400"/>
            </a:lvl9pPr>
          </a:lstStyle>
          <a:p>
            <a:endParaRPr/>
          </a:p>
        </p:txBody>
      </p:sp>
      <p:sp>
        <p:nvSpPr>
          <p:cNvPr id="67" name="Google Shape;67;p13"/>
          <p:cNvSpPr txBox="1">
            <a:spLocks noGrp="1"/>
          </p:cNvSpPr>
          <p:nvPr>
            <p:ph type="sldNum" idx="12"/>
          </p:nvPr>
        </p:nvSpPr>
        <p:spPr>
          <a:xfrm>
            <a:off x="8556784" y="5277612"/>
            <a:ext cx="548700" cy="43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323850" y="217487"/>
            <a:ext cx="8496300" cy="9525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684212" y="1236662"/>
            <a:ext cx="7772400" cy="34290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3D2008"/>
              </a:buClr>
              <a:buSzPts val="1800"/>
              <a:buChar char="•"/>
              <a:defRPr/>
            </a:lvl1pPr>
            <a:lvl2pPr marL="914400" lvl="1" indent="-342900" algn="l">
              <a:spcBef>
                <a:spcPts val="360"/>
              </a:spcBef>
              <a:spcAft>
                <a:spcPts val="0"/>
              </a:spcAft>
              <a:buClr>
                <a:srgbClr val="3D2008"/>
              </a:buClr>
              <a:buSzPts val="1800"/>
              <a:buChar char="–"/>
              <a:defRPr/>
            </a:lvl2pPr>
            <a:lvl3pPr marL="1371600" lvl="2" indent="-342900" algn="l">
              <a:spcBef>
                <a:spcPts val="360"/>
              </a:spcBef>
              <a:spcAft>
                <a:spcPts val="0"/>
              </a:spcAft>
              <a:buClr>
                <a:srgbClr val="3D2008"/>
              </a:buClr>
              <a:buSzPts val="1800"/>
              <a:buChar char="•"/>
              <a:defRPr/>
            </a:lvl3pPr>
            <a:lvl4pPr marL="1828800" lvl="3" indent="-342900" algn="l">
              <a:spcBef>
                <a:spcPts val="360"/>
              </a:spcBef>
              <a:spcAft>
                <a:spcPts val="0"/>
              </a:spcAft>
              <a:buClr>
                <a:srgbClr val="3D2008"/>
              </a:buClr>
              <a:buSzPts val="1800"/>
              <a:buChar char="–"/>
              <a:defRPr/>
            </a:lvl4pPr>
            <a:lvl5pPr marL="2286000" lvl="4" indent="-342900" algn="l">
              <a:spcBef>
                <a:spcPts val="360"/>
              </a:spcBef>
              <a:spcAft>
                <a:spcPts val="0"/>
              </a:spcAft>
              <a:buClr>
                <a:srgbClr val="3D2008"/>
              </a:buClr>
              <a:buSzPts val="1800"/>
              <a:buChar char="»"/>
              <a:defRPr/>
            </a:lvl5pPr>
            <a:lvl6pPr marL="2743200" lvl="5" indent="-342900" algn="l">
              <a:spcBef>
                <a:spcPts val="360"/>
              </a:spcBef>
              <a:spcAft>
                <a:spcPts val="0"/>
              </a:spcAft>
              <a:buClr>
                <a:srgbClr val="3D2008"/>
              </a:buClr>
              <a:buSzPts val="1800"/>
              <a:buChar char="»"/>
              <a:defRPr/>
            </a:lvl6pPr>
            <a:lvl7pPr marL="3200400" lvl="6" indent="-342900" algn="l">
              <a:spcBef>
                <a:spcPts val="360"/>
              </a:spcBef>
              <a:spcAft>
                <a:spcPts val="0"/>
              </a:spcAft>
              <a:buClr>
                <a:srgbClr val="3D2008"/>
              </a:buClr>
              <a:buSzPts val="1800"/>
              <a:buChar char="»"/>
              <a:defRPr/>
            </a:lvl7pPr>
            <a:lvl8pPr marL="3657600" lvl="7" indent="-342900" algn="l">
              <a:spcBef>
                <a:spcPts val="360"/>
              </a:spcBef>
              <a:spcAft>
                <a:spcPts val="0"/>
              </a:spcAft>
              <a:buClr>
                <a:srgbClr val="3D2008"/>
              </a:buClr>
              <a:buSzPts val="1800"/>
              <a:buChar char="»"/>
              <a:defRPr/>
            </a:lvl8pPr>
            <a:lvl9pPr marL="4114800" lvl="8" indent="-342900" algn="l">
              <a:spcBef>
                <a:spcPts val="360"/>
              </a:spcBef>
              <a:spcAft>
                <a:spcPts val="0"/>
              </a:spcAft>
              <a:buClr>
                <a:srgbClr val="3D2008"/>
              </a:buClr>
              <a:buSzPts val="1800"/>
              <a:buChar char="»"/>
              <a:defRPr/>
            </a:lvl9pPr>
          </a:lstStyle>
          <a:p>
            <a:endParaRPr/>
          </a:p>
        </p:txBody>
      </p:sp>
      <p:sp>
        <p:nvSpPr>
          <p:cNvPr id="28" name="Google Shape;28;p4"/>
          <p:cNvSpPr txBox="1">
            <a:spLocks noGrp="1"/>
          </p:cNvSpPr>
          <p:nvPr>
            <p:ph type="sldNum" idx="12"/>
          </p:nvPr>
        </p:nvSpPr>
        <p:spPr>
          <a:xfrm>
            <a:off x="8556784" y="5277612"/>
            <a:ext cx="548700" cy="43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rot="5400000">
            <a:off x="5200650" y="1822450"/>
            <a:ext cx="4572000" cy="1943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5"/>
          <p:cNvSpPr txBox="1">
            <a:spLocks noGrp="1"/>
          </p:cNvSpPr>
          <p:nvPr>
            <p:ph type="body" idx="1"/>
          </p:nvPr>
        </p:nvSpPr>
        <p:spPr>
          <a:xfrm rot="5400000">
            <a:off x="1238250" y="-44450"/>
            <a:ext cx="4572000" cy="56769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3D2008"/>
              </a:buClr>
              <a:buSzPts val="1800"/>
              <a:buChar char="•"/>
              <a:defRPr/>
            </a:lvl1pPr>
            <a:lvl2pPr marL="914400" lvl="1" indent="-342900" algn="l">
              <a:spcBef>
                <a:spcPts val="360"/>
              </a:spcBef>
              <a:spcAft>
                <a:spcPts val="0"/>
              </a:spcAft>
              <a:buClr>
                <a:srgbClr val="3D2008"/>
              </a:buClr>
              <a:buSzPts val="1800"/>
              <a:buChar char="–"/>
              <a:defRPr/>
            </a:lvl2pPr>
            <a:lvl3pPr marL="1371600" lvl="2" indent="-342900" algn="l">
              <a:spcBef>
                <a:spcPts val="360"/>
              </a:spcBef>
              <a:spcAft>
                <a:spcPts val="0"/>
              </a:spcAft>
              <a:buClr>
                <a:srgbClr val="3D2008"/>
              </a:buClr>
              <a:buSzPts val="1800"/>
              <a:buChar char="•"/>
              <a:defRPr/>
            </a:lvl3pPr>
            <a:lvl4pPr marL="1828800" lvl="3" indent="-342900" algn="l">
              <a:spcBef>
                <a:spcPts val="360"/>
              </a:spcBef>
              <a:spcAft>
                <a:spcPts val="0"/>
              </a:spcAft>
              <a:buClr>
                <a:srgbClr val="3D2008"/>
              </a:buClr>
              <a:buSzPts val="1800"/>
              <a:buChar char="–"/>
              <a:defRPr/>
            </a:lvl4pPr>
            <a:lvl5pPr marL="2286000" lvl="4" indent="-342900" algn="l">
              <a:spcBef>
                <a:spcPts val="360"/>
              </a:spcBef>
              <a:spcAft>
                <a:spcPts val="0"/>
              </a:spcAft>
              <a:buClr>
                <a:srgbClr val="3D2008"/>
              </a:buClr>
              <a:buSzPts val="1800"/>
              <a:buChar char="»"/>
              <a:defRPr/>
            </a:lvl5pPr>
            <a:lvl6pPr marL="2743200" lvl="5" indent="-342900" algn="l">
              <a:spcBef>
                <a:spcPts val="360"/>
              </a:spcBef>
              <a:spcAft>
                <a:spcPts val="0"/>
              </a:spcAft>
              <a:buClr>
                <a:srgbClr val="3D2008"/>
              </a:buClr>
              <a:buSzPts val="1800"/>
              <a:buChar char="»"/>
              <a:defRPr/>
            </a:lvl6pPr>
            <a:lvl7pPr marL="3200400" lvl="6" indent="-342900" algn="l">
              <a:spcBef>
                <a:spcPts val="360"/>
              </a:spcBef>
              <a:spcAft>
                <a:spcPts val="0"/>
              </a:spcAft>
              <a:buClr>
                <a:srgbClr val="3D2008"/>
              </a:buClr>
              <a:buSzPts val="1800"/>
              <a:buChar char="»"/>
              <a:defRPr/>
            </a:lvl7pPr>
            <a:lvl8pPr marL="3657600" lvl="7" indent="-342900" algn="l">
              <a:spcBef>
                <a:spcPts val="360"/>
              </a:spcBef>
              <a:spcAft>
                <a:spcPts val="0"/>
              </a:spcAft>
              <a:buClr>
                <a:srgbClr val="3D2008"/>
              </a:buClr>
              <a:buSzPts val="1800"/>
              <a:buChar char="»"/>
              <a:defRPr/>
            </a:lvl8pPr>
            <a:lvl9pPr marL="4114800" lvl="8" indent="-342900" algn="l">
              <a:spcBef>
                <a:spcPts val="360"/>
              </a:spcBef>
              <a:spcAft>
                <a:spcPts val="0"/>
              </a:spcAft>
              <a:buClr>
                <a:srgbClr val="3D2008"/>
              </a:buClr>
              <a:buSzPts val="1800"/>
              <a:buChar char="»"/>
              <a:defRPr/>
            </a:lvl9pPr>
          </a:lstStyle>
          <a:p>
            <a:endParaRPr/>
          </a:p>
        </p:txBody>
      </p:sp>
      <p:sp>
        <p:nvSpPr>
          <p:cNvPr id="32" name="Google Shape;32;p5"/>
          <p:cNvSpPr txBox="1">
            <a:spLocks noGrp="1"/>
          </p:cNvSpPr>
          <p:nvPr>
            <p:ph type="sldNum" idx="12"/>
          </p:nvPr>
        </p:nvSpPr>
        <p:spPr>
          <a:xfrm>
            <a:off x="8556784" y="5277612"/>
            <a:ext cx="548700" cy="43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23850" y="217487"/>
            <a:ext cx="8496300" cy="9525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6"/>
          <p:cNvSpPr txBox="1">
            <a:spLocks noGrp="1"/>
          </p:cNvSpPr>
          <p:nvPr>
            <p:ph type="body" idx="1"/>
          </p:nvPr>
        </p:nvSpPr>
        <p:spPr>
          <a:xfrm rot="5400000">
            <a:off x="2855912" y="-935038"/>
            <a:ext cx="3429000" cy="777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3D2008"/>
              </a:buClr>
              <a:buSzPts val="1800"/>
              <a:buChar char="•"/>
              <a:defRPr/>
            </a:lvl1pPr>
            <a:lvl2pPr marL="914400" lvl="1" indent="-342900" algn="l">
              <a:spcBef>
                <a:spcPts val="360"/>
              </a:spcBef>
              <a:spcAft>
                <a:spcPts val="0"/>
              </a:spcAft>
              <a:buClr>
                <a:srgbClr val="3D2008"/>
              </a:buClr>
              <a:buSzPts val="1800"/>
              <a:buChar char="–"/>
              <a:defRPr/>
            </a:lvl2pPr>
            <a:lvl3pPr marL="1371600" lvl="2" indent="-342900" algn="l">
              <a:spcBef>
                <a:spcPts val="360"/>
              </a:spcBef>
              <a:spcAft>
                <a:spcPts val="0"/>
              </a:spcAft>
              <a:buClr>
                <a:srgbClr val="3D2008"/>
              </a:buClr>
              <a:buSzPts val="1800"/>
              <a:buChar char="•"/>
              <a:defRPr/>
            </a:lvl3pPr>
            <a:lvl4pPr marL="1828800" lvl="3" indent="-342900" algn="l">
              <a:spcBef>
                <a:spcPts val="360"/>
              </a:spcBef>
              <a:spcAft>
                <a:spcPts val="0"/>
              </a:spcAft>
              <a:buClr>
                <a:srgbClr val="3D2008"/>
              </a:buClr>
              <a:buSzPts val="1800"/>
              <a:buChar char="–"/>
              <a:defRPr/>
            </a:lvl4pPr>
            <a:lvl5pPr marL="2286000" lvl="4" indent="-342900" algn="l">
              <a:spcBef>
                <a:spcPts val="360"/>
              </a:spcBef>
              <a:spcAft>
                <a:spcPts val="0"/>
              </a:spcAft>
              <a:buClr>
                <a:srgbClr val="3D2008"/>
              </a:buClr>
              <a:buSzPts val="1800"/>
              <a:buChar char="»"/>
              <a:defRPr/>
            </a:lvl5pPr>
            <a:lvl6pPr marL="2743200" lvl="5" indent="-342900" algn="l">
              <a:spcBef>
                <a:spcPts val="360"/>
              </a:spcBef>
              <a:spcAft>
                <a:spcPts val="0"/>
              </a:spcAft>
              <a:buClr>
                <a:srgbClr val="3D2008"/>
              </a:buClr>
              <a:buSzPts val="1800"/>
              <a:buChar char="»"/>
              <a:defRPr/>
            </a:lvl6pPr>
            <a:lvl7pPr marL="3200400" lvl="6" indent="-342900" algn="l">
              <a:spcBef>
                <a:spcPts val="360"/>
              </a:spcBef>
              <a:spcAft>
                <a:spcPts val="0"/>
              </a:spcAft>
              <a:buClr>
                <a:srgbClr val="3D2008"/>
              </a:buClr>
              <a:buSzPts val="1800"/>
              <a:buChar char="»"/>
              <a:defRPr/>
            </a:lvl7pPr>
            <a:lvl8pPr marL="3657600" lvl="7" indent="-342900" algn="l">
              <a:spcBef>
                <a:spcPts val="360"/>
              </a:spcBef>
              <a:spcAft>
                <a:spcPts val="0"/>
              </a:spcAft>
              <a:buClr>
                <a:srgbClr val="3D2008"/>
              </a:buClr>
              <a:buSzPts val="1800"/>
              <a:buChar char="»"/>
              <a:defRPr/>
            </a:lvl8pPr>
            <a:lvl9pPr marL="4114800" lvl="8" indent="-342900" algn="l">
              <a:spcBef>
                <a:spcPts val="360"/>
              </a:spcBef>
              <a:spcAft>
                <a:spcPts val="0"/>
              </a:spcAft>
              <a:buClr>
                <a:srgbClr val="3D2008"/>
              </a:buClr>
              <a:buSzPts val="1800"/>
              <a:buChar char="»"/>
              <a:defRPr/>
            </a:lvl9pPr>
          </a:lstStyle>
          <a:p>
            <a:endParaRPr/>
          </a:p>
        </p:txBody>
      </p:sp>
      <p:sp>
        <p:nvSpPr>
          <p:cNvPr id="36" name="Google Shape;36;p6"/>
          <p:cNvSpPr txBox="1">
            <a:spLocks noGrp="1"/>
          </p:cNvSpPr>
          <p:nvPr>
            <p:ph type="sldNum" idx="12"/>
          </p:nvPr>
        </p:nvSpPr>
        <p:spPr>
          <a:xfrm>
            <a:off x="8556784" y="5277612"/>
            <a:ext cx="548700" cy="43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1792288" y="4000500"/>
            <a:ext cx="5486400" cy="47228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7"/>
          <p:cNvSpPr>
            <a:spLocks noGrp="1"/>
          </p:cNvSpPr>
          <p:nvPr>
            <p:ph type="pic" idx="2"/>
          </p:nvPr>
        </p:nvSpPr>
        <p:spPr>
          <a:xfrm>
            <a:off x="1792288" y="510646"/>
            <a:ext cx="5486400" cy="34290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3D2008"/>
              </a:buClr>
              <a:buSzPts val="3200"/>
              <a:buFont typeface="Tahoma"/>
              <a:buNone/>
              <a:defRPr sz="3200">
                <a:solidFill>
                  <a:srgbClr val="3D2008"/>
                </a:solidFill>
                <a:latin typeface="Tahoma"/>
                <a:ea typeface="Tahoma"/>
                <a:cs typeface="Tahoma"/>
                <a:sym typeface="Tahoma"/>
              </a:defRPr>
            </a:lvl1pPr>
            <a:lvl2pPr marR="0" lvl="1" algn="l" rtl="0">
              <a:spcBef>
                <a:spcPts val="560"/>
              </a:spcBef>
              <a:spcAft>
                <a:spcPts val="0"/>
              </a:spcAft>
              <a:buClr>
                <a:srgbClr val="3D2008"/>
              </a:buClr>
              <a:buSzPts val="2800"/>
              <a:buFont typeface="Tahoma"/>
              <a:buNone/>
              <a:defRPr sz="2800" b="0" i="0" u="none" strike="noStrike" cap="none">
                <a:solidFill>
                  <a:srgbClr val="3D2008"/>
                </a:solidFill>
                <a:latin typeface="Tahoma"/>
                <a:ea typeface="Tahoma"/>
                <a:cs typeface="Tahoma"/>
                <a:sym typeface="Tahoma"/>
              </a:defRPr>
            </a:lvl2pPr>
            <a:lvl3pPr marR="0" lvl="2" algn="l" rtl="0">
              <a:spcBef>
                <a:spcPts val="480"/>
              </a:spcBef>
              <a:spcAft>
                <a:spcPts val="0"/>
              </a:spcAft>
              <a:buClr>
                <a:srgbClr val="3D2008"/>
              </a:buClr>
              <a:buSzPts val="2400"/>
              <a:buFont typeface="Tahoma"/>
              <a:buNone/>
              <a:defRPr sz="2400" b="0" i="0" u="none" strike="noStrike" cap="none">
                <a:solidFill>
                  <a:srgbClr val="3D2008"/>
                </a:solidFill>
                <a:latin typeface="Tahoma"/>
                <a:ea typeface="Tahoma"/>
                <a:cs typeface="Tahoma"/>
                <a:sym typeface="Tahoma"/>
              </a:defRPr>
            </a:lvl3pPr>
            <a:lvl4pPr marR="0" lvl="3" algn="l" rtl="0">
              <a:spcBef>
                <a:spcPts val="400"/>
              </a:spcBef>
              <a:spcAft>
                <a:spcPts val="0"/>
              </a:spcAft>
              <a:buClr>
                <a:srgbClr val="3D2008"/>
              </a:buClr>
              <a:buSzPts val="2000"/>
              <a:buFont typeface="Tahoma"/>
              <a:buNone/>
              <a:defRPr sz="2000" b="0" i="0" u="none" strike="noStrike" cap="none">
                <a:solidFill>
                  <a:srgbClr val="3D2008"/>
                </a:solidFill>
                <a:latin typeface="Tahoma"/>
                <a:ea typeface="Tahoma"/>
                <a:cs typeface="Tahoma"/>
                <a:sym typeface="Tahoma"/>
              </a:defRPr>
            </a:lvl4pPr>
            <a:lvl5pPr marR="0" lvl="4" algn="l" rtl="0">
              <a:spcBef>
                <a:spcPts val="400"/>
              </a:spcBef>
              <a:spcAft>
                <a:spcPts val="0"/>
              </a:spcAft>
              <a:buClr>
                <a:srgbClr val="3D2008"/>
              </a:buClr>
              <a:buSzPts val="2000"/>
              <a:buFont typeface="Tahoma"/>
              <a:buNone/>
              <a:defRPr sz="2000" b="0" i="0" u="none" strike="noStrike" cap="none">
                <a:solidFill>
                  <a:srgbClr val="3D2008"/>
                </a:solidFill>
                <a:latin typeface="Tahoma"/>
                <a:ea typeface="Tahoma"/>
                <a:cs typeface="Tahoma"/>
                <a:sym typeface="Tahoma"/>
              </a:defRPr>
            </a:lvl5pPr>
            <a:lvl6pPr marR="0" lvl="5" algn="l" rtl="0">
              <a:spcBef>
                <a:spcPts val="400"/>
              </a:spcBef>
              <a:spcAft>
                <a:spcPts val="0"/>
              </a:spcAft>
              <a:buClr>
                <a:srgbClr val="3D2008"/>
              </a:buClr>
              <a:buSzPts val="2000"/>
              <a:buFont typeface="Arial"/>
              <a:buNone/>
              <a:defRPr sz="2000" b="0" i="0" u="none" strike="noStrike" cap="none">
                <a:solidFill>
                  <a:srgbClr val="3D2008"/>
                </a:solidFill>
                <a:latin typeface="Arial"/>
                <a:ea typeface="Arial"/>
                <a:cs typeface="Arial"/>
                <a:sym typeface="Arial"/>
              </a:defRPr>
            </a:lvl6pPr>
            <a:lvl7pPr marR="0" lvl="6" algn="l" rtl="0">
              <a:spcBef>
                <a:spcPts val="400"/>
              </a:spcBef>
              <a:spcAft>
                <a:spcPts val="0"/>
              </a:spcAft>
              <a:buClr>
                <a:srgbClr val="3D2008"/>
              </a:buClr>
              <a:buSzPts val="2000"/>
              <a:buFont typeface="Arial"/>
              <a:buNone/>
              <a:defRPr sz="2000" b="0" i="0" u="none" strike="noStrike" cap="none">
                <a:solidFill>
                  <a:srgbClr val="3D2008"/>
                </a:solidFill>
                <a:latin typeface="Arial"/>
                <a:ea typeface="Arial"/>
                <a:cs typeface="Arial"/>
                <a:sym typeface="Arial"/>
              </a:defRPr>
            </a:lvl7pPr>
            <a:lvl8pPr marR="0" lvl="7" algn="l" rtl="0">
              <a:spcBef>
                <a:spcPts val="400"/>
              </a:spcBef>
              <a:spcAft>
                <a:spcPts val="0"/>
              </a:spcAft>
              <a:buClr>
                <a:srgbClr val="3D2008"/>
              </a:buClr>
              <a:buSzPts val="2000"/>
              <a:buFont typeface="Arial"/>
              <a:buNone/>
              <a:defRPr sz="2000" b="0" i="0" u="none" strike="noStrike" cap="none">
                <a:solidFill>
                  <a:srgbClr val="3D2008"/>
                </a:solidFill>
                <a:latin typeface="Arial"/>
                <a:ea typeface="Arial"/>
                <a:cs typeface="Arial"/>
                <a:sym typeface="Arial"/>
              </a:defRPr>
            </a:lvl8pPr>
            <a:lvl9pPr marR="0" lvl="8" algn="l" rtl="0">
              <a:spcBef>
                <a:spcPts val="400"/>
              </a:spcBef>
              <a:spcAft>
                <a:spcPts val="0"/>
              </a:spcAft>
              <a:buClr>
                <a:srgbClr val="3D2008"/>
              </a:buClr>
              <a:buSzPts val="2000"/>
              <a:buFont typeface="Arial"/>
              <a:buNone/>
              <a:defRPr sz="2000" b="0" i="0" u="none" strike="noStrike" cap="none">
                <a:solidFill>
                  <a:srgbClr val="3D2008"/>
                </a:solidFill>
                <a:latin typeface="Arial"/>
                <a:ea typeface="Arial"/>
                <a:cs typeface="Arial"/>
                <a:sym typeface="Arial"/>
              </a:defRPr>
            </a:lvl9pPr>
          </a:lstStyle>
          <a:p>
            <a:endParaRPr/>
          </a:p>
        </p:txBody>
      </p:sp>
      <p:sp>
        <p:nvSpPr>
          <p:cNvPr id="40" name="Google Shape;40;p7"/>
          <p:cNvSpPr txBox="1">
            <a:spLocks noGrp="1"/>
          </p:cNvSpPr>
          <p:nvPr>
            <p:ph type="body" idx="1"/>
          </p:nvPr>
        </p:nvSpPr>
        <p:spPr>
          <a:xfrm>
            <a:off x="1792288" y="4472784"/>
            <a:ext cx="5486400" cy="670719"/>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3D2008"/>
              </a:buClr>
              <a:buSzPts val="1400"/>
              <a:buFont typeface="Tahoma"/>
              <a:buNone/>
              <a:defRPr sz="1400"/>
            </a:lvl1pPr>
            <a:lvl2pPr marL="914400" lvl="1" indent="-228600" algn="l">
              <a:spcBef>
                <a:spcPts val="240"/>
              </a:spcBef>
              <a:spcAft>
                <a:spcPts val="0"/>
              </a:spcAft>
              <a:buClr>
                <a:srgbClr val="3D2008"/>
              </a:buClr>
              <a:buSzPts val="1200"/>
              <a:buFont typeface="Tahoma"/>
              <a:buNone/>
              <a:defRPr sz="1200"/>
            </a:lvl2pPr>
            <a:lvl3pPr marL="1371600" lvl="2" indent="-228600" algn="l">
              <a:spcBef>
                <a:spcPts val="200"/>
              </a:spcBef>
              <a:spcAft>
                <a:spcPts val="0"/>
              </a:spcAft>
              <a:buClr>
                <a:srgbClr val="3D2008"/>
              </a:buClr>
              <a:buSzPts val="1000"/>
              <a:buFont typeface="Tahoma"/>
              <a:buNone/>
              <a:defRPr sz="1000"/>
            </a:lvl3pPr>
            <a:lvl4pPr marL="1828800" lvl="3" indent="-228600" algn="l">
              <a:spcBef>
                <a:spcPts val="180"/>
              </a:spcBef>
              <a:spcAft>
                <a:spcPts val="0"/>
              </a:spcAft>
              <a:buClr>
                <a:srgbClr val="3D2008"/>
              </a:buClr>
              <a:buSzPts val="900"/>
              <a:buFont typeface="Tahoma"/>
              <a:buNone/>
              <a:defRPr sz="900"/>
            </a:lvl4pPr>
            <a:lvl5pPr marL="2286000" lvl="4" indent="-228600" algn="l">
              <a:spcBef>
                <a:spcPts val="180"/>
              </a:spcBef>
              <a:spcAft>
                <a:spcPts val="0"/>
              </a:spcAft>
              <a:buClr>
                <a:srgbClr val="3D2008"/>
              </a:buClr>
              <a:buSzPts val="900"/>
              <a:buFont typeface="Tahoma"/>
              <a:buNone/>
              <a:defRPr sz="900"/>
            </a:lvl5pPr>
            <a:lvl6pPr marL="2743200" lvl="5" indent="-228600" algn="l">
              <a:spcBef>
                <a:spcPts val="180"/>
              </a:spcBef>
              <a:spcAft>
                <a:spcPts val="0"/>
              </a:spcAft>
              <a:buClr>
                <a:srgbClr val="3D2008"/>
              </a:buClr>
              <a:buSzPts val="900"/>
              <a:buFont typeface="Arial"/>
              <a:buNone/>
              <a:defRPr sz="900"/>
            </a:lvl6pPr>
            <a:lvl7pPr marL="3200400" lvl="6" indent="-228600" algn="l">
              <a:spcBef>
                <a:spcPts val="180"/>
              </a:spcBef>
              <a:spcAft>
                <a:spcPts val="0"/>
              </a:spcAft>
              <a:buClr>
                <a:srgbClr val="3D2008"/>
              </a:buClr>
              <a:buSzPts val="900"/>
              <a:buFont typeface="Arial"/>
              <a:buNone/>
              <a:defRPr sz="900"/>
            </a:lvl7pPr>
            <a:lvl8pPr marL="3657600" lvl="7" indent="-228600" algn="l">
              <a:spcBef>
                <a:spcPts val="180"/>
              </a:spcBef>
              <a:spcAft>
                <a:spcPts val="0"/>
              </a:spcAft>
              <a:buClr>
                <a:srgbClr val="3D2008"/>
              </a:buClr>
              <a:buSzPts val="900"/>
              <a:buFont typeface="Arial"/>
              <a:buNone/>
              <a:defRPr sz="900"/>
            </a:lvl8pPr>
            <a:lvl9pPr marL="4114800" lvl="8" indent="-228600" algn="l">
              <a:spcBef>
                <a:spcPts val="180"/>
              </a:spcBef>
              <a:spcAft>
                <a:spcPts val="0"/>
              </a:spcAft>
              <a:buClr>
                <a:srgbClr val="3D2008"/>
              </a:buClr>
              <a:buSzPts val="900"/>
              <a:buFont typeface="Arial"/>
              <a:buNone/>
              <a:defRPr sz="900"/>
            </a:lvl9pPr>
          </a:lstStyle>
          <a:p>
            <a:endParaRPr/>
          </a:p>
        </p:txBody>
      </p:sp>
      <p:sp>
        <p:nvSpPr>
          <p:cNvPr id="41" name="Google Shape;41;p7"/>
          <p:cNvSpPr txBox="1">
            <a:spLocks noGrp="1"/>
          </p:cNvSpPr>
          <p:nvPr>
            <p:ph type="sldNum" idx="12"/>
          </p:nvPr>
        </p:nvSpPr>
        <p:spPr>
          <a:xfrm>
            <a:off x="8556784" y="5277612"/>
            <a:ext cx="548700" cy="43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57205" y="227542"/>
            <a:ext cx="3008313" cy="968376"/>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 name="Google Shape;44;p8"/>
          <p:cNvSpPr txBox="1">
            <a:spLocks noGrp="1"/>
          </p:cNvSpPr>
          <p:nvPr>
            <p:ph type="body" idx="1"/>
          </p:nvPr>
        </p:nvSpPr>
        <p:spPr>
          <a:xfrm>
            <a:off x="3575050" y="227546"/>
            <a:ext cx="5111750" cy="4877594"/>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rgbClr val="3D2008"/>
              </a:buClr>
              <a:buSzPts val="3200"/>
              <a:buFont typeface="Tahoma"/>
              <a:buChar char="•"/>
              <a:defRPr sz="3200"/>
            </a:lvl1pPr>
            <a:lvl2pPr marL="914400" lvl="1" indent="-406400" algn="l">
              <a:spcBef>
                <a:spcPts val="560"/>
              </a:spcBef>
              <a:spcAft>
                <a:spcPts val="0"/>
              </a:spcAft>
              <a:buClr>
                <a:srgbClr val="3D2008"/>
              </a:buClr>
              <a:buSzPts val="2800"/>
              <a:buFont typeface="Tahoma"/>
              <a:buChar char="–"/>
              <a:defRPr sz="2800"/>
            </a:lvl2pPr>
            <a:lvl3pPr marL="1371600" lvl="2" indent="-381000" algn="l">
              <a:spcBef>
                <a:spcPts val="480"/>
              </a:spcBef>
              <a:spcAft>
                <a:spcPts val="0"/>
              </a:spcAft>
              <a:buClr>
                <a:srgbClr val="3D2008"/>
              </a:buClr>
              <a:buSzPts val="2400"/>
              <a:buFont typeface="Tahoma"/>
              <a:buChar char="•"/>
              <a:defRPr sz="2400"/>
            </a:lvl3pPr>
            <a:lvl4pPr marL="1828800" lvl="3" indent="-355600" algn="l">
              <a:spcBef>
                <a:spcPts val="400"/>
              </a:spcBef>
              <a:spcAft>
                <a:spcPts val="0"/>
              </a:spcAft>
              <a:buClr>
                <a:srgbClr val="3D2008"/>
              </a:buClr>
              <a:buSzPts val="2000"/>
              <a:buFont typeface="Tahoma"/>
              <a:buChar char="–"/>
              <a:defRPr sz="2000"/>
            </a:lvl4pPr>
            <a:lvl5pPr marL="2286000" lvl="4" indent="-355600" algn="l">
              <a:spcBef>
                <a:spcPts val="400"/>
              </a:spcBef>
              <a:spcAft>
                <a:spcPts val="0"/>
              </a:spcAft>
              <a:buClr>
                <a:srgbClr val="3D2008"/>
              </a:buClr>
              <a:buSzPts val="2000"/>
              <a:buFont typeface="Tahoma"/>
              <a:buChar char="»"/>
              <a:defRPr sz="2000"/>
            </a:lvl5pPr>
            <a:lvl6pPr marL="2743200" lvl="5" indent="-355600" algn="l">
              <a:spcBef>
                <a:spcPts val="400"/>
              </a:spcBef>
              <a:spcAft>
                <a:spcPts val="0"/>
              </a:spcAft>
              <a:buClr>
                <a:srgbClr val="3D2008"/>
              </a:buClr>
              <a:buSzPts val="2000"/>
              <a:buFont typeface="Arial"/>
              <a:buChar char="»"/>
              <a:defRPr sz="2000"/>
            </a:lvl6pPr>
            <a:lvl7pPr marL="3200400" lvl="6" indent="-355600" algn="l">
              <a:spcBef>
                <a:spcPts val="400"/>
              </a:spcBef>
              <a:spcAft>
                <a:spcPts val="0"/>
              </a:spcAft>
              <a:buClr>
                <a:srgbClr val="3D2008"/>
              </a:buClr>
              <a:buSzPts val="2000"/>
              <a:buFont typeface="Arial"/>
              <a:buChar char="»"/>
              <a:defRPr sz="2000"/>
            </a:lvl7pPr>
            <a:lvl8pPr marL="3657600" lvl="7" indent="-355600" algn="l">
              <a:spcBef>
                <a:spcPts val="400"/>
              </a:spcBef>
              <a:spcAft>
                <a:spcPts val="0"/>
              </a:spcAft>
              <a:buClr>
                <a:srgbClr val="3D2008"/>
              </a:buClr>
              <a:buSzPts val="2000"/>
              <a:buFont typeface="Arial"/>
              <a:buChar char="»"/>
              <a:defRPr sz="2000"/>
            </a:lvl8pPr>
            <a:lvl9pPr marL="4114800" lvl="8" indent="-355600" algn="l">
              <a:spcBef>
                <a:spcPts val="400"/>
              </a:spcBef>
              <a:spcAft>
                <a:spcPts val="0"/>
              </a:spcAft>
              <a:buClr>
                <a:srgbClr val="3D2008"/>
              </a:buClr>
              <a:buSzPts val="2000"/>
              <a:buFont typeface="Arial"/>
              <a:buChar char="»"/>
              <a:defRPr sz="2000"/>
            </a:lvl9pPr>
          </a:lstStyle>
          <a:p>
            <a:endParaRPr/>
          </a:p>
        </p:txBody>
      </p:sp>
      <p:sp>
        <p:nvSpPr>
          <p:cNvPr id="45" name="Google Shape;45;p8"/>
          <p:cNvSpPr txBox="1">
            <a:spLocks noGrp="1"/>
          </p:cNvSpPr>
          <p:nvPr>
            <p:ph type="body" idx="2"/>
          </p:nvPr>
        </p:nvSpPr>
        <p:spPr>
          <a:xfrm>
            <a:off x="457205" y="1195920"/>
            <a:ext cx="3008313" cy="3909219"/>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3D2008"/>
              </a:buClr>
              <a:buSzPts val="1400"/>
              <a:buFont typeface="Tahoma"/>
              <a:buNone/>
              <a:defRPr sz="1400"/>
            </a:lvl1pPr>
            <a:lvl2pPr marL="914400" lvl="1" indent="-228600" algn="l">
              <a:spcBef>
                <a:spcPts val="240"/>
              </a:spcBef>
              <a:spcAft>
                <a:spcPts val="0"/>
              </a:spcAft>
              <a:buClr>
                <a:srgbClr val="3D2008"/>
              </a:buClr>
              <a:buSzPts val="1200"/>
              <a:buFont typeface="Tahoma"/>
              <a:buNone/>
              <a:defRPr sz="1200"/>
            </a:lvl2pPr>
            <a:lvl3pPr marL="1371600" lvl="2" indent="-228600" algn="l">
              <a:spcBef>
                <a:spcPts val="200"/>
              </a:spcBef>
              <a:spcAft>
                <a:spcPts val="0"/>
              </a:spcAft>
              <a:buClr>
                <a:srgbClr val="3D2008"/>
              </a:buClr>
              <a:buSzPts val="1000"/>
              <a:buFont typeface="Tahoma"/>
              <a:buNone/>
              <a:defRPr sz="1000"/>
            </a:lvl3pPr>
            <a:lvl4pPr marL="1828800" lvl="3" indent="-228600" algn="l">
              <a:spcBef>
                <a:spcPts val="180"/>
              </a:spcBef>
              <a:spcAft>
                <a:spcPts val="0"/>
              </a:spcAft>
              <a:buClr>
                <a:srgbClr val="3D2008"/>
              </a:buClr>
              <a:buSzPts val="900"/>
              <a:buFont typeface="Tahoma"/>
              <a:buNone/>
              <a:defRPr sz="900"/>
            </a:lvl4pPr>
            <a:lvl5pPr marL="2286000" lvl="4" indent="-228600" algn="l">
              <a:spcBef>
                <a:spcPts val="180"/>
              </a:spcBef>
              <a:spcAft>
                <a:spcPts val="0"/>
              </a:spcAft>
              <a:buClr>
                <a:srgbClr val="3D2008"/>
              </a:buClr>
              <a:buSzPts val="900"/>
              <a:buFont typeface="Tahoma"/>
              <a:buNone/>
              <a:defRPr sz="900"/>
            </a:lvl5pPr>
            <a:lvl6pPr marL="2743200" lvl="5" indent="-228600" algn="l">
              <a:spcBef>
                <a:spcPts val="180"/>
              </a:spcBef>
              <a:spcAft>
                <a:spcPts val="0"/>
              </a:spcAft>
              <a:buClr>
                <a:srgbClr val="3D2008"/>
              </a:buClr>
              <a:buSzPts val="900"/>
              <a:buFont typeface="Arial"/>
              <a:buNone/>
              <a:defRPr sz="900"/>
            </a:lvl6pPr>
            <a:lvl7pPr marL="3200400" lvl="6" indent="-228600" algn="l">
              <a:spcBef>
                <a:spcPts val="180"/>
              </a:spcBef>
              <a:spcAft>
                <a:spcPts val="0"/>
              </a:spcAft>
              <a:buClr>
                <a:srgbClr val="3D2008"/>
              </a:buClr>
              <a:buSzPts val="900"/>
              <a:buFont typeface="Arial"/>
              <a:buNone/>
              <a:defRPr sz="900"/>
            </a:lvl7pPr>
            <a:lvl8pPr marL="3657600" lvl="7" indent="-228600" algn="l">
              <a:spcBef>
                <a:spcPts val="180"/>
              </a:spcBef>
              <a:spcAft>
                <a:spcPts val="0"/>
              </a:spcAft>
              <a:buClr>
                <a:srgbClr val="3D2008"/>
              </a:buClr>
              <a:buSzPts val="900"/>
              <a:buFont typeface="Arial"/>
              <a:buNone/>
              <a:defRPr sz="900"/>
            </a:lvl8pPr>
            <a:lvl9pPr marL="4114800" lvl="8" indent="-228600" algn="l">
              <a:spcBef>
                <a:spcPts val="180"/>
              </a:spcBef>
              <a:spcAft>
                <a:spcPts val="0"/>
              </a:spcAft>
              <a:buClr>
                <a:srgbClr val="3D2008"/>
              </a:buClr>
              <a:buSzPts val="900"/>
              <a:buFont typeface="Arial"/>
              <a:buNone/>
              <a:defRPr sz="900"/>
            </a:lvl9pPr>
          </a:lstStyle>
          <a:p>
            <a:endParaRPr/>
          </a:p>
        </p:txBody>
      </p:sp>
      <p:sp>
        <p:nvSpPr>
          <p:cNvPr id="46" name="Google Shape;46;p8"/>
          <p:cNvSpPr txBox="1">
            <a:spLocks noGrp="1"/>
          </p:cNvSpPr>
          <p:nvPr>
            <p:ph type="sldNum" idx="12"/>
          </p:nvPr>
        </p:nvSpPr>
        <p:spPr>
          <a:xfrm>
            <a:off x="8556784" y="5277612"/>
            <a:ext cx="548700" cy="43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9"/>
          <p:cNvSpPr txBox="1">
            <a:spLocks noGrp="1"/>
          </p:cNvSpPr>
          <p:nvPr>
            <p:ph type="sldNum" idx="12"/>
          </p:nvPr>
        </p:nvSpPr>
        <p:spPr>
          <a:xfrm>
            <a:off x="8556784" y="5277612"/>
            <a:ext cx="548700" cy="43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323850" y="217487"/>
            <a:ext cx="8496300" cy="9525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10"/>
          <p:cNvSpPr txBox="1">
            <a:spLocks noGrp="1"/>
          </p:cNvSpPr>
          <p:nvPr>
            <p:ph type="sldNum" idx="12"/>
          </p:nvPr>
        </p:nvSpPr>
        <p:spPr>
          <a:xfrm>
            <a:off x="8556784" y="5277612"/>
            <a:ext cx="548700" cy="43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xfrm>
            <a:off x="457200" y="228866"/>
            <a:ext cx="8229600" cy="9525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 name="Google Shape;54;p11"/>
          <p:cNvSpPr txBox="1">
            <a:spLocks noGrp="1"/>
          </p:cNvSpPr>
          <p:nvPr>
            <p:ph type="body" idx="1"/>
          </p:nvPr>
        </p:nvSpPr>
        <p:spPr>
          <a:xfrm>
            <a:off x="457200" y="1279262"/>
            <a:ext cx="4040188" cy="533136"/>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3D2008"/>
              </a:buClr>
              <a:buSzPts val="2400"/>
              <a:buFont typeface="Tahoma"/>
              <a:buNone/>
              <a:defRPr sz="2400" b="1"/>
            </a:lvl1pPr>
            <a:lvl2pPr marL="914400" lvl="1" indent="-228600" algn="l">
              <a:spcBef>
                <a:spcPts val="400"/>
              </a:spcBef>
              <a:spcAft>
                <a:spcPts val="0"/>
              </a:spcAft>
              <a:buClr>
                <a:srgbClr val="3D2008"/>
              </a:buClr>
              <a:buSzPts val="2000"/>
              <a:buFont typeface="Tahoma"/>
              <a:buNone/>
              <a:defRPr sz="2000" b="1"/>
            </a:lvl2pPr>
            <a:lvl3pPr marL="1371600" lvl="2" indent="-228600" algn="l">
              <a:spcBef>
                <a:spcPts val="360"/>
              </a:spcBef>
              <a:spcAft>
                <a:spcPts val="0"/>
              </a:spcAft>
              <a:buClr>
                <a:srgbClr val="3D2008"/>
              </a:buClr>
              <a:buSzPts val="1800"/>
              <a:buFont typeface="Tahoma"/>
              <a:buNone/>
              <a:defRPr sz="1800" b="1"/>
            </a:lvl3pPr>
            <a:lvl4pPr marL="1828800" lvl="3" indent="-228600" algn="l">
              <a:spcBef>
                <a:spcPts val="320"/>
              </a:spcBef>
              <a:spcAft>
                <a:spcPts val="0"/>
              </a:spcAft>
              <a:buClr>
                <a:srgbClr val="3D2008"/>
              </a:buClr>
              <a:buSzPts val="1600"/>
              <a:buFont typeface="Tahoma"/>
              <a:buNone/>
              <a:defRPr sz="1600" b="1"/>
            </a:lvl4pPr>
            <a:lvl5pPr marL="2286000" lvl="4" indent="-228600" algn="l">
              <a:spcBef>
                <a:spcPts val="320"/>
              </a:spcBef>
              <a:spcAft>
                <a:spcPts val="0"/>
              </a:spcAft>
              <a:buClr>
                <a:srgbClr val="3D2008"/>
              </a:buClr>
              <a:buSzPts val="1600"/>
              <a:buFont typeface="Tahoma"/>
              <a:buNone/>
              <a:defRPr sz="1600" b="1"/>
            </a:lvl5pPr>
            <a:lvl6pPr marL="2743200" lvl="5" indent="-228600" algn="l">
              <a:spcBef>
                <a:spcPts val="320"/>
              </a:spcBef>
              <a:spcAft>
                <a:spcPts val="0"/>
              </a:spcAft>
              <a:buClr>
                <a:srgbClr val="3D2008"/>
              </a:buClr>
              <a:buSzPts val="1600"/>
              <a:buFont typeface="Arial"/>
              <a:buNone/>
              <a:defRPr sz="1600" b="1"/>
            </a:lvl6pPr>
            <a:lvl7pPr marL="3200400" lvl="6" indent="-228600" algn="l">
              <a:spcBef>
                <a:spcPts val="320"/>
              </a:spcBef>
              <a:spcAft>
                <a:spcPts val="0"/>
              </a:spcAft>
              <a:buClr>
                <a:srgbClr val="3D2008"/>
              </a:buClr>
              <a:buSzPts val="1600"/>
              <a:buFont typeface="Arial"/>
              <a:buNone/>
              <a:defRPr sz="1600" b="1"/>
            </a:lvl7pPr>
            <a:lvl8pPr marL="3657600" lvl="7" indent="-228600" algn="l">
              <a:spcBef>
                <a:spcPts val="320"/>
              </a:spcBef>
              <a:spcAft>
                <a:spcPts val="0"/>
              </a:spcAft>
              <a:buClr>
                <a:srgbClr val="3D2008"/>
              </a:buClr>
              <a:buSzPts val="1600"/>
              <a:buFont typeface="Arial"/>
              <a:buNone/>
              <a:defRPr sz="1600" b="1"/>
            </a:lvl8pPr>
            <a:lvl9pPr marL="4114800" lvl="8" indent="-228600" algn="l">
              <a:spcBef>
                <a:spcPts val="320"/>
              </a:spcBef>
              <a:spcAft>
                <a:spcPts val="0"/>
              </a:spcAft>
              <a:buClr>
                <a:srgbClr val="3D2008"/>
              </a:buClr>
              <a:buSzPts val="1600"/>
              <a:buFont typeface="Arial"/>
              <a:buNone/>
              <a:defRPr sz="1600" b="1"/>
            </a:lvl9pPr>
          </a:lstStyle>
          <a:p>
            <a:endParaRPr/>
          </a:p>
        </p:txBody>
      </p:sp>
      <p:sp>
        <p:nvSpPr>
          <p:cNvPr id="55" name="Google Shape;55;p11"/>
          <p:cNvSpPr txBox="1">
            <a:spLocks noGrp="1"/>
          </p:cNvSpPr>
          <p:nvPr>
            <p:ph type="body" idx="2"/>
          </p:nvPr>
        </p:nvSpPr>
        <p:spPr>
          <a:xfrm>
            <a:off x="457200" y="1812396"/>
            <a:ext cx="4040188" cy="329274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3D2008"/>
              </a:buClr>
              <a:buSzPts val="2400"/>
              <a:buFont typeface="Tahoma"/>
              <a:buChar char="•"/>
              <a:defRPr sz="2400"/>
            </a:lvl1pPr>
            <a:lvl2pPr marL="914400" lvl="1" indent="-355600" algn="l">
              <a:spcBef>
                <a:spcPts val="400"/>
              </a:spcBef>
              <a:spcAft>
                <a:spcPts val="0"/>
              </a:spcAft>
              <a:buClr>
                <a:srgbClr val="3D2008"/>
              </a:buClr>
              <a:buSzPts val="2000"/>
              <a:buFont typeface="Tahoma"/>
              <a:buChar char="–"/>
              <a:defRPr sz="2000"/>
            </a:lvl2pPr>
            <a:lvl3pPr marL="1371600" lvl="2" indent="-342900" algn="l">
              <a:spcBef>
                <a:spcPts val="360"/>
              </a:spcBef>
              <a:spcAft>
                <a:spcPts val="0"/>
              </a:spcAft>
              <a:buClr>
                <a:srgbClr val="3D2008"/>
              </a:buClr>
              <a:buSzPts val="1800"/>
              <a:buFont typeface="Tahoma"/>
              <a:buChar char="•"/>
              <a:defRPr sz="1800"/>
            </a:lvl3pPr>
            <a:lvl4pPr marL="1828800" lvl="3" indent="-330200" algn="l">
              <a:spcBef>
                <a:spcPts val="320"/>
              </a:spcBef>
              <a:spcAft>
                <a:spcPts val="0"/>
              </a:spcAft>
              <a:buClr>
                <a:srgbClr val="3D2008"/>
              </a:buClr>
              <a:buSzPts val="1600"/>
              <a:buFont typeface="Tahoma"/>
              <a:buChar char="–"/>
              <a:defRPr sz="1600"/>
            </a:lvl4pPr>
            <a:lvl5pPr marL="2286000" lvl="4" indent="-330200" algn="l">
              <a:spcBef>
                <a:spcPts val="320"/>
              </a:spcBef>
              <a:spcAft>
                <a:spcPts val="0"/>
              </a:spcAft>
              <a:buClr>
                <a:srgbClr val="3D2008"/>
              </a:buClr>
              <a:buSzPts val="1600"/>
              <a:buFont typeface="Tahoma"/>
              <a:buChar char="»"/>
              <a:defRPr sz="1600"/>
            </a:lvl5pPr>
            <a:lvl6pPr marL="2743200" lvl="5" indent="-330200" algn="l">
              <a:spcBef>
                <a:spcPts val="320"/>
              </a:spcBef>
              <a:spcAft>
                <a:spcPts val="0"/>
              </a:spcAft>
              <a:buClr>
                <a:srgbClr val="3D2008"/>
              </a:buClr>
              <a:buSzPts val="1600"/>
              <a:buFont typeface="Arial"/>
              <a:buChar char="»"/>
              <a:defRPr sz="1600"/>
            </a:lvl6pPr>
            <a:lvl7pPr marL="3200400" lvl="6" indent="-330200" algn="l">
              <a:spcBef>
                <a:spcPts val="320"/>
              </a:spcBef>
              <a:spcAft>
                <a:spcPts val="0"/>
              </a:spcAft>
              <a:buClr>
                <a:srgbClr val="3D2008"/>
              </a:buClr>
              <a:buSzPts val="1600"/>
              <a:buFont typeface="Arial"/>
              <a:buChar char="»"/>
              <a:defRPr sz="1600"/>
            </a:lvl7pPr>
            <a:lvl8pPr marL="3657600" lvl="7" indent="-330200" algn="l">
              <a:spcBef>
                <a:spcPts val="320"/>
              </a:spcBef>
              <a:spcAft>
                <a:spcPts val="0"/>
              </a:spcAft>
              <a:buClr>
                <a:srgbClr val="3D2008"/>
              </a:buClr>
              <a:buSzPts val="1600"/>
              <a:buFont typeface="Arial"/>
              <a:buChar char="»"/>
              <a:defRPr sz="1600"/>
            </a:lvl8pPr>
            <a:lvl9pPr marL="4114800" lvl="8" indent="-330200" algn="l">
              <a:spcBef>
                <a:spcPts val="320"/>
              </a:spcBef>
              <a:spcAft>
                <a:spcPts val="0"/>
              </a:spcAft>
              <a:buClr>
                <a:srgbClr val="3D2008"/>
              </a:buClr>
              <a:buSzPts val="1600"/>
              <a:buFont typeface="Arial"/>
              <a:buChar char="»"/>
              <a:defRPr sz="1600"/>
            </a:lvl9pPr>
          </a:lstStyle>
          <a:p>
            <a:endParaRPr/>
          </a:p>
        </p:txBody>
      </p:sp>
      <p:sp>
        <p:nvSpPr>
          <p:cNvPr id="56" name="Google Shape;56;p11"/>
          <p:cNvSpPr txBox="1">
            <a:spLocks noGrp="1"/>
          </p:cNvSpPr>
          <p:nvPr>
            <p:ph type="body" idx="3"/>
          </p:nvPr>
        </p:nvSpPr>
        <p:spPr>
          <a:xfrm>
            <a:off x="4645030" y="1279262"/>
            <a:ext cx="4041775" cy="533136"/>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3D2008"/>
              </a:buClr>
              <a:buSzPts val="2400"/>
              <a:buFont typeface="Tahoma"/>
              <a:buNone/>
              <a:defRPr sz="2400" b="1"/>
            </a:lvl1pPr>
            <a:lvl2pPr marL="914400" lvl="1" indent="-228600" algn="l">
              <a:spcBef>
                <a:spcPts val="400"/>
              </a:spcBef>
              <a:spcAft>
                <a:spcPts val="0"/>
              </a:spcAft>
              <a:buClr>
                <a:srgbClr val="3D2008"/>
              </a:buClr>
              <a:buSzPts val="2000"/>
              <a:buFont typeface="Tahoma"/>
              <a:buNone/>
              <a:defRPr sz="2000" b="1"/>
            </a:lvl2pPr>
            <a:lvl3pPr marL="1371600" lvl="2" indent="-228600" algn="l">
              <a:spcBef>
                <a:spcPts val="360"/>
              </a:spcBef>
              <a:spcAft>
                <a:spcPts val="0"/>
              </a:spcAft>
              <a:buClr>
                <a:srgbClr val="3D2008"/>
              </a:buClr>
              <a:buSzPts val="1800"/>
              <a:buFont typeface="Tahoma"/>
              <a:buNone/>
              <a:defRPr sz="1800" b="1"/>
            </a:lvl3pPr>
            <a:lvl4pPr marL="1828800" lvl="3" indent="-228600" algn="l">
              <a:spcBef>
                <a:spcPts val="320"/>
              </a:spcBef>
              <a:spcAft>
                <a:spcPts val="0"/>
              </a:spcAft>
              <a:buClr>
                <a:srgbClr val="3D2008"/>
              </a:buClr>
              <a:buSzPts val="1600"/>
              <a:buFont typeface="Tahoma"/>
              <a:buNone/>
              <a:defRPr sz="1600" b="1"/>
            </a:lvl4pPr>
            <a:lvl5pPr marL="2286000" lvl="4" indent="-228600" algn="l">
              <a:spcBef>
                <a:spcPts val="320"/>
              </a:spcBef>
              <a:spcAft>
                <a:spcPts val="0"/>
              </a:spcAft>
              <a:buClr>
                <a:srgbClr val="3D2008"/>
              </a:buClr>
              <a:buSzPts val="1600"/>
              <a:buFont typeface="Tahoma"/>
              <a:buNone/>
              <a:defRPr sz="1600" b="1"/>
            </a:lvl5pPr>
            <a:lvl6pPr marL="2743200" lvl="5" indent="-228600" algn="l">
              <a:spcBef>
                <a:spcPts val="320"/>
              </a:spcBef>
              <a:spcAft>
                <a:spcPts val="0"/>
              </a:spcAft>
              <a:buClr>
                <a:srgbClr val="3D2008"/>
              </a:buClr>
              <a:buSzPts val="1600"/>
              <a:buFont typeface="Arial"/>
              <a:buNone/>
              <a:defRPr sz="1600" b="1"/>
            </a:lvl6pPr>
            <a:lvl7pPr marL="3200400" lvl="6" indent="-228600" algn="l">
              <a:spcBef>
                <a:spcPts val="320"/>
              </a:spcBef>
              <a:spcAft>
                <a:spcPts val="0"/>
              </a:spcAft>
              <a:buClr>
                <a:srgbClr val="3D2008"/>
              </a:buClr>
              <a:buSzPts val="1600"/>
              <a:buFont typeface="Arial"/>
              <a:buNone/>
              <a:defRPr sz="1600" b="1"/>
            </a:lvl7pPr>
            <a:lvl8pPr marL="3657600" lvl="7" indent="-228600" algn="l">
              <a:spcBef>
                <a:spcPts val="320"/>
              </a:spcBef>
              <a:spcAft>
                <a:spcPts val="0"/>
              </a:spcAft>
              <a:buClr>
                <a:srgbClr val="3D2008"/>
              </a:buClr>
              <a:buSzPts val="1600"/>
              <a:buFont typeface="Arial"/>
              <a:buNone/>
              <a:defRPr sz="1600" b="1"/>
            </a:lvl8pPr>
            <a:lvl9pPr marL="4114800" lvl="8" indent="-228600" algn="l">
              <a:spcBef>
                <a:spcPts val="320"/>
              </a:spcBef>
              <a:spcAft>
                <a:spcPts val="0"/>
              </a:spcAft>
              <a:buClr>
                <a:srgbClr val="3D2008"/>
              </a:buClr>
              <a:buSzPts val="1600"/>
              <a:buFont typeface="Arial"/>
              <a:buNone/>
              <a:defRPr sz="1600" b="1"/>
            </a:lvl9pPr>
          </a:lstStyle>
          <a:p>
            <a:endParaRPr/>
          </a:p>
        </p:txBody>
      </p:sp>
      <p:sp>
        <p:nvSpPr>
          <p:cNvPr id="57" name="Google Shape;57;p11"/>
          <p:cNvSpPr txBox="1">
            <a:spLocks noGrp="1"/>
          </p:cNvSpPr>
          <p:nvPr>
            <p:ph type="body" idx="4"/>
          </p:nvPr>
        </p:nvSpPr>
        <p:spPr>
          <a:xfrm>
            <a:off x="4645030" y="1812396"/>
            <a:ext cx="4041775" cy="329274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3D2008"/>
              </a:buClr>
              <a:buSzPts val="2400"/>
              <a:buFont typeface="Tahoma"/>
              <a:buChar char="•"/>
              <a:defRPr sz="2400"/>
            </a:lvl1pPr>
            <a:lvl2pPr marL="914400" lvl="1" indent="-355600" algn="l">
              <a:spcBef>
                <a:spcPts val="400"/>
              </a:spcBef>
              <a:spcAft>
                <a:spcPts val="0"/>
              </a:spcAft>
              <a:buClr>
                <a:srgbClr val="3D2008"/>
              </a:buClr>
              <a:buSzPts val="2000"/>
              <a:buFont typeface="Tahoma"/>
              <a:buChar char="–"/>
              <a:defRPr sz="2000"/>
            </a:lvl2pPr>
            <a:lvl3pPr marL="1371600" lvl="2" indent="-342900" algn="l">
              <a:spcBef>
                <a:spcPts val="360"/>
              </a:spcBef>
              <a:spcAft>
                <a:spcPts val="0"/>
              </a:spcAft>
              <a:buClr>
                <a:srgbClr val="3D2008"/>
              </a:buClr>
              <a:buSzPts val="1800"/>
              <a:buFont typeface="Tahoma"/>
              <a:buChar char="•"/>
              <a:defRPr sz="1800"/>
            </a:lvl3pPr>
            <a:lvl4pPr marL="1828800" lvl="3" indent="-330200" algn="l">
              <a:spcBef>
                <a:spcPts val="320"/>
              </a:spcBef>
              <a:spcAft>
                <a:spcPts val="0"/>
              </a:spcAft>
              <a:buClr>
                <a:srgbClr val="3D2008"/>
              </a:buClr>
              <a:buSzPts val="1600"/>
              <a:buFont typeface="Tahoma"/>
              <a:buChar char="–"/>
              <a:defRPr sz="1600"/>
            </a:lvl4pPr>
            <a:lvl5pPr marL="2286000" lvl="4" indent="-330200" algn="l">
              <a:spcBef>
                <a:spcPts val="320"/>
              </a:spcBef>
              <a:spcAft>
                <a:spcPts val="0"/>
              </a:spcAft>
              <a:buClr>
                <a:srgbClr val="3D2008"/>
              </a:buClr>
              <a:buSzPts val="1600"/>
              <a:buFont typeface="Tahoma"/>
              <a:buChar char="»"/>
              <a:defRPr sz="1600"/>
            </a:lvl5pPr>
            <a:lvl6pPr marL="2743200" lvl="5" indent="-330200" algn="l">
              <a:spcBef>
                <a:spcPts val="320"/>
              </a:spcBef>
              <a:spcAft>
                <a:spcPts val="0"/>
              </a:spcAft>
              <a:buClr>
                <a:srgbClr val="3D2008"/>
              </a:buClr>
              <a:buSzPts val="1600"/>
              <a:buFont typeface="Arial"/>
              <a:buChar char="»"/>
              <a:defRPr sz="1600"/>
            </a:lvl6pPr>
            <a:lvl7pPr marL="3200400" lvl="6" indent="-330200" algn="l">
              <a:spcBef>
                <a:spcPts val="320"/>
              </a:spcBef>
              <a:spcAft>
                <a:spcPts val="0"/>
              </a:spcAft>
              <a:buClr>
                <a:srgbClr val="3D2008"/>
              </a:buClr>
              <a:buSzPts val="1600"/>
              <a:buFont typeface="Arial"/>
              <a:buChar char="»"/>
              <a:defRPr sz="1600"/>
            </a:lvl7pPr>
            <a:lvl8pPr marL="3657600" lvl="7" indent="-330200" algn="l">
              <a:spcBef>
                <a:spcPts val="320"/>
              </a:spcBef>
              <a:spcAft>
                <a:spcPts val="0"/>
              </a:spcAft>
              <a:buClr>
                <a:srgbClr val="3D2008"/>
              </a:buClr>
              <a:buSzPts val="1600"/>
              <a:buFont typeface="Arial"/>
              <a:buChar char="»"/>
              <a:defRPr sz="1600"/>
            </a:lvl8pPr>
            <a:lvl9pPr marL="4114800" lvl="8" indent="-330200" algn="l">
              <a:spcBef>
                <a:spcPts val="320"/>
              </a:spcBef>
              <a:spcAft>
                <a:spcPts val="0"/>
              </a:spcAft>
              <a:buClr>
                <a:srgbClr val="3D2008"/>
              </a:buClr>
              <a:buSzPts val="1600"/>
              <a:buFont typeface="Arial"/>
              <a:buChar char="»"/>
              <a:defRPr sz="1600"/>
            </a:lvl9pPr>
          </a:lstStyle>
          <a:p>
            <a:endParaRPr/>
          </a:p>
        </p:txBody>
      </p:sp>
      <p:sp>
        <p:nvSpPr>
          <p:cNvPr id="58" name="Google Shape;58;p11"/>
          <p:cNvSpPr txBox="1">
            <a:spLocks noGrp="1"/>
          </p:cNvSpPr>
          <p:nvPr>
            <p:ph type="sldNum" idx="12"/>
          </p:nvPr>
        </p:nvSpPr>
        <p:spPr>
          <a:xfrm>
            <a:off x="8556784" y="5277612"/>
            <a:ext cx="548700" cy="43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1.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trust_ppt_bg1"/>
          <p:cNvPicPr preferRelativeResize="0"/>
          <p:nvPr/>
        </p:nvPicPr>
        <p:blipFill rotWithShape="1">
          <a:blip r:embed="rId3">
            <a:alphaModFix/>
          </a:blip>
          <a:srcRect/>
          <a:stretch/>
        </p:blipFill>
        <p:spPr>
          <a:xfrm>
            <a:off x="0" y="0"/>
            <a:ext cx="9144000" cy="5715000"/>
          </a:xfrm>
          <a:prstGeom prst="rect">
            <a:avLst/>
          </a:prstGeom>
          <a:noFill/>
          <a:ln>
            <a:noFill/>
          </a:ln>
        </p:spPr>
      </p:pic>
      <p:pic>
        <p:nvPicPr>
          <p:cNvPr id="11" name="Google Shape;11;p1"/>
          <p:cNvPicPr preferRelativeResize="0"/>
          <p:nvPr/>
        </p:nvPicPr>
        <p:blipFill rotWithShape="1">
          <a:blip r:embed="rId4">
            <a:alphaModFix/>
          </a:blip>
          <a:srcRect/>
          <a:stretch/>
        </p:blipFill>
        <p:spPr>
          <a:xfrm>
            <a:off x="7573962" y="142875"/>
            <a:ext cx="998537" cy="795337"/>
          </a:xfrm>
          <a:prstGeom prst="rect">
            <a:avLst/>
          </a:prstGeom>
          <a:noFill/>
          <a:ln>
            <a:noFill/>
          </a:ln>
        </p:spPr>
      </p:pic>
      <p:sp>
        <p:nvSpPr>
          <p:cNvPr id="12" name="Google Shape;12;p1"/>
          <p:cNvSpPr txBox="1">
            <a:spLocks noGrp="1"/>
          </p:cNvSpPr>
          <p:nvPr>
            <p:ph type="title"/>
          </p:nvPr>
        </p:nvSpPr>
        <p:spPr>
          <a:xfrm>
            <a:off x="323850" y="217487"/>
            <a:ext cx="8496300" cy="9525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rgbClr val="3BACCF"/>
                </a:solidFill>
                <a:latin typeface="Tahoma"/>
                <a:ea typeface="Tahoma"/>
                <a:cs typeface="Tahoma"/>
                <a:sym typeface="Tahoma"/>
              </a:defRPr>
            </a:lvl1pPr>
            <a:lvl2pPr marR="0" lvl="1" algn="ctr" rtl="0">
              <a:spcBef>
                <a:spcPts val="0"/>
              </a:spcBef>
              <a:spcAft>
                <a:spcPts val="0"/>
              </a:spcAft>
              <a:buSzPts val="1400"/>
              <a:buNone/>
              <a:defRPr sz="4400" b="0" i="0" u="none" strike="noStrike" cap="none">
                <a:solidFill>
                  <a:srgbClr val="3BACCF"/>
                </a:solidFill>
                <a:latin typeface="Tahoma"/>
                <a:ea typeface="Tahoma"/>
                <a:cs typeface="Tahoma"/>
                <a:sym typeface="Tahoma"/>
              </a:defRPr>
            </a:lvl2pPr>
            <a:lvl3pPr marR="0" lvl="2" algn="ctr" rtl="0">
              <a:spcBef>
                <a:spcPts val="0"/>
              </a:spcBef>
              <a:spcAft>
                <a:spcPts val="0"/>
              </a:spcAft>
              <a:buSzPts val="1400"/>
              <a:buNone/>
              <a:defRPr sz="4400" b="0" i="0" u="none" strike="noStrike" cap="none">
                <a:solidFill>
                  <a:srgbClr val="3BACCF"/>
                </a:solidFill>
                <a:latin typeface="Tahoma"/>
                <a:ea typeface="Tahoma"/>
                <a:cs typeface="Tahoma"/>
                <a:sym typeface="Tahoma"/>
              </a:defRPr>
            </a:lvl3pPr>
            <a:lvl4pPr marR="0" lvl="3" algn="ctr" rtl="0">
              <a:spcBef>
                <a:spcPts val="0"/>
              </a:spcBef>
              <a:spcAft>
                <a:spcPts val="0"/>
              </a:spcAft>
              <a:buSzPts val="1400"/>
              <a:buNone/>
              <a:defRPr sz="4400" b="0" i="0" u="none" strike="noStrike" cap="none">
                <a:solidFill>
                  <a:srgbClr val="3BACCF"/>
                </a:solidFill>
                <a:latin typeface="Tahoma"/>
                <a:ea typeface="Tahoma"/>
                <a:cs typeface="Tahoma"/>
                <a:sym typeface="Tahoma"/>
              </a:defRPr>
            </a:lvl4pPr>
            <a:lvl5pPr marR="0" lvl="4" algn="ctr" rtl="0">
              <a:spcBef>
                <a:spcPts val="0"/>
              </a:spcBef>
              <a:spcAft>
                <a:spcPts val="0"/>
              </a:spcAft>
              <a:buSzPts val="1400"/>
              <a:buNone/>
              <a:defRPr sz="4400" b="0" i="0" u="none" strike="noStrike" cap="none">
                <a:solidFill>
                  <a:srgbClr val="3BACCF"/>
                </a:solidFill>
                <a:latin typeface="Tahoma"/>
                <a:ea typeface="Tahoma"/>
                <a:cs typeface="Tahoma"/>
                <a:sym typeface="Tahoma"/>
              </a:defRPr>
            </a:lvl5pPr>
            <a:lvl6pPr marR="0" lvl="5" algn="ctr" rtl="0">
              <a:spcBef>
                <a:spcPts val="0"/>
              </a:spcBef>
              <a:spcAft>
                <a:spcPts val="0"/>
              </a:spcAft>
              <a:buSzPts val="1400"/>
              <a:buNone/>
              <a:defRPr sz="4400" b="0" i="0" u="none" strike="noStrike" cap="none">
                <a:solidFill>
                  <a:srgbClr val="8D581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rgbClr val="8D581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rgbClr val="8D581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rgbClr val="8D5812"/>
                </a:solidFill>
                <a:latin typeface="Arial"/>
                <a:ea typeface="Arial"/>
                <a:cs typeface="Arial"/>
                <a:sym typeface="Arial"/>
              </a:defRPr>
            </a:lvl9pPr>
          </a:lstStyle>
          <a:p>
            <a:endParaRPr/>
          </a:p>
        </p:txBody>
      </p:sp>
      <p:sp>
        <p:nvSpPr>
          <p:cNvPr id="13" name="Google Shape;13;p1"/>
          <p:cNvSpPr txBox="1">
            <a:spLocks noGrp="1"/>
          </p:cNvSpPr>
          <p:nvPr>
            <p:ph type="body" idx="1"/>
          </p:nvPr>
        </p:nvSpPr>
        <p:spPr>
          <a:xfrm>
            <a:off x="684212" y="1236662"/>
            <a:ext cx="7772400" cy="3429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3D2008"/>
              </a:buClr>
              <a:buSzPts val="3200"/>
              <a:buFont typeface="Tahoma"/>
              <a:buChar char="•"/>
              <a:defRPr sz="3200" b="0" i="0" u="none" strike="noStrike" cap="none">
                <a:solidFill>
                  <a:srgbClr val="3D2008"/>
                </a:solidFill>
                <a:latin typeface="Tahoma"/>
                <a:ea typeface="Tahoma"/>
                <a:cs typeface="Tahoma"/>
                <a:sym typeface="Tahoma"/>
              </a:defRPr>
            </a:lvl1pPr>
            <a:lvl2pPr marL="914400" marR="0" lvl="1" indent="-406400" algn="l" rtl="0">
              <a:spcBef>
                <a:spcPts val="560"/>
              </a:spcBef>
              <a:spcAft>
                <a:spcPts val="0"/>
              </a:spcAft>
              <a:buClr>
                <a:srgbClr val="3D2008"/>
              </a:buClr>
              <a:buSzPts val="2800"/>
              <a:buFont typeface="Tahoma"/>
              <a:buChar char="–"/>
              <a:defRPr sz="2800" b="0" i="0" u="none" strike="noStrike" cap="none">
                <a:solidFill>
                  <a:srgbClr val="3D2008"/>
                </a:solidFill>
                <a:latin typeface="Tahoma"/>
                <a:ea typeface="Tahoma"/>
                <a:cs typeface="Tahoma"/>
                <a:sym typeface="Tahoma"/>
              </a:defRPr>
            </a:lvl2pPr>
            <a:lvl3pPr marL="1371600" marR="0" lvl="2" indent="-381000" algn="l" rtl="0">
              <a:spcBef>
                <a:spcPts val="480"/>
              </a:spcBef>
              <a:spcAft>
                <a:spcPts val="0"/>
              </a:spcAft>
              <a:buClr>
                <a:srgbClr val="3D2008"/>
              </a:buClr>
              <a:buSzPts val="2400"/>
              <a:buFont typeface="Tahoma"/>
              <a:buChar char="•"/>
              <a:defRPr sz="2400" b="0" i="0" u="none" strike="noStrike" cap="none">
                <a:solidFill>
                  <a:srgbClr val="3D2008"/>
                </a:solidFill>
                <a:latin typeface="Tahoma"/>
                <a:ea typeface="Tahoma"/>
                <a:cs typeface="Tahoma"/>
                <a:sym typeface="Tahoma"/>
              </a:defRPr>
            </a:lvl3pPr>
            <a:lvl4pPr marL="1828800" marR="0" lvl="3" indent="-355600" algn="l" rtl="0">
              <a:spcBef>
                <a:spcPts val="400"/>
              </a:spcBef>
              <a:spcAft>
                <a:spcPts val="0"/>
              </a:spcAft>
              <a:buClr>
                <a:srgbClr val="3D2008"/>
              </a:buClr>
              <a:buSzPts val="2000"/>
              <a:buFont typeface="Tahoma"/>
              <a:buChar char="–"/>
              <a:defRPr sz="2000" b="0" i="0" u="none" strike="noStrike" cap="none">
                <a:solidFill>
                  <a:srgbClr val="3D2008"/>
                </a:solidFill>
                <a:latin typeface="Tahoma"/>
                <a:ea typeface="Tahoma"/>
                <a:cs typeface="Tahoma"/>
                <a:sym typeface="Tahoma"/>
              </a:defRPr>
            </a:lvl4pPr>
            <a:lvl5pPr marL="2286000" marR="0" lvl="4" indent="-355600" algn="l" rtl="0">
              <a:spcBef>
                <a:spcPts val="400"/>
              </a:spcBef>
              <a:spcAft>
                <a:spcPts val="0"/>
              </a:spcAft>
              <a:buClr>
                <a:srgbClr val="3D2008"/>
              </a:buClr>
              <a:buSzPts val="2000"/>
              <a:buFont typeface="Tahoma"/>
              <a:buChar char="»"/>
              <a:defRPr sz="2000" b="0" i="0" u="none" strike="noStrike" cap="none">
                <a:solidFill>
                  <a:srgbClr val="3D2008"/>
                </a:solidFill>
                <a:latin typeface="Tahoma"/>
                <a:ea typeface="Tahoma"/>
                <a:cs typeface="Tahoma"/>
                <a:sym typeface="Tahoma"/>
              </a:defRPr>
            </a:lvl5pPr>
            <a:lvl6pPr marL="2743200" marR="0" lvl="5" indent="-355600" algn="l" rtl="0">
              <a:spcBef>
                <a:spcPts val="400"/>
              </a:spcBef>
              <a:spcAft>
                <a:spcPts val="0"/>
              </a:spcAft>
              <a:buClr>
                <a:srgbClr val="3D2008"/>
              </a:buClr>
              <a:buSzPts val="2000"/>
              <a:buFont typeface="Arial"/>
              <a:buChar char="»"/>
              <a:defRPr sz="2000" b="0" i="0" u="none" strike="noStrike" cap="none">
                <a:solidFill>
                  <a:srgbClr val="3D2008"/>
                </a:solidFill>
                <a:latin typeface="Arial"/>
                <a:ea typeface="Arial"/>
                <a:cs typeface="Arial"/>
                <a:sym typeface="Arial"/>
              </a:defRPr>
            </a:lvl6pPr>
            <a:lvl7pPr marL="3200400" marR="0" lvl="6" indent="-355600" algn="l" rtl="0">
              <a:spcBef>
                <a:spcPts val="400"/>
              </a:spcBef>
              <a:spcAft>
                <a:spcPts val="0"/>
              </a:spcAft>
              <a:buClr>
                <a:srgbClr val="3D2008"/>
              </a:buClr>
              <a:buSzPts val="2000"/>
              <a:buFont typeface="Arial"/>
              <a:buChar char="»"/>
              <a:defRPr sz="2000" b="0" i="0" u="none" strike="noStrike" cap="none">
                <a:solidFill>
                  <a:srgbClr val="3D2008"/>
                </a:solidFill>
                <a:latin typeface="Arial"/>
                <a:ea typeface="Arial"/>
                <a:cs typeface="Arial"/>
                <a:sym typeface="Arial"/>
              </a:defRPr>
            </a:lvl7pPr>
            <a:lvl8pPr marL="3657600" marR="0" lvl="7" indent="-355600" algn="l" rtl="0">
              <a:spcBef>
                <a:spcPts val="400"/>
              </a:spcBef>
              <a:spcAft>
                <a:spcPts val="0"/>
              </a:spcAft>
              <a:buClr>
                <a:srgbClr val="3D2008"/>
              </a:buClr>
              <a:buSzPts val="2000"/>
              <a:buFont typeface="Arial"/>
              <a:buChar char="»"/>
              <a:defRPr sz="2000" b="0" i="0" u="none" strike="noStrike" cap="none">
                <a:solidFill>
                  <a:srgbClr val="3D2008"/>
                </a:solidFill>
                <a:latin typeface="Arial"/>
                <a:ea typeface="Arial"/>
                <a:cs typeface="Arial"/>
                <a:sym typeface="Arial"/>
              </a:defRPr>
            </a:lvl8pPr>
            <a:lvl9pPr marL="4114800" marR="0" lvl="8" indent="-355600" algn="l" rtl="0">
              <a:spcBef>
                <a:spcPts val="400"/>
              </a:spcBef>
              <a:spcAft>
                <a:spcPts val="0"/>
              </a:spcAft>
              <a:buClr>
                <a:srgbClr val="3D2008"/>
              </a:buClr>
              <a:buSzPts val="2000"/>
              <a:buFont typeface="Arial"/>
              <a:buChar char="»"/>
              <a:defRPr sz="2000" b="0" i="0" u="none" strike="noStrike" cap="none">
                <a:solidFill>
                  <a:srgbClr val="3D2008"/>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lvl1pPr lvl="0" algn="r">
              <a:buNone/>
              <a:defRPr sz="1300">
                <a:solidFill>
                  <a:srgbClr val="3D2008"/>
                </a:solidFill>
                <a:latin typeface="Tahoma"/>
                <a:ea typeface="Tahoma"/>
                <a:cs typeface="Tahoma"/>
                <a:sym typeface="Tahoma"/>
              </a:defRPr>
            </a:lvl1pPr>
            <a:lvl2pPr lvl="1" algn="r">
              <a:buNone/>
              <a:defRPr sz="1300">
                <a:solidFill>
                  <a:srgbClr val="3D2008"/>
                </a:solidFill>
                <a:latin typeface="Tahoma"/>
                <a:ea typeface="Tahoma"/>
                <a:cs typeface="Tahoma"/>
                <a:sym typeface="Tahoma"/>
              </a:defRPr>
            </a:lvl2pPr>
            <a:lvl3pPr lvl="2" algn="r">
              <a:buNone/>
              <a:defRPr sz="1300">
                <a:solidFill>
                  <a:srgbClr val="3D2008"/>
                </a:solidFill>
                <a:latin typeface="Tahoma"/>
                <a:ea typeface="Tahoma"/>
                <a:cs typeface="Tahoma"/>
                <a:sym typeface="Tahoma"/>
              </a:defRPr>
            </a:lvl3pPr>
            <a:lvl4pPr lvl="3" algn="r">
              <a:buNone/>
              <a:defRPr sz="1300">
                <a:solidFill>
                  <a:srgbClr val="3D2008"/>
                </a:solidFill>
                <a:latin typeface="Tahoma"/>
                <a:ea typeface="Tahoma"/>
                <a:cs typeface="Tahoma"/>
                <a:sym typeface="Tahoma"/>
              </a:defRPr>
            </a:lvl4pPr>
            <a:lvl5pPr lvl="4" algn="r">
              <a:buNone/>
              <a:defRPr sz="1300">
                <a:solidFill>
                  <a:srgbClr val="3D2008"/>
                </a:solidFill>
                <a:latin typeface="Tahoma"/>
                <a:ea typeface="Tahoma"/>
                <a:cs typeface="Tahoma"/>
                <a:sym typeface="Tahoma"/>
              </a:defRPr>
            </a:lvl5pPr>
            <a:lvl6pPr lvl="5" algn="r">
              <a:buNone/>
              <a:defRPr sz="1300">
                <a:solidFill>
                  <a:srgbClr val="3D2008"/>
                </a:solidFill>
                <a:latin typeface="Tahoma"/>
                <a:ea typeface="Tahoma"/>
                <a:cs typeface="Tahoma"/>
                <a:sym typeface="Tahoma"/>
              </a:defRPr>
            </a:lvl6pPr>
            <a:lvl7pPr lvl="6" algn="r">
              <a:buNone/>
              <a:defRPr sz="1300">
                <a:solidFill>
                  <a:srgbClr val="3D2008"/>
                </a:solidFill>
                <a:latin typeface="Tahoma"/>
                <a:ea typeface="Tahoma"/>
                <a:cs typeface="Tahoma"/>
                <a:sym typeface="Tahoma"/>
              </a:defRPr>
            </a:lvl7pPr>
            <a:lvl8pPr lvl="7" algn="r">
              <a:buNone/>
              <a:defRPr sz="1300">
                <a:solidFill>
                  <a:srgbClr val="3D2008"/>
                </a:solidFill>
                <a:latin typeface="Tahoma"/>
                <a:ea typeface="Tahoma"/>
                <a:cs typeface="Tahoma"/>
                <a:sym typeface="Tahoma"/>
              </a:defRPr>
            </a:lvl8pPr>
            <a:lvl9pPr lvl="8" algn="r">
              <a:buNone/>
              <a:defRPr sz="1300">
                <a:solidFill>
                  <a:srgbClr val="3D2008"/>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pic>
        <p:nvPicPr>
          <p:cNvPr id="20" name="Google Shape;20;p3" descr="trust_ppt_bg1"/>
          <p:cNvPicPr preferRelativeResize="0"/>
          <p:nvPr/>
        </p:nvPicPr>
        <p:blipFill rotWithShape="1">
          <a:blip r:embed="rId12">
            <a:alphaModFix/>
          </a:blip>
          <a:srcRect/>
          <a:stretch/>
        </p:blipFill>
        <p:spPr>
          <a:xfrm>
            <a:off x="0" y="0"/>
            <a:ext cx="9144000" cy="5715000"/>
          </a:xfrm>
          <a:prstGeom prst="rect">
            <a:avLst/>
          </a:prstGeom>
          <a:noFill/>
          <a:ln>
            <a:noFill/>
          </a:ln>
        </p:spPr>
      </p:pic>
      <p:sp>
        <p:nvSpPr>
          <p:cNvPr id="21" name="Google Shape;21;p3"/>
          <p:cNvSpPr txBox="1">
            <a:spLocks noGrp="1"/>
          </p:cNvSpPr>
          <p:nvPr>
            <p:ph type="title"/>
          </p:nvPr>
        </p:nvSpPr>
        <p:spPr>
          <a:xfrm>
            <a:off x="323850" y="217487"/>
            <a:ext cx="8496300" cy="9525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rgbClr val="3BACCF"/>
                </a:solidFill>
                <a:latin typeface="Tahoma"/>
                <a:ea typeface="Tahoma"/>
                <a:cs typeface="Tahoma"/>
                <a:sym typeface="Tahoma"/>
              </a:defRPr>
            </a:lvl1pPr>
            <a:lvl2pPr marR="0" lvl="1" algn="ctr" rtl="0">
              <a:spcBef>
                <a:spcPts val="0"/>
              </a:spcBef>
              <a:spcAft>
                <a:spcPts val="0"/>
              </a:spcAft>
              <a:buSzPts val="1400"/>
              <a:buNone/>
              <a:defRPr sz="4400" b="0" i="0" u="none" strike="noStrike" cap="none">
                <a:solidFill>
                  <a:srgbClr val="3BACCF"/>
                </a:solidFill>
                <a:latin typeface="Tahoma"/>
                <a:ea typeface="Tahoma"/>
                <a:cs typeface="Tahoma"/>
                <a:sym typeface="Tahoma"/>
              </a:defRPr>
            </a:lvl2pPr>
            <a:lvl3pPr marR="0" lvl="2" algn="ctr" rtl="0">
              <a:spcBef>
                <a:spcPts val="0"/>
              </a:spcBef>
              <a:spcAft>
                <a:spcPts val="0"/>
              </a:spcAft>
              <a:buSzPts val="1400"/>
              <a:buNone/>
              <a:defRPr sz="4400" b="0" i="0" u="none" strike="noStrike" cap="none">
                <a:solidFill>
                  <a:srgbClr val="3BACCF"/>
                </a:solidFill>
                <a:latin typeface="Tahoma"/>
                <a:ea typeface="Tahoma"/>
                <a:cs typeface="Tahoma"/>
                <a:sym typeface="Tahoma"/>
              </a:defRPr>
            </a:lvl3pPr>
            <a:lvl4pPr marR="0" lvl="3" algn="ctr" rtl="0">
              <a:spcBef>
                <a:spcPts val="0"/>
              </a:spcBef>
              <a:spcAft>
                <a:spcPts val="0"/>
              </a:spcAft>
              <a:buSzPts val="1400"/>
              <a:buNone/>
              <a:defRPr sz="4400" b="0" i="0" u="none" strike="noStrike" cap="none">
                <a:solidFill>
                  <a:srgbClr val="3BACCF"/>
                </a:solidFill>
                <a:latin typeface="Tahoma"/>
                <a:ea typeface="Tahoma"/>
                <a:cs typeface="Tahoma"/>
                <a:sym typeface="Tahoma"/>
              </a:defRPr>
            </a:lvl4pPr>
            <a:lvl5pPr marR="0" lvl="4" algn="ctr" rtl="0">
              <a:spcBef>
                <a:spcPts val="0"/>
              </a:spcBef>
              <a:spcAft>
                <a:spcPts val="0"/>
              </a:spcAft>
              <a:buSzPts val="1400"/>
              <a:buNone/>
              <a:defRPr sz="4400" b="0" i="0" u="none" strike="noStrike" cap="none">
                <a:solidFill>
                  <a:srgbClr val="3BACCF"/>
                </a:solidFill>
                <a:latin typeface="Tahoma"/>
                <a:ea typeface="Tahoma"/>
                <a:cs typeface="Tahoma"/>
                <a:sym typeface="Tahoma"/>
              </a:defRPr>
            </a:lvl5pPr>
            <a:lvl6pPr marR="0" lvl="5" algn="ctr" rtl="0">
              <a:spcBef>
                <a:spcPts val="0"/>
              </a:spcBef>
              <a:spcAft>
                <a:spcPts val="0"/>
              </a:spcAft>
              <a:buSzPts val="1400"/>
              <a:buNone/>
              <a:defRPr sz="4400" b="0" i="0" u="none" strike="noStrike" cap="none">
                <a:solidFill>
                  <a:srgbClr val="8D581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rgbClr val="8D581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rgbClr val="8D581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rgbClr val="8D5812"/>
                </a:solidFill>
                <a:latin typeface="Arial"/>
                <a:ea typeface="Arial"/>
                <a:cs typeface="Arial"/>
                <a:sym typeface="Arial"/>
              </a:defRPr>
            </a:lvl9pPr>
          </a:lstStyle>
          <a:p>
            <a:endParaRPr/>
          </a:p>
        </p:txBody>
      </p:sp>
      <p:sp>
        <p:nvSpPr>
          <p:cNvPr id="22" name="Google Shape;22;p3"/>
          <p:cNvSpPr txBox="1">
            <a:spLocks noGrp="1"/>
          </p:cNvSpPr>
          <p:nvPr>
            <p:ph type="body" idx="1"/>
          </p:nvPr>
        </p:nvSpPr>
        <p:spPr>
          <a:xfrm>
            <a:off x="684212" y="1236662"/>
            <a:ext cx="7772400" cy="3429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3D2008"/>
              </a:buClr>
              <a:buSzPts val="3200"/>
              <a:buFont typeface="Tahoma"/>
              <a:buChar char="•"/>
              <a:defRPr sz="3200" b="0" i="0" u="none" strike="noStrike" cap="none">
                <a:solidFill>
                  <a:srgbClr val="3D2008"/>
                </a:solidFill>
                <a:latin typeface="Tahoma"/>
                <a:ea typeface="Tahoma"/>
                <a:cs typeface="Tahoma"/>
                <a:sym typeface="Tahoma"/>
              </a:defRPr>
            </a:lvl1pPr>
            <a:lvl2pPr marL="914400" marR="0" lvl="1" indent="-406400" algn="l" rtl="0">
              <a:spcBef>
                <a:spcPts val="560"/>
              </a:spcBef>
              <a:spcAft>
                <a:spcPts val="0"/>
              </a:spcAft>
              <a:buClr>
                <a:srgbClr val="3D2008"/>
              </a:buClr>
              <a:buSzPts val="2800"/>
              <a:buFont typeface="Tahoma"/>
              <a:buChar char="–"/>
              <a:defRPr sz="2800" b="0" i="0" u="none" strike="noStrike" cap="none">
                <a:solidFill>
                  <a:srgbClr val="3D2008"/>
                </a:solidFill>
                <a:latin typeface="Tahoma"/>
                <a:ea typeface="Tahoma"/>
                <a:cs typeface="Tahoma"/>
                <a:sym typeface="Tahoma"/>
              </a:defRPr>
            </a:lvl2pPr>
            <a:lvl3pPr marL="1371600" marR="0" lvl="2" indent="-381000" algn="l" rtl="0">
              <a:spcBef>
                <a:spcPts val="480"/>
              </a:spcBef>
              <a:spcAft>
                <a:spcPts val="0"/>
              </a:spcAft>
              <a:buClr>
                <a:srgbClr val="3D2008"/>
              </a:buClr>
              <a:buSzPts val="2400"/>
              <a:buFont typeface="Tahoma"/>
              <a:buChar char="•"/>
              <a:defRPr sz="2400" b="0" i="0" u="none" strike="noStrike" cap="none">
                <a:solidFill>
                  <a:srgbClr val="3D2008"/>
                </a:solidFill>
                <a:latin typeface="Tahoma"/>
                <a:ea typeface="Tahoma"/>
                <a:cs typeface="Tahoma"/>
                <a:sym typeface="Tahoma"/>
              </a:defRPr>
            </a:lvl3pPr>
            <a:lvl4pPr marL="1828800" marR="0" lvl="3" indent="-355600" algn="l" rtl="0">
              <a:spcBef>
                <a:spcPts val="400"/>
              </a:spcBef>
              <a:spcAft>
                <a:spcPts val="0"/>
              </a:spcAft>
              <a:buClr>
                <a:srgbClr val="3D2008"/>
              </a:buClr>
              <a:buSzPts val="2000"/>
              <a:buFont typeface="Tahoma"/>
              <a:buChar char="–"/>
              <a:defRPr sz="2000" b="0" i="0" u="none" strike="noStrike" cap="none">
                <a:solidFill>
                  <a:srgbClr val="3D2008"/>
                </a:solidFill>
                <a:latin typeface="Tahoma"/>
                <a:ea typeface="Tahoma"/>
                <a:cs typeface="Tahoma"/>
                <a:sym typeface="Tahoma"/>
              </a:defRPr>
            </a:lvl4pPr>
            <a:lvl5pPr marL="2286000" marR="0" lvl="4" indent="-355600" algn="l" rtl="0">
              <a:spcBef>
                <a:spcPts val="400"/>
              </a:spcBef>
              <a:spcAft>
                <a:spcPts val="0"/>
              </a:spcAft>
              <a:buClr>
                <a:srgbClr val="3D2008"/>
              </a:buClr>
              <a:buSzPts val="2000"/>
              <a:buFont typeface="Tahoma"/>
              <a:buChar char="»"/>
              <a:defRPr sz="2000" b="0" i="0" u="none" strike="noStrike" cap="none">
                <a:solidFill>
                  <a:srgbClr val="3D2008"/>
                </a:solidFill>
                <a:latin typeface="Tahoma"/>
                <a:ea typeface="Tahoma"/>
                <a:cs typeface="Tahoma"/>
                <a:sym typeface="Tahoma"/>
              </a:defRPr>
            </a:lvl5pPr>
            <a:lvl6pPr marL="2743200" marR="0" lvl="5" indent="-355600" algn="l" rtl="0">
              <a:spcBef>
                <a:spcPts val="400"/>
              </a:spcBef>
              <a:spcAft>
                <a:spcPts val="0"/>
              </a:spcAft>
              <a:buClr>
                <a:srgbClr val="3D2008"/>
              </a:buClr>
              <a:buSzPts val="2000"/>
              <a:buFont typeface="Arial"/>
              <a:buChar char="»"/>
              <a:defRPr sz="2000" b="0" i="0" u="none" strike="noStrike" cap="none">
                <a:solidFill>
                  <a:srgbClr val="3D2008"/>
                </a:solidFill>
                <a:latin typeface="Arial"/>
                <a:ea typeface="Arial"/>
                <a:cs typeface="Arial"/>
                <a:sym typeface="Arial"/>
              </a:defRPr>
            </a:lvl6pPr>
            <a:lvl7pPr marL="3200400" marR="0" lvl="6" indent="-355600" algn="l" rtl="0">
              <a:spcBef>
                <a:spcPts val="400"/>
              </a:spcBef>
              <a:spcAft>
                <a:spcPts val="0"/>
              </a:spcAft>
              <a:buClr>
                <a:srgbClr val="3D2008"/>
              </a:buClr>
              <a:buSzPts val="2000"/>
              <a:buFont typeface="Arial"/>
              <a:buChar char="»"/>
              <a:defRPr sz="2000" b="0" i="0" u="none" strike="noStrike" cap="none">
                <a:solidFill>
                  <a:srgbClr val="3D2008"/>
                </a:solidFill>
                <a:latin typeface="Arial"/>
                <a:ea typeface="Arial"/>
                <a:cs typeface="Arial"/>
                <a:sym typeface="Arial"/>
              </a:defRPr>
            </a:lvl7pPr>
            <a:lvl8pPr marL="3657600" marR="0" lvl="7" indent="-355600" algn="l" rtl="0">
              <a:spcBef>
                <a:spcPts val="400"/>
              </a:spcBef>
              <a:spcAft>
                <a:spcPts val="0"/>
              </a:spcAft>
              <a:buClr>
                <a:srgbClr val="3D2008"/>
              </a:buClr>
              <a:buSzPts val="2000"/>
              <a:buFont typeface="Arial"/>
              <a:buChar char="»"/>
              <a:defRPr sz="2000" b="0" i="0" u="none" strike="noStrike" cap="none">
                <a:solidFill>
                  <a:srgbClr val="3D2008"/>
                </a:solidFill>
                <a:latin typeface="Arial"/>
                <a:ea typeface="Arial"/>
                <a:cs typeface="Arial"/>
                <a:sym typeface="Arial"/>
              </a:defRPr>
            </a:lvl8pPr>
            <a:lvl9pPr marL="4114800" marR="0" lvl="8" indent="-355600" algn="l" rtl="0">
              <a:spcBef>
                <a:spcPts val="400"/>
              </a:spcBef>
              <a:spcAft>
                <a:spcPts val="0"/>
              </a:spcAft>
              <a:buClr>
                <a:srgbClr val="3D2008"/>
              </a:buClr>
              <a:buSzPts val="2000"/>
              <a:buFont typeface="Arial"/>
              <a:buChar char="»"/>
              <a:defRPr sz="2000" b="0" i="0" u="none" strike="noStrike" cap="none">
                <a:solidFill>
                  <a:srgbClr val="3D2008"/>
                </a:solidFill>
                <a:latin typeface="Arial"/>
                <a:ea typeface="Arial"/>
                <a:cs typeface="Arial"/>
                <a:sym typeface="Arial"/>
              </a:defRPr>
            </a:lvl9pPr>
          </a:lstStyle>
          <a:p>
            <a:endParaRPr/>
          </a:p>
        </p:txBody>
      </p:sp>
      <p:pic>
        <p:nvPicPr>
          <p:cNvPr id="23" name="Google Shape;23;p3"/>
          <p:cNvPicPr preferRelativeResize="0"/>
          <p:nvPr/>
        </p:nvPicPr>
        <p:blipFill rotWithShape="1">
          <a:blip r:embed="rId13">
            <a:alphaModFix/>
          </a:blip>
          <a:srcRect/>
          <a:stretch/>
        </p:blipFill>
        <p:spPr>
          <a:xfrm>
            <a:off x="7573962" y="4838700"/>
            <a:ext cx="998537" cy="793750"/>
          </a:xfrm>
          <a:prstGeom prst="rect">
            <a:avLst/>
          </a:prstGeom>
          <a:noFill/>
          <a:ln>
            <a:noFill/>
          </a:ln>
        </p:spPr>
      </p:pic>
      <p:sp>
        <p:nvSpPr>
          <p:cNvPr id="24" name="Google Shape;24;p3"/>
          <p:cNvSpPr txBox="1">
            <a:spLocks noGrp="1"/>
          </p:cNvSpPr>
          <p:nvPr>
            <p:ph type="sldNum" idx="12"/>
          </p:nvPr>
        </p:nvSpPr>
        <p:spPr>
          <a:xfrm>
            <a:off x="8556784" y="5277612"/>
            <a:ext cx="548700" cy="437400"/>
          </a:xfrm>
          <a:prstGeom prst="rect">
            <a:avLst/>
          </a:prstGeom>
          <a:noFill/>
          <a:ln>
            <a:noFill/>
          </a:ln>
        </p:spPr>
        <p:txBody>
          <a:bodyPr spcFirstLastPara="1" wrap="square" lIns="91425" tIns="91425" rIns="91425" bIns="91425" anchor="t" anchorCtr="0">
            <a:noAutofit/>
          </a:bodyPr>
          <a:lstStyle>
            <a:lvl1pPr lvl="0" algn="r">
              <a:buNone/>
              <a:defRPr sz="1300">
                <a:solidFill>
                  <a:srgbClr val="3D2008"/>
                </a:solidFill>
                <a:latin typeface="Tahoma"/>
                <a:ea typeface="Tahoma"/>
                <a:cs typeface="Tahoma"/>
                <a:sym typeface="Tahoma"/>
              </a:defRPr>
            </a:lvl1pPr>
            <a:lvl2pPr lvl="1" algn="r">
              <a:buNone/>
              <a:defRPr sz="1300">
                <a:solidFill>
                  <a:srgbClr val="3D2008"/>
                </a:solidFill>
                <a:latin typeface="Tahoma"/>
                <a:ea typeface="Tahoma"/>
                <a:cs typeface="Tahoma"/>
                <a:sym typeface="Tahoma"/>
              </a:defRPr>
            </a:lvl2pPr>
            <a:lvl3pPr lvl="2" algn="r">
              <a:buNone/>
              <a:defRPr sz="1300">
                <a:solidFill>
                  <a:srgbClr val="3D2008"/>
                </a:solidFill>
                <a:latin typeface="Tahoma"/>
                <a:ea typeface="Tahoma"/>
                <a:cs typeface="Tahoma"/>
                <a:sym typeface="Tahoma"/>
              </a:defRPr>
            </a:lvl3pPr>
            <a:lvl4pPr lvl="3" algn="r">
              <a:buNone/>
              <a:defRPr sz="1300">
                <a:solidFill>
                  <a:srgbClr val="3D2008"/>
                </a:solidFill>
                <a:latin typeface="Tahoma"/>
                <a:ea typeface="Tahoma"/>
                <a:cs typeface="Tahoma"/>
                <a:sym typeface="Tahoma"/>
              </a:defRPr>
            </a:lvl4pPr>
            <a:lvl5pPr lvl="4" algn="r">
              <a:buNone/>
              <a:defRPr sz="1300">
                <a:solidFill>
                  <a:srgbClr val="3D2008"/>
                </a:solidFill>
                <a:latin typeface="Tahoma"/>
                <a:ea typeface="Tahoma"/>
                <a:cs typeface="Tahoma"/>
                <a:sym typeface="Tahoma"/>
              </a:defRPr>
            </a:lvl5pPr>
            <a:lvl6pPr lvl="5" algn="r">
              <a:buNone/>
              <a:defRPr sz="1300">
                <a:solidFill>
                  <a:srgbClr val="3D2008"/>
                </a:solidFill>
                <a:latin typeface="Tahoma"/>
                <a:ea typeface="Tahoma"/>
                <a:cs typeface="Tahoma"/>
                <a:sym typeface="Tahoma"/>
              </a:defRPr>
            </a:lvl6pPr>
            <a:lvl7pPr lvl="6" algn="r">
              <a:buNone/>
              <a:defRPr sz="1300">
                <a:solidFill>
                  <a:srgbClr val="3D2008"/>
                </a:solidFill>
                <a:latin typeface="Tahoma"/>
                <a:ea typeface="Tahoma"/>
                <a:cs typeface="Tahoma"/>
                <a:sym typeface="Tahoma"/>
              </a:defRPr>
            </a:lvl7pPr>
            <a:lvl8pPr lvl="7" algn="r">
              <a:buNone/>
              <a:defRPr sz="1300">
                <a:solidFill>
                  <a:srgbClr val="3D2008"/>
                </a:solidFill>
                <a:latin typeface="Tahoma"/>
                <a:ea typeface="Tahoma"/>
                <a:cs typeface="Tahoma"/>
                <a:sym typeface="Tahoma"/>
              </a:defRPr>
            </a:lvl8pPr>
            <a:lvl9pPr lvl="8" algn="r">
              <a:buNone/>
              <a:defRPr sz="1300">
                <a:solidFill>
                  <a:srgbClr val="3D2008"/>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ctrTitle"/>
          </p:nvPr>
        </p:nvSpPr>
        <p:spPr>
          <a:xfrm>
            <a:off x="827087" y="896815"/>
            <a:ext cx="7777162" cy="292588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BACCF"/>
              </a:buClr>
              <a:buSzPts val="4000"/>
              <a:buFont typeface="Tahoma"/>
              <a:buNone/>
            </a:pPr>
            <a:r>
              <a:rPr lang="en-US" sz="4000" b="1" dirty="0">
                <a:latin typeface="Proxima Nova"/>
                <a:ea typeface="Proxima Nova"/>
                <a:cs typeface="Proxima Nova"/>
                <a:sym typeface="Proxima Nova"/>
              </a:rPr>
              <a:t>Use of AI Tools in Local Governments and its Implications on Public Records Management</a:t>
            </a:r>
            <a:br>
              <a:rPr lang="en-US" sz="4000" b="1" dirty="0">
                <a:latin typeface="Proxima Nova"/>
                <a:ea typeface="Proxima Nova"/>
                <a:cs typeface="Proxima Nova"/>
                <a:sym typeface="Proxima Nova"/>
              </a:rPr>
            </a:br>
            <a:r>
              <a:rPr lang="en-US" sz="4000" b="1" dirty="0">
                <a:solidFill>
                  <a:srgbClr val="92D050"/>
                </a:solidFill>
                <a:latin typeface="Proxima Nova"/>
                <a:ea typeface="Proxima Nova"/>
                <a:cs typeface="Proxima Nova"/>
                <a:sym typeface="Proxima Nova"/>
              </a:rPr>
              <a:t>MA09</a:t>
            </a:r>
            <a:endParaRPr dirty="0">
              <a:solidFill>
                <a:srgbClr val="92D050"/>
              </a:solidFill>
              <a:latin typeface="Proxima Nova"/>
              <a:ea typeface="Proxima Nova"/>
              <a:cs typeface="Proxima Nova"/>
              <a:sym typeface="Proxima Nova"/>
            </a:endParaRPr>
          </a:p>
        </p:txBody>
      </p:sp>
      <p:sp>
        <p:nvSpPr>
          <p:cNvPr id="77" name="Google Shape;77;p15"/>
          <p:cNvSpPr txBox="1">
            <a:spLocks noGrp="1"/>
          </p:cNvSpPr>
          <p:nvPr>
            <p:ph type="subTitle" idx="1"/>
          </p:nvPr>
        </p:nvSpPr>
        <p:spPr>
          <a:xfrm>
            <a:off x="1978348" y="4211515"/>
            <a:ext cx="6826500" cy="990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3D2008"/>
              </a:buClr>
              <a:buSzPts val="1800"/>
              <a:buFont typeface="Tahoma"/>
              <a:buNone/>
            </a:pPr>
            <a:r>
              <a:rPr lang="en-US" sz="2000" dirty="0" err="1">
                <a:latin typeface="Proxima Nova"/>
                <a:ea typeface="Proxima Nova"/>
                <a:cs typeface="Proxima Nova"/>
                <a:sym typeface="Proxima Nova"/>
              </a:rPr>
              <a:t>Yo</a:t>
            </a:r>
            <a:r>
              <a:rPr lang="en-US" sz="2000" dirty="0">
                <a:latin typeface="Proxima Nova"/>
                <a:ea typeface="Proxima Nova"/>
                <a:cs typeface="Proxima Nova"/>
                <a:sym typeface="Proxima Nova"/>
              </a:rPr>
              <a:t> Hashimoto</a:t>
            </a:r>
            <a:endParaRPr sz="2000" dirty="0">
              <a:latin typeface="Proxima Nova"/>
              <a:ea typeface="Proxima Nova"/>
              <a:cs typeface="Proxima Nova"/>
              <a:sym typeface="Proxima Nova"/>
            </a:endParaRPr>
          </a:p>
          <a:p>
            <a:pPr marL="0" lvl="0" indent="0" algn="r" rtl="0">
              <a:lnSpc>
                <a:spcPct val="100000"/>
              </a:lnSpc>
              <a:spcBef>
                <a:spcPts val="0"/>
              </a:spcBef>
              <a:spcAft>
                <a:spcPts val="0"/>
              </a:spcAft>
              <a:buClr>
                <a:srgbClr val="834623"/>
              </a:buClr>
              <a:buSzPts val="1800"/>
              <a:buFont typeface="Tahoma"/>
              <a:buNone/>
            </a:pPr>
            <a:r>
              <a:rPr lang="en-US" sz="2000" dirty="0" err="1">
                <a:solidFill>
                  <a:srgbClr val="834623"/>
                </a:solidFill>
                <a:latin typeface="Proxima Nova"/>
                <a:ea typeface="Proxima Nova"/>
                <a:cs typeface="Proxima Nova"/>
                <a:sym typeface="Proxima Nova"/>
              </a:rPr>
              <a:t>InterPARES</a:t>
            </a:r>
            <a:r>
              <a:rPr lang="en-US" sz="2000" dirty="0">
                <a:solidFill>
                  <a:srgbClr val="834623"/>
                </a:solidFill>
                <a:latin typeface="Proxima Nova"/>
                <a:ea typeface="Proxima Nova"/>
                <a:cs typeface="Proxima Nova"/>
                <a:sym typeface="Proxima Nova"/>
              </a:rPr>
              <a:t> Vancouver Plenary</a:t>
            </a:r>
            <a:endParaRPr sz="2000" dirty="0">
              <a:latin typeface="Proxima Nova"/>
              <a:ea typeface="Proxima Nova"/>
              <a:cs typeface="Proxima Nova"/>
              <a:sym typeface="Proxima Nova"/>
            </a:endParaRPr>
          </a:p>
          <a:p>
            <a:pPr marL="0" lvl="0" indent="0" algn="r" rtl="0">
              <a:lnSpc>
                <a:spcPct val="100000"/>
              </a:lnSpc>
              <a:spcBef>
                <a:spcPts val="0"/>
              </a:spcBef>
              <a:spcAft>
                <a:spcPts val="0"/>
              </a:spcAft>
              <a:buClr>
                <a:srgbClr val="834623"/>
              </a:buClr>
              <a:buSzPts val="1800"/>
              <a:buFont typeface="Tahoma"/>
              <a:buNone/>
            </a:pPr>
            <a:r>
              <a:rPr lang="en-US" sz="2000" dirty="0">
                <a:solidFill>
                  <a:srgbClr val="834623"/>
                </a:solidFill>
                <a:latin typeface="Proxima Nova"/>
                <a:ea typeface="Proxima Nova"/>
                <a:cs typeface="Proxima Nova"/>
                <a:sym typeface="Proxima Nova"/>
              </a:rPr>
              <a:t>28/10/2023</a:t>
            </a:r>
            <a:endParaRPr sz="2000" dirty="0">
              <a:latin typeface="Proxima Nova"/>
              <a:ea typeface="Proxima Nova"/>
              <a:cs typeface="Proxima Nova"/>
              <a:sym typeface="Proxima Nova"/>
            </a:endParaRPr>
          </a:p>
          <a:p>
            <a:pPr marL="0" lvl="0" indent="0" algn="r" rtl="0">
              <a:lnSpc>
                <a:spcPct val="100000"/>
              </a:lnSpc>
              <a:spcBef>
                <a:spcPts val="360"/>
              </a:spcBef>
              <a:spcAft>
                <a:spcPts val="0"/>
              </a:spcAft>
              <a:buClr>
                <a:srgbClr val="3D2008"/>
              </a:buClr>
              <a:buSzPts val="1800"/>
              <a:buFont typeface="Tahoma"/>
              <a:buNone/>
            </a:pPr>
            <a:endParaRPr sz="1800" i="0" u="none" dirty="0">
              <a:solidFill>
                <a:srgbClr val="3D2008"/>
              </a:solidFill>
              <a:latin typeface="Proxima Nova"/>
              <a:ea typeface="Proxima Nova"/>
              <a:cs typeface="Proxima Nova"/>
              <a:sym typeface="Proxima Nova"/>
            </a:endParaRPr>
          </a:p>
          <a:p>
            <a:pPr marL="0" lvl="0" indent="0" algn="r" rtl="0">
              <a:spcBef>
                <a:spcPts val="360"/>
              </a:spcBef>
              <a:spcAft>
                <a:spcPts val="0"/>
              </a:spcAft>
              <a:buClr>
                <a:srgbClr val="3D2008"/>
              </a:buClr>
              <a:buSzPts val="1800"/>
              <a:buFont typeface="Tahoma"/>
              <a:buNone/>
            </a:pPr>
            <a:endParaRPr sz="1800" i="0" u="none" dirty="0">
              <a:solidFill>
                <a:srgbClr val="3D2008"/>
              </a:solidFill>
              <a:latin typeface="Proxima Nova"/>
              <a:ea typeface="Proxima Nova"/>
              <a:cs typeface="Proxima Nova"/>
              <a:sym typeface="Proxima Nova"/>
            </a:endParaRPr>
          </a:p>
        </p:txBody>
      </p:sp>
      <p:sp>
        <p:nvSpPr>
          <p:cNvPr id="78" name="Google Shape;78;p15"/>
          <p:cNvSpPr txBox="1">
            <a:spLocks noGrp="1"/>
          </p:cNvSpPr>
          <p:nvPr>
            <p:ph type="sldNum" idx="12"/>
          </p:nvPr>
        </p:nvSpPr>
        <p:spPr>
          <a:xfrm>
            <a:off x="8465698" y="5277600"/>
            <a:ext cx="678300" cy="43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smtClean="0"/>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79EC33-BC34-6C1D-D39A-C91089C16A07}"/>
              </a:ext>
            </a:extLst>
          </p:cNvPr>
          <p:cNvSpPr>
            <a:spLocks noGrp="1"/>
          </p:cNvSpPr>
          <p:nvPr>
            <p:ph type="title"/>
          </p:nvPr>
        </p:nvSpPr>
        <p:spPr/>
        <p:txBody>
          <a:bodyPr/>
          <a:lstStyle/>
          <a:p>
            <a:r>
              <a:rPr kumimoji="1" lang="it-IT" altLang="ja-JP" sz="2400" dirty="0" err="1"/>
              <a:t>Examples</a:t>
            </a:r>
            <a:r>
              <a:rPr kumimoji="1" lang="it-IT" altLang="ja-JP" sz="2400" dirty="0"/>
              <a:t> of AI </a:t>
            </a:r>
            <a:r>
              <a:rPr kumimoji="1" lang="it-IT" altLang="ja-JP" sz="2400" dirty="0" err="1"/>
              <a:t>Introduction</a:t>
            </a:r>
            <a:r>
              <a:rPr kumimoji="1" lang="it-IT" altLang="ja-JP" sz="2400" dirty="0"/>
              <a:t> to Local Governments by the </a:t>
            </a:r>
            <a:r>
              <a:rPr kumimoji="1" lang="it-IT" altLang="ja-JP" sz="2400" dirty="0" err="1"/>
              <a:t>Ministry</a:t>
            </a:r>
            <a:r>
              <a:rPr kumimoji="1" lang="it-IT" altLang="ja-JP" sz="2400" dirty="0"/>
              <a:t> of </a:t>
            </a:r>
            <a:r>
              <a:rPr kumimoji="1" lang="it-IT" altLang="ja-JP" sz="2400" dirty="0" err="1"/>
              <a:t>Internal</a:t>
            </a:r>
            <a:r>
              <a:rPr kumimoji="1" lang="it-IT" altLang="ja-JP" sz="2400" dirty="0"/>
              <a:t> Affairs and Communications [MIC]</a:t>
            </a:r>
            <a:endParaRPr kumimoji="1" lang="ja-JP" altLang="en-US" sz="2400"/>
          </a:p>
        </p:txBody>
      </p:sp>
      <p:sp>
        <p:nvSpPr>
          <p:cNvPr id="3" name="テキスト プレースホルダー 2">
            <a:extLst>
              <a:ext uri="{FF2B5EF4-FFF2-40B4-BE49-F238E27FC236}">
                <a16:creationId xmlns:a16="http://schemas.microsoft.com/office/drawing/2014/main" id="{DE14C0E6-6544-8EC5-3691-47122C2248CF}"/>
              </a:ext>
            </a:extLst>
          </p:cNvPr>
          <p:cNvSpPr>
            <a:spLocks noGrp="1"/>
          </p:cNvSpPr>
          <p:nvPr>
            <p:ph type="body" idx="1"/>
          </p:nvPr>
        </p:nvSpPr>
        <p:spPr>
          <a:xfrm>
            <a:off x="684212" y="1236662"/>
            <a:ext cx="7772400" cy="4478338"/>
          </a:xfrm>
        </p:spPr>
        <p:txBody>
          <a:bodyPr/>
          <a:lstStyle/>
          <a:p>
            <a:r>
              <a:rPr kumimoji="1" lang="it-IT" altLang="ja-JP" sz="2400" dirty="0"/>
              <a:t>Counter services</a:t>
            </a:r>
          </a:p>
          <a:p>
            <a:pPr lvl="1"/>
            <a:r>
              <a:rPr kumimoji="1" lang="it-IT" altLang="ja-JP" sz="2000" dirty="0"/>
              <a:t>AI-</a:t>
            </a:r>
            <a:r>
              <a:rPr kumimoji="1" lang="it-IT" altLang="ja-JP" sz="2000" dirty="0" err="1"/>
              <a:t>based</a:t>
            </a:r>
            <a:r>
              <a:rPr kumimoji="1" lang="it-IT" altLang="ja-JP" sz="2000" dirty="0"/>
              <a:t> </a:t>
            </a:r>
            <a:r>
              <a:rPr kumimoji="1" lang="it-IT" altLang="ja-JP" sz="2000" dirty="0" err="1"/>
              <a:t>automated</a:t>
            </a:r>
            <a:r>
              <a:rPr kumimoji="1" lang="it-IT" altLang="ja-JP" sz="2000" dirty="0"/>
              <a:t> voice </a:t>
            </a:r>
            <a:r>
              <a:rPr kumimoji="1" lang="it-IT" altLang="ja-JP" sz="2000" dirty="0" err="1"/>
              <a:t>response</a:t>
            </a:r>
            <a:r>
              <a:rPr kumimoji="1" lang="it-IT" altLang="ja-JP" sz="2000" dirty="0"/>
              <a:t> for </a:t>
            </a:r>
            <a:r>
              <a:rPr kumimoji="1" lang="it-IT" altLang="ja-JP" sz="2000" dirty="0" err="1"/>
              <a:t>garbage</a:t>
            </a:r>
            <a:r>
              <a:rPr kumimoji="1" lang="it-IT" altLang="ja-JP" sz="2000" dirty="0"/>
              <a:t> </a:t>
            </a:r>
            <a:r>
              <a:rPr kumimoji="1" lang="it-IT" altLang="ja-JP" sz="2000" dirty="0" err="1"/>
              <a:t>disposal</a:t>
            </a:r>
            <a:endParaRPr kumimoji="1" lang="it-IT" altLang="ja-JP" sz="2000" dirty="0"/>
          </a:p>
          <a:p>
            <a:r>
              <a:rPr kumimoji="1" lang="it-IT" altLang="ja-JP" sz="2400" dirty="0"/>
              <a:t>Child welfare</a:t>
            </a:r>
          </a:p>
          <a:p>
            <a:pPr lvl="1"/>
            <a:r>
              <a:rPr kumimoji="1" lang="it-IT" altLang="ja-JP" sz="2000" dirty="0"/>
              <a:t>AI </a:t>
            </a:r>
            <a:r>
              <a:rPr kumimoji="1" lang="it-IT" altLang="ja-JP" sz="2000" dirty="0" err="1"/>
              <a:t>automation</a:t>
            </a:r>
            <a:r>
              <a:rPr kumimoji="1" lang="it-IT" altLang="ja-JP" sz="2000" dirty="0"/>
              <a:t> system of the </a:t>
            </a:r>
            <a:r>
              <a:rPr kumimoji="1" lang="it-IT" altLang="ja-JP" sz="2000" dirty="0" err="1"/>
              <a:t>selection</a:t>
            </a:r>
            <a:r>
              <a:rPr kumimoji="1" lang="it-IT" altLang="ja-JP" sz="2000" dirty="0"/>
              <a:t> </a:t>
            </a:r>
            <a:r>
              <a:rPr kumimoji="1" lang="it-IT" altLang="ja-JP" sz="2000" dirty="0" err="1"/>
              <a:t>process</a:t>
            </a:r>
            <a:r>
              <a:rPr kumimoji="1" lang="it-IT" altLang="ja-JP" sz="2000" dirty="0"/>
              <a:t> for matching the </a:t>
            </a:r>
            <a:r>
              <a:rPr kumimoji="1" lang="it-IT" altLang="ja-JP" sz="2000" dirty="0" err="1"/>
              <a:t>needs</a:t>
            </a:r>
            <a:r>
              <a:rPr kumimoji="1" lang="it-IT" altLang="ja-JP" sz="2000" dirty="0"/>
              <a:t> of </a:t>
            </a:r>
            <a:r>
              <a:rPr kumimoji="1" lang="it-IT" altLang="ja-JP" sz="2000" dirty="0" err="1"/>
              <a:t>children</a:t>
            </a:r>
            <a:r>
              <a:rPr kumimoji="1" lang="it-IT" altLang="ja-JP" sz="2000" dirty="0"/>
              <a:t> and </a:t>
            </a:r>
            <a:r>
              <a:rPr kumimoji="1" lang="it-IT" altLang="ja-JP" sz="2000" dirty="0" err="1"/>
              <a:t>parents</a:t>
            </a:r>
            <a:r>
              <a:rPr kumimoji="1" lang="it-IT" altLang="ja-JP" sz="2000" dirty="0"/>
              <a:t> to a </a:t>
            </a:r>
            <a:r>
              <a:rPr kumimoji="1" lang="it-IT" altLang="ja-JP" sz="2000" dirty="0" err="1"/>
              <a:t>suitable</a:t>
            </a:r>
            <a:r>
              <a:rPr kumimoji="1" lang="it-IT" altLang="ja-JP" sz="2000" dirty="0"/>
              <a:t> nursery</a:t>
            </a:r>
          </a:p>
          <a:p>
            <a:r>
              <a:rPr kumimoji="1" lang="it-IT" altLang="ja-JP" sz="2400" dirty="0"/>
              <a:t>Care for the </a:t>
            </a:r>
            <a:r>
              <a:rPr kumimoji="1" lang="it-IT" altLang="ja-JP" sz="2400" dirty="0" err="1"/>
              <a:t>elderly</a:t>
            </a:r>
            <a:endParaRPr kumimoji="1" lang="it-IT" altLang="ja-JP" sz="2400" dirty="0"/>
          </a:p>
          <a:p>
            <a:pPr lvl="1"/>
            <a:r>
              <a:rPr kumimoji="1" lang="it-IT" altLang="ja-JP" sz="2000" dirty="0"/>
              <a:t>AI-</a:t>
            </a:r>
            <a:r>
              <a:rPr kumimoji="1" lang="it-IT" altLang="ja-JP" sz="2000" dirty="0" err="1"/>
              <a:t>based</a:t>
            </a:r>
            <a:r>
              <a:rPr kumimoji="1" lang="it-IT" altLang="ja-JP" sz="2000" dirty="0"/>
              <a:t> care plan </a:t>
            </a:r>
            <a:r>
              <a:rPr kumimoji="1" lang="it-IT" altLang="ja-JP" sz="2000" dirty="0" err="1"/>
              <a:t>creation</a:t>
            </a:r>
            <a:r>
              <a:rPr kumimoji="1" lang="it-IT" altLang="ja-JP" sz="2000" dirty="0"/>
              <a:t> system</a:t>
            </a:r>
            <a:endParaRPr kumimoji="1" lang="it-IT" altLang="ja-JP" sz="1600" dirty="0"/>
          </a:p>
          <a:p>
            <a:r>
              <a:rPr kumimoji="1" lang="it-IT" altLang="ja-JP" sz="2400" dirty="0" err="1"/>
              <a:t>Informatization</a:t>
            </a:r>
            <a:endParaRPr kumimoji="1" lang="it-IT" altLang="ja-JP" sz="2400" dirty="0"/>
          </a:p>
          <a:p>
            <a:pPr lvl="1"/>
            <a:r>
              <a:rPr kumimoji="1" lang="it-IT" altLang="ja-JP" sz="2000" dirty="0" err="1"/>
              <a:t>Automatic</a:t>
            </a:r>
            <a:r>
              <a:rPr kumimoji="1" lang="it-IT" altLang="ja-JP" sz="2000" dirty="0"/>
              <a:t> </a:t>
            </a:r>
            <a:r>
              <a:rPr kumimoji="1" lang="it-IT" altLang="ja-JP" sz="2000" dirty="0" err="1"/>
              <a:t>creation</a:t>
            </a:r>
            <a:r>
              <a:rPr kumimoji="1" lang="it-IT" altLang="ja-JP" sz="2000" dirty="0"/>
              <a:t> of meeting minutes</a:t>
            </a:r>
          </a:p>
          <a:p>
            <a:endParaRPr kumimoji="1" lang="ja-JP" altLang="en-US" sz="2400"/>
          </a:p>
        </p:txBody>
      </p:sp>
      <p:sp>
        <p:nvSpPr>
          <p:cNvPr id="4" name="スライド番号プレースホルダー 3">
            <a:extLst>
              <a:ext uri="{FF2B5EF4-FFF2-40B4-BE49-F238E27FC236}">
                <a16:creationId xmlns:a16="http://schemas.microsoft.com/office/drawing/2014/main" id="{DC8F4C3B-E3C4-051D-A9F0-7F42BDE883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2062046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B57FDA8-9B5C-44DC-9C8A-78E5927D8D3A}"/>
              </a:ext>
            </a:extLst>
          </p:cNvPr>
          <p:cNvSpPr>
            <a:spLocks noGrp="1"/>
          </p:cNvSpPr>
          <p:nvPr>
            <p:ph type="title"/>
          </p:nvPr>
        </p:nvSpPr>
        <p:spPr/>
        <p:txBody>
          <a:bodyPr/>
          <a:lstStyle/>
          <a:p>
            <a:r>
              <a:rPr kumimoji="1" lang="en-US" altLang="ja-JP" dirty="0"/>
              <a:t>Systematic Literature Review</a:t>
            </a:r>
            <a:endParaRPr kumimoji="1" lang="ja-JP" altLang="en-US"/>
          </a:p>
        </p:txBody>
      </p:sp>
      <p:sp>
        <p:nvSpPr>
          <p:cNvPr id="6" name="テキスト プレースホルダー 5">
            <a:extLst>
              <a:ext uri="{FF2B5EF4-FFF2-40B4-BE49-F238E27FC236}">
                <a16:creationId xmlns:a16="http://schemas.microsoft.com/office/drawing/2014/main" id="{AFA50013-3DD6-4FF2-AA4D-8E64B7A6AFEB}"/>
              </a:ext>
            </a:extLst>
          </p:cNvPr>
          <p:cNvSpPr>
            <a:spLocks noGrp="1"/>
          </p:cNvSpPr>
          <p:nvPr>
            <p:ph type="body" idx="1"/>
          </p:nvPr>
        </p:nvSpPr>
        <p:spPr>
          <a:xfrm>
            <a:off x="684212" y="1236662"/>
            <a:ext cx="7772400" cy="4478338"/>
          </a:xfrm>
        </p:spPr>
        <p:txBody>
          <a:bodyPr/>
          <a:lstStyle/>
          <a:p>
            <a:r>
              <a:rPr kumimoji="1" lang="en-US" altLang="ja-JP" sz="2400" dirty="0"/>
              <a:t>We consulted:</a:t>
            </a:r>
          </a:p>
          <a:p>
            <a:pPr lvl="1"/>
            <a:r>
              <a:rPr kumimoji="1" lang="en-US" altLang="ja-JP" sz="2000" dirty="0"/>
              <a:t>“Investigating the Use of AI Technologies in the Realm of E-Government Development (CU07)”, which followed the review process proposed by (</a:t>
            </a:r>
            <a:r>
              <a:rPr kumimoji="1" lang="en-US" altLang="ja-JP" sz="2000" dirty="0" err="1"/>
              <a:t>Kitchenham</a:t>
            </a:r>
            <a:r>
              <a:rPr kumimoji="1" lang="en-US" altLang="ja-JP" sz="2000" dirty="0"/>
              <a:t>, 2004);</a:t>
            </a:r>
          </a:p>
          <a:p>
            <a:pPr lvl="1"/>
            <a:r>
              <a:rPr kumimoji="1" lang="en-US" altLang="ja-JP" sz="2000" dirty="0"/>
              <a:t>The systematic literature review conducted by (</a:t>
            </a:r>
            <a:r>
              <a:rPr kumimoji="1" lang="en-US" altLang="ja-JP" sz="2000" dirty="0" err="1"/>
              <a:t>Zuiderwijk</a:t>
            </a:r>
            <a:r>
              <a:rPr kumimoji="1" lang="en-US" altLang="ja-JP" sz="2000" dirty="0"/>
              <a:t>, 2021) based on (</a:t>
            </a:r>
            <a:r>
              <a:rPr kumimoji="1" lang="en-US" altLang="ja-JP" sz="2000" dirty="0" err="1"/>
              <a:t>Kitchenham</a:t>
            </a:r>
            <a:r>
              <a:rPr kumimoji="1" lang="en-US" altLang="ja-JP" sz="2000" dirty="0"/>
              <a:t>, 2004), which focused on the use of artificial intelligence in public governance.</a:t>
            </a:r>
          </a:p>
          <a:p>
            <a:r>
              <a:rPr kumimoji="1" lang="en-US" altLang="ja-JP" sz="2400" dirty="0"/>
              <a:t>Literature written in English following (</a:t>
            </a:r>
            <a:r>
              <a:rPr kumimoji="1" lang="en-US" altLang="ja-JP" sz="2400" dirty="0" err="1"/>
              <a:t>Zuiderwijk</a:t>
            </a:r>
            <a:r>
              <a:rPr kumimoji="1" lang="en-US" altLang="ja-JP" sz="2400" dirty="0"/>
              <a:t>, 2021)</a:t>
            </a:r>
          </a:p>
          <a:p>
            <a:r>
              <a:rPr kumimoji="1" lang="en-US" altLang="ja-JP" sz="2400" dirty="0"/>
              <a:t>Literature written in Japanese</a:t>
            </a:r>
          </a:p>
        </p:txBody>
      </p:sp>
      <p:sp>
        <p:nvSpPr>
          <p:cNvPr id="4" name="スライド番号プレースホルダー 3">
            <a:extLst>
              <a:ext uri="{FF2B5EF4-FFF2-40B4-BE49-F238E27FC236}">
                <a16:creationId xmlns:a16="http://schemas.microsoft.com/office/drawing/2014/main" id="{88E95A7F-3361-49E7-ABED-90EEB61EF1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3132086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25257B-39C0-BC2A-782F-F9DA53B77F51}"/>
              </a:ext>
            </a:extLst>
          </p:cNvPr>
          <p:cNvSpPr>
            <a:spLocks noGrp="1"/>
          </p:cNvSpPr>
          <p:nvPr>
            <p:ph type="title"/>
          </p:nvPr>
        </p:nvSpPr>
        <p:spPr/>
        <p:txBody>
          <a:bodyPr/>
          <a:lstStyle/>
          <a:p>
            <a:r>
              <a:rPr kumimoji="1" lang="en-US" altLang="ja-JP" dirty="0"/>
              <a:t>Literature in English</a:t>
            </a:r>
            <a:endParaRPr kumimoji="1" lang="ja-JP" altLang="en-US"/>
          </a:p>
        </p:txBody>
      </p:sp>
      <p:sp>
        <p:nvSpPr>
          <p:cNvPr id="3" name="テキスト プレースホルダー 2">
            <a:extLst>
              <a:ext uri="{FF2B5EF4-FFF2-40B4-BE49-F238E27FC236}">
                <a16:creationId xmlns:a16="http://schemas.microsoft.com/office/drawing/2014/main" id="{1450D2F8-E60E-7E56-886F-98749E5BA2D8}"/>
              </a:ext>
            </a:extLst>
          </p:cNvPr>
          <p:cNvSpPr>
            <a:spLocks noGrp="1"/>
          </p:cNvSpPr>
          <p:nvPr>
            <p:ph type="body" idx="1"/>
          </p:nvPr>
        </p:nvSpPr>
        <p:spPr>
          <a:xfrm>
            <a:off x="684212" y="1236662"/>
            <a:ext cx="7772400" cy="4478338"/>
          </a:xfrm>
        </p:spPr>
        <p:txBody>
          <a:bodyPr/>
          <a:lstStyle/>
          <a:p>
            <a:r>
              <a:rPr kumimoji="1" lang="en-US" altLang="ja-JP" sz="2400" dirty="0"/>
              <a:t>Database: Scopus; Web of Science</a:t>
            </a:r>
          </a:p>
          <a:p>
            <a:r>
              <a:rPr kumimoji="1" lang="en-US" altLang="ja-JP" sz="2400" dirty="0"/>
              <a:t>Time range: 2021-2023 after (</a:t>
            </a:r>
            <a:r>
              <a:rPr kumimoji="1" lang="en-US" altLang="ja-JP" sz="2400" dirty="0" err="1"/>
              <a:t>Zuiderwijk</a:t>
            </a:r>
            <a:r>
              <a:rPr kumimoji="1" lang="en-US" altLang="ja-JP" sz="2400" dirty="0"/>
              <a:t>, 2021)</a:t>
            </a:r>
          </a:p>
          <a:p>
            <a:r>
              <a:rPr kumimoji="1" lang="en-US" altLang="ja-JP" sz="2400" dirty="0"/>
              <a:t>Keywords same as (</a:t>
            </a:r>
            <a:r>
              <a:rPr kumimoji="1" lang="en-US" altLang="ja-JP" sz="2400" dirty="0" err="1"/>
              <a:t>Zuiderwijk</a:t>
            </a:r>
            <a:r>
              <a:rPr kumimoji="1" lang="en-US" altLang="ja-JP" sz="2400" dirty="0"/>
              <a:t>, 2021): </a:t>
            </a:r>
          </a:p>
          <a:p>
            <a:pPr lvl="1"/>
            <a:r>
              <a:rPr kumimoji="1" lang="en-US" altLang="ja-JP" sz="1600" dirty="0"/>
              <a:t>Title=(“Artificial intelligence” OR “AI” OR “machine learning” OR “deep learning” OR “reinforcement learning” OR “supervised learning” OR “unsupervised learning” OR “neural networks” OR “natural language processing” OR “computer vision” or “image recognition” OR “facial recognition” or “face recognition” OR “speech recognition” OR “intelligence systems” OR “virtual assistant” OR “autonomous vehicle” OR “predictive analytics” OR “robotics” OR “self-driving”) AND (“governance” OR “government” OR “public management” OR “public governance” OR “public sector” OR “public administration” OR “public policy”)</a:t>
            </a:r>
          </a:p>
        </p:txBody>
      </p:sp>
      <p:sp>
        <p:nvSpPr>
          <p:cNvPr id="4" name="スライド番号プレースホルダー 3">
            <a:extLst>
              <a:ext uri="{FF2B5EF4-FFF2-40B4-BE49-F238E27FC236}">
                <a16:creationId xmlns:a16="http://schemas.microsoft.com/office/drawing/2014/main" id="{F813ADE2-7AC1-15A9-65B2-E9F639C098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2660241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E74A0C-2AA1-EFA6-2804-74F23B3FCFAD}"/>
              </a:ext>
            </a:extLst>
          </p:cNvPr>
          <p:cNvSpPr>
            <a:spLocks noGrp="1"/>
          </p:cNvSpPr>
          <p:nvPr>
            <p:ph type="title"/>
          </p:nvPr>
        </p:nvSpPr>
        <p:spPr/>
        <p:txBody>
          <a:bodyPr/>
          <a:lstStyle/>
          <a:p>
            <a:r>
              <a:rPr kumimoji="1" lang="en-US" altLang="ja-JP" dirty="0"/>
              <a:t>Literature in English(Cont.)</a:t>
            </a:r>
            <a:endParaRPr kumimoji="1" lang="ja-JP" altLang="en-US"/>
          </a:p>
        </p:txBody>
      </p:sp>
      <p:sp>
        <p:nvSpPr>
          <p:cNvPr id="3" name="テキスト プレースホルダー 2">
            <a:extLst>
              <a:ext uri="{FF2B5EF4-FFF2-40B4-BE49-F238E27FC236}">
                <a16:creationId xmlns:a16="http://schemas.microsoft.com/office/drawing/2014/main" id="{4F9B97FB-A24E-32ED-421C-DAE5D04E3A25}"/>
              </a:ext>
            </a:extLst>
          </p:cNvPr>
          <p:cNvSpPr>
            <a:spLocks noGrp="1"/>
          </p:cNvSpPr>
          <p:nvPr>
            <p:ph type="body" idx="1"/>
          </p:nvPr>
        </p:nvSpPr>
        <p:spPr>
          <a:xfrm>
            <a:off x="684212" y="1236662"/>
            <a:ext cx="7772400" cy="4478338"/>
          </a:xfrm>
        </p:spPr>
        <p:txBody>
          <a:bodyPr/>
          <a:lstStyle/>
          <a:p>
            <a:r>
              <a:rPr kumimoji="1" lang="it-IT" altLang="ja-JP" sz="2000" dirty="0"/>
              <a:t>For Scopus, </a:t>
            </a:r>
            <a:r>
              <a:rPr kumimoji="1" lang="it-IT" altLang="ja-JP" sz="2000" dirty="0" err="1"/>
              <a:t>four</a:t>
            </a:r>
            <a:r>
              <a:rPr kumimoji="1" lang="it-IT" altLang="ja-JP" sz="2000" dirty="0"/>
              <a:t> fields: social sciences, </a:t>
            </a:r>
            <a:r>
              <a:rPr kumimoji="1" lang="it-IT" altLang="ja-JP" sz="2000" dirty="0" err="1"/>
              <a:t>decision</a:t>
            </a:r>
            <a:r>
              <a:rPr kumimoji="1" lang="it-IT" altLang="ja-JP" sz="2000" dirty="0"/>
              <a:t> sciences, </a:t>
            </a:r>
            <a:r>
              <a:rPr kumimoji="1" lang="it-IT" altLang="ja-JP" sz="2000" dirty="0" err="1"/>
              <a:t>multidisciplinary</a:t>
            </a:r>
            <a:r>
              <a:rPr kumimoji="1" lang="it-IT" altLang="ja-JP" sz="2000" dirty="0"/>
              <a:t>, and business, management and accounting.</a:t>
            </a:r>
          </a:p>
          <a:p>
            <a:r>
              <a:rPr kumimoji="1" lang="it-IT" altLang="ja-JP" sz="2000" dirty="0"/>
              <a:t>For Web of Science, </a:t>
            </a:r>
            <a:r>
              <a:rPr kumimoji="1" lang="it-IT" altLang="ja-JP" sz="2000" dirty="0" err="1"/>
              <a:t>ten</a:t>
            </a:r>
            <a:r>
              <a:rPr kumimoji="1" lang="it-IT" altLang="ja-JP" sz="2000" dirty="0"/>
              <a:t> </a:t>
            </a:r>
            <a:r>
              <a:rPr kumimoji="1" lang="it-IT" altLang="ja-JP" sz="2000" dirty="0" err="1"/>
              <a:t>research</a:t>
            </a:r>
            <a:r>
              <a:rPr kumimoji="1" lang="it-IT" altLang="ja-JP" sz="2000" dirty="0"/>
              <a:t> </a:t>
            </a:r>
            <a:r>
              <a:rPr kumimoji="1" lang="it-IT" altLang="ja-JP" sz="2000" dirty="0" err="1"/>
              <a:t>disciplines</a:t>
            </a:r>
            <a:r>
              <a:rPr kumimoji="1" lang="it-IT" altLang="ja-JP" sz="2000" dirty="0"/>
              <a:t>: public </a:t>
            </a:r>
            <a:r>
              <a:rPr kumimoji="1" lang="it-IT" altLang="ja-JP" sz="2000" dirty="0" err="1"/>
              <a:t>administration</a:t>
            </a:r>
            <a:r>
              <a:rPr kumimoji="1" lang="it-IT" altLang="ja-JP" sz="2000" dirty="0"/>
              <a:t>, library and information science, </a:t>
            </a:r>
            <a:r>
              <a:rPr kumimoji="1" lang="it-IT" altLang="ja-JP" sz="2000" dirty="0" err="1"/>
              <a:t>political</a:t>
            </a:r>
            <a:r>
              <a:rPr kumimoji="1" lang="it-IT" altLang="ja-JP" sz="2000" dirty="0"/>
              <a:t> science, management, </a:t>
            </a:r>
            <a:r>
              <a:rPr kumimoji="1" lang="it-IT" altLang="ja-JP" sz="2000" dirty="0" err="1"/>
              <a:t>communication</a:t>
            </a:r>
            <a:r>
              <a:rPr kumimoji="1" lang="it-IT" altLang="ja-JP" sz="2000" dirty="0"/>
              <a:t>, </a:t>
            </a:r>
            <a:r>
              <a:rPr kumimoji="1" lang="it-IT" altLang="ja-JP" sz="2000" dirty="0" err="1"/>
              <a:t>multidisciplinary</a:t>
            </a:r>
            <a:r>
              <a:rPr kumimoji="1" lang="it-IT" altLang="ja-JP" sz="2000" dirty="0"/>
              <a:t> sciences, engineering </a:t>
            </a:r>
            <a:r>
              <a:rPr kumimoji="1" lang="it-IT" altLang="ja-JP" sz="2000" dirty="0" err="1"/>
              <a:t>multidisciplinary</a:t>
            </a:r>
            <a:r>
              <a:rPr kumimoji="1" lang="it-IT" altLang="ja-JP" sz="2000" dirty="0"/>
              <a:t>, international relations, and </a:t>
            </a:r>
            <a:r>
              <a:rPr kumimoji="1" lang="it-IT" altLang="ja-JP" sz="2000" dirty="0" err="1"/>
              <a:t>telecommunications</a:t>
            </a:r>
            <a:r>
              <a:rPr kumimoji="1" lang="it-IT" altLang="ja-JP" sz="2000" dirty="0"/>
              <a:t>.</a:t>
            </a:r>
          </a:p>
          <a:p>
            <a:r>
              <a:rPr kumimoji="1" lang="it-IT" altLang="ja-JP" sz="2000" dirty="0"/>
              <a:t>264 </a:t>
            </a:r>
            <a:r>
              <a:rPr kumimoji="1" lang="it-IT" altLang="ja-JP" sz="2000" dirty="0" err="1"/>
              <a:t>results</a:t>
            </a:r>
            <a:r>
              <a:rPr kumimoji="1" lang="it-IT" altLang="ja-JP" sz="2000" dirty="0"/>
              <a:t> in Scopus and 115 </a:t>
            </a:r>
            <a:r>
              <a:rPr kumimoji="1" lang="it-IT" altLang="ja-JP" sz="2000" dirty="0" err="1"/>
              <a:t>results</a:t>
            </a:r>
            <a:r>
              <a:rPr kumimoji="1" lang="it-IT" altLang="ja-JP" sz="2000" dirty="0"/>
              <a:t> in Web of Science.</a:t>
            </a:r>
          </a:p>
          <a:p>
            <a:r>
              <a:rPr kumimoji="1" lang="it-IT" altLang="ja-JP" sz="2000" dirty="0"/>
              <a:t>For </a:t>
            </a:r>
            <a:r>
              <a:rPr kumimoji="1" lang="it-IT" altLang="ja-JP" sz="2000" dirty="0" err="1"/>
              <a:t>both</a:t>
            </a:r>
            <a:r>
              <a:rPr kumimoji="1" lang="it-IT" altLang="ja-JP" sz="2000" dirty="0"/>
              <a:t> </a:t>
            </a:r>
            <a:r>
              <a:rPr kumimoji="1" lang="it-IT" altLang="ja-JP" sz="2000" dirty="0" err="1"/>
              <a:t>searches</a:t>
            </a:r>
            <a:r>
              <a:rPr kumimoji="1" lang="it-IT" altLang="ja-JP" sz="2000" dirty="0"/>
              <a:t>, the first 30 </a:t>
            </a:r>
            <a:r>
              <a:rPr kumimoji="1" lang="it-IT" altLang="ja-JP" sz="2000" dirty="0" err="1"/>
              <a:t>most</a:t>
            </a:r>
            <a:r>
              <a:rPr kumimoji="1" lang="it-IT" altLang="ja-JP" sz="2000" dirty="0"/>
              <a:t> </a:t>
            </a:r>
            <a:r>
              <a:rPr kumimoji="1" lang="it-IT" altLang="ja-JP" sz="2000" dirty="0" err="1"/>
              <a:t>relevant</a:t>
            </a:r>
            <a:r>
              <a:rPr kumimoji="1" lang="it-IT" altLang="ja-JP" sz="2000" dirty="0"/>
              <a:t> </a:t>
            </a:r>
            <a:r>
              <a:rPr kumimoji="1" lang="it-IT" altLang="ja-JP" sz="2000" dirty="0" err="1"/>
              <a:t>results</a:t>
            </a:r>
            <a:r>
              <a:rPr kumimoji="1" lang="it-IT" altLang="ja-JP" sz="2000" dirty="0"/>
              <a:t> are </a:t>
            </a:r>
            <a:r>
              <a:rPr kumimoji="1" lang="it-IT" altLang="ja-JP" sz="2000" dirty="0" err="1"/>
              <a:t>only</a:t>
            </a:r>
            <a:r>
              <a:rPr kumimoji="1" lang="it-IT" altLang="ja-JP" sz="2000" dirty="0"/>
              <a:t> </a:t>
            </a:r>
            <a:r>
              <a:rPr kumimoji="1" lang="it-IT" altLang="ja-JP" sz="2000" dirty="0" err="1"/>
              <a:t>included</a:t>
            </a:r>
            <a:r>
              <a:rPr kumimoji="1" lang="it-IT" altLang="ja-JP" sz="2000" dirty="0"/>
              <a:t>.</a:t>
            </a:r>
          </a:p>
          <a:p>
            <a:r>
              <a:rPr kumimoji="1" lang="it-IT" altLang="ja-JP" sz="2000" dirty="0"/>
              <a:t>After </a:t>
            </a:r>
            <a:r>
              <a:rPr kumimoji="1" lang="it-IT" altLang="ja-JP" sz="2000" dirty="0" err="1"/>
              <a:t>removing</a:t>
            </a:r>
            <a:r>
              <a:rPr kumimoji="1" lang="it-IT" altLang="ja-JP" sz="2000" dirty="0"/>
              <a:t> </a:t>
            </a:r>
            <a:r>
              <a:rPr kumimoji="1" lang="it-IT" altLang="ja-JP" sz="2000" dirty="0" err="1"/>
              <a:t>duplicates</a:t>
            </a:r>
            <a:r>
              <a:rPr kumimoji="1" lang="it-IT" altLang="ja-JP" sz="2000" dirty="0"/>
              <a:t>, 54 </a:t>
            </a:r>
            <a:r>
              <a:rPr kumimoji="1" lang="it-IT" altLang="ja-JP" sz="2000" dirty="0" err="1"/>
              <a:t>results</a:t>
            </a:r>
            <a:r>
              <a:rPr kumimoji="1" lang="it-IT" altLang="ja-JP" sz="2000" dirty="0"/>
              <a:t> </a:t>
            </a:r>
            <a:r>
              <a:rPr kumimoji="1" lang="it-IT" altLang="ja-JP" sz="2000" dirty="0" err="1"/>
              <a:t>remained</a:t>
            </a:r>
            <a:r>
              <a:rPr kumimoji="1" lang="it-IT" altLang="ja-JP" sz="2000" dirty="0"/>
              <a:t> in the end.</a:t>
            </a:r>
          </a:p>
          <a:p>
            <a:endParaRPr kumimoji="1" lang="it-IT" altLang="ja-JP" sz="2000" dirty="0"/>
          </a:p>
        </p:txBody>
      </p:sp>
      <p:sp>
        <p:nvSpPr>
          <p:cNvPr id="4" name="スライド番号プレースホルダー 3">
            <a:extLst>
              <a:ext uri="{FF2B5EF4-FFF2-40B4-BE49-F238E27FC236}">
                <a16:creationId xmlns:a16="http://schemas.microsoft.com/office/drawing/2014/main" id="{E85B555E-4305-01A9-BC07-CF9C19E646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3334739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7B3765C-D2E7-9EBE-312F-ABB909442D5C}"/>
              </a:ext>
            </a:extLst>
          </p:cNvPr>
          <p:cNvSpPr>
            <a:spLocks noGrp="1"/>
          </p:cNvSpPr>
          <p:nvPr>
            <p:ph type="title"/>
          </p:nvPr>
        </p:nvSpPr>
        <p:spPr/>
        <p:txBody>
          <a:bodyPr/>
          <a:lstStyle/>
          <a:p>
            <a:r>
              <a:rPr lang="en-US" altLang="ja-JP" dirty="0"/>
              <a:t>Literature in Japanese</a:t>
            </a:r>
            <a:endParaRPr lang="ja-JP" altLang="en-US"/>
          </a:p>
        </p:txBody>
      </p:sp>
      <p:sp>
        <p:nvSpPr>
          <p:cNvPr id="6" name="テキスト プレースホルダー 5">
            <a:extLst>
              <a:ext uri="{FF2B5EF4-FFF2-40B4-BE49-F238E27FC236}">
                <a16:creationId xmlns:a16="http://schemas.microsoft.com/office/drawing/2014/main" id="{5FEE37EE-AAD4-E8ED-97F9-561936A3FB26}"/>
              </a:ext>
            </a:extLst>
          </p:cNvPr>
          <p:cNvSpPr>
            <a:spLocks noGrp="1"/>
          </p:cNvSpPr>
          <p:nvPr>
            <p:ph type="body" idx="1"/>
          </p:nvPr>
        </p:nvSpPr>
        <p:spPr>
          <a:xfrm>
            <a:off x="684212" y="1236662"/>
            <a:ext cx="7772400" cy="4478338"/>
          </a:xfrm>
        </p:spPr>
        <p:txBody>
          <a:bodyPr/>
          <a:lstStyle/>
          <a:p>
            <a:r>
              <a:rPr lang="en-US" altLang="ja-JP" sz="2400" dirty="0"/>
              <a:t>Database: Citation Information by NII (CINII)</a:t>
            </a:r>
          </a:p>
          <a:p>
            <a:pPr lvl="1"/>
            <a:r>
              <a:rPr lang="en-US" altLang="ja-JP" sz="2000" dirty="0"/>
              <a:t>NII is an abbreviation of National Institute of Informatics</a:t>
            </a:r>
          </a:p>
          <a:p>
            <a:r>
              <a:rPr lang="en-US" altLang="ja-JP" sz="2400" dirty="0"/>
              <a:t>Time range: 2012-2023</a:t>
            </a:r>
          </a:p>
          <a:p>
            <a:r>
              <a:rPr lang="en-US" altLang="ja-JP" sz="2400" dirty="0"/>
              <a:t>Keywords:</a:t>
            </a:r>
          </a:p>
          <a:p>
            <a:pPr lvl="1"/>
            <a:r>
              <a:rPr lang="en-US" altLang="ja-JP" sz="2000" dirty="0"/>
              <a:t>based on the ones used by </a:t>
            </a:r>
            <a:r>
              <a:rPr kumimoji="1" lang="en-US" altLang="ja-JP" sz="2000" dirty="0"/>
              <a:t>(</a:t>
            </a:r>
            <a:r>
              <a:rPr kumimoji="1" lang="en-US" altLang="ja-JP" sz="2000" dirty="0" err="1"/>
              <a:t>Zuiderwijk</a:t>
            </a:r>
            <a:r>
              <a:rPr kumimoji="1" lang="en-US" altLang="ja-JP" sz="2000" dirty="0"/>
              <a:t>, 2021);</a:t>
            </a:r>
          </a:p>
          <a:p>
            <a:pPr lvl="1"/>
            <a:r>
              <a:rPr kumimoji="1" lang="en-US" altLang="ja-JP" sz="1400" dirty="0"/>
              <a:t>(“Artificial Intelligence” OR “AI” OR “Machine Learning” OR “Deep Learning” OR “Deep Learning” OR “Reinforcement Learning” OR “Supervised Learning” OR “Unsupervised Learning” OR “Neural Network” OR “Natural Language Processing” OR “NLP” OR “Robotic Process Automation” OR “Robotic Process Automation” OR “RPA” OR “Computer Vision” OR “Image Recognition” OR “Face Recognition” OR “Speech Recognition” OR “Intelligent Systems” OR “Virtual Assistant” OR “Autonomous Vehicle” OR “Predictive Analytics” OR “Robotics” OR “Self-Driving”) AND (“Governance” OR “Government” OR “Municipalities” OR “Local Government” OR “Public Management” OR “Public Governance” OR “Public Sector” OR “Public Administration” OR “Public Policy” OR “Business”)</a:t>
            </a:r>
            <a:endParaRPr lang="ja-JP" altLang="en-US" sz="1400"/>
          </a:p>
        </p:txBody>
      </p:sp>
      <p:sp>
        <p:nvSpPr>
          <p:cNvPr id="4" name="スライド番号プレースホルダー 3">
            <a:extLst>
              <a:ext uri="{FF2B5EF4-FFF2-40B4-BE49-F238E27FC236}">
                <a16:creationId xmlns:a16="http://schemas.microsoft.com/office/drawing/2014/main" id="{60DF50A0-1AB7-1CF1-64DA-4FC38A976E5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Tree>
    <p:extLst>
      <p:ext uri="{BB962C8B-B14F-4D97-AF65-F5344CB8AC3E}">
        <p14:creationId xmlns:p14="http://schemas.microsoft.com/office/powerpoint/2010/main" val="787545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34DA38-978B-058D-9FAE-E828B84B8C19}"/>
              </a:ext>
            </a:extLst>
          </p:cNvPr>
          <p:cNvSpPr>
            <a:spLocks noGrp="1"/>
          </p:cNvSpPr>
          <p:nvPr>
            <p:ph type="title"/>
          </p:nvPr>
        </p:nvSpPr>
        <p:spPr/>
        <p:txBody>
          <a:bodyPr/>
          <a:lstStyle/>
          <a:p>
            <a:r>
              <a:rPr lang="en-US" altLang="ja-JP" dirty="0"/>
              <a:t>Literature in Japanese (Cont.)</a:t>
            </a:r>
            <a:endParaRPr kumimoji="1" lang="ja-JP" altLang="en-US"/>
          </a:p>
        </p:txBody>
      </p:sp>
      <p:sp>
        <p:nvSpPr>
          <p:cNvPr id="3" name="テキスト プレースホルダー 2">
            <a:extLst>
              <a:ext uri="{FF2B5EF4-FFF2-40B4-BE49-F238E27FC236}">
                <a16:creationId xmlns:a16="http://schemas.microsoft.com/office/drawing/2014/main" id="{2B95711A-A9BB-6188-4637-A5856CC8A12A}"/>
              </a:ext>
            </a:extLst>
          </p:cNvPr>
          <p:cNvSpPr>
            <a:spLocks noGrp="1"/>
          </p:cNvSpPr>
          <p:nvPr>
            <p:ph type="body" idx="1"/>
          </p:nvPr>
        </p:nvSpPr>
        <p:spPr/>
        <p:txBody>
          <a:bodyPr/>
          <a:lstStyle/>
          <a:p>
            <a:r>
              <a:rPr kumimoji="1" lang="en-US" altLang="ja-JP" sz="2400" dirty="0"/>
              <a:t>886 results of database search</a:t>
            </a:r>
          </a:p>
          <a:p>
            <a:r>
              <a:rPr kumimoji="1" lang="en-US" altLang="ja-JP" sz="2400" dirty="0"/>
              <a:t>Most of the results were non-academic</a:t>
            </a:r>
          </a:p>
          <a:p>
            <a:r>
              <a:rPr kumimoji="1" lang="en-US" altLang="ja-JP" sz="2400" dirty="0"/>
              <a:t>246 results after reviewing the titles of searched literature from the viewpoint of the relevance to the use of AI in the public sphere.</a:t>
            </a:r>
          </a:p>
          <a:p>
            <a:r>
              <a:rPr kumimoji="1" lang="en-US" altLang="ja-JP" sz="2400" dirty="0"/>
              <a:t>The selected literature, even if non-academic, can provide an overall picture of AI use by local governments.</a:t>
            </a:r>
            <a:endParaRPr kumimoji="1" lang="ja-JP" altLang="en-US" sz="2400"/>
          </a:p>
        </p:txBody>
      </p:sp>
      <p:sp>
        <p:nvSpPr>
          <p:cNvPr id="4" name="スライド番号プレースホルダー 3">
            <a:extLst>
              <a:ext uri="{FF2B5EF4-FFF2-40B4-BE49-F238E27FC236}">
                <a16:creationId xmlns:a16="http://schemas.microsoft.com/office/drawing/2014/main" id="{1CF380ED-FD7F-902A-2793-C17C60FA82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883394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C9BB19-E333-8C56-9849-05D6CFF533F5}"/>
              </a:ext>
            </a:extLst>
          </p:cNvPr>
          <p:cNvSpPr>
            <a:spLocks noGrp="1"/>
          </p:cNvSpPr>
          <p:nvPr>
            <p:ph type="title"/>
          </p:nvPr>
        </p:nvSpPr>
        <p:spPr/>
        <p:txBody>
          <a:bodyPr/>
          <a:lstStyle/>
          <a:p>
            <a:r>
              <a:rPr kumimoji="1" lang="en-US" altLang="ja-JP" dirty="0"/>
              <a:t>Next Steps</a:t>
            </a:r>
            <a:endParaRPr kumimoji="1" lang="ja-JP" altLang="en-US"/>
          </a:p>
        </p:txBody>
      </p:sp>
      <p:sp>
        <p:nvSpPr>
          <p:cNvPr id="3" name="テキスト プレースホルダー 2">
            <a:extLst>
              <a:ext uri="{FF2B5EF4-FFF2-40B4-BE49-F238E27FC236}">
                <a16:creationId xmlns:a16="http://schemas.microsoft.com/office/drawing/2014/main" id="{943A66EB-3A75-E09E-CF31-17133F9CFBD7}"/>
              </a:ext>
            </a:extLst>
          </p:cNvPr>
          <p:cNvSpPr>
            <a:spLocks noGrp="1"/>
          </p:cNvSpPr>
          <p:nvPr>
            <p:ph type="body" idx="1"/>
          </p:nvPr>
        </p:nvSpPr>
        <p:spPr/>
        <p:txBody>
          <a:bodyPr/>
          <a:lstStyle/>
          <a:p>
            <a:r>
              <a:rPr kumimoji="1" lang="en-US" altLang="ja-JP" sz="2400" dirty="0"/>
              <a:t>Ongoing literature review</a:t>
            </a:r>
          </a:p>
          <a:p>
            <a:pPr lvl="1"/>
            <a:r>
              <a:rPr kumimoji="1" lang="en-US" altLang="ja-JP" sz="2000" dirty="0"/>
              <a:t>almost finished the process of collecting literature</a:t>
            </a:r>
          </a:p>
          <a:p>
            <a:pPr lvl="1"/>
            <a:r>
              <a:rPr kumimoji="1" lang="en-US" altLang="ja-JP" sz="2000" dirty="0"/>
              <a:t>Starting to read the selected literature</a:t>
            </a:r>
          </a:p>
          <a:p>
            <a:r>
              <a:rPr kumimoji="1" lang="en-US" altLang="ja-JP" sz="2400" dirty="0"/>
              <a:t>Determine the local governments in which the interview will be conducted.</a:t>
            </a:r>
            <a:endParaRPr kumimoji="1" lang="ja-JP" altLang="en-US" sz="2400"/>
          </a:p>
        </p:txBody>
      </p:sp>
      <p:sp>
        <p:nvSpPr>
          <p:cNvPr id="4" name="スライド番号プレースホルダー 3">
            <a:extLst>
              <a:ext uri="{FF2B5EF4-FFF2-40B4-BE49-F238E27FC236}">
                <a16:creationId xmlns:a16="http://schemas.microsoft.com/office/drawing/2014/main" id="{A1531FC2-1C00-19C8-4158-CCE1D45D90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349549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37618D-343F-17B5-F890-F8CAFEBAACB6}"/>
              </a:ext>
            </a:extLst>
          </p:cNvPr>
          <p:cNvSpPr>
            <a:spLocks noGrp="1"/>
          </p:cNvSpPr>
          <p:nvPr>
            <p:ph type="title"/>
          </p:nvPr>
        </p:nvSpPr>
        <p:spPr/>
        <p:txBody>
          <a:bodyPr/>
          <a:lstStyle/>
          <a:p>
            <a:r>
              <a:rPr kumimoji="1" lang="en-US" altLang="ja-JP" dirty="0" err="1"/>
              <a:t>Qustions</a:t>
            </a:r>
            <a:endParaRPr kumimoji="1" lang="ja-JP" altLang="en-US"/>
          </a:p>
        </p:txBody>
      </p:sp>
      <p:sp>
        <p:nvSpPr>
          <p:cNvPr id="3" name="テキスト プレースホルダー 2">
            <a:extLst>
              <a:ext uri="{FF2B5EF4-FFF2-40B4-BE49-F238E27FC236}">
                <a16:creationId xmlns:a16="http://schemas.microsoft.com/office/drawing/2014/main" id="{7A9D7F4F-21CA-F1A2-9B3E-E9681134627C}"/>
              </a:ext>
            </a:extLst>
          </p:cNvPr>
          <p:cNvSpPr>
            <a:spLocks noGrp="1"/>
          </p:cNvSpPr>
          <p:nvPr>
            <p:ph type="body" idx="1"/>
          </p:nvPr>
        </p:nvSpPr>
        <p:spPr/>
        <p:txBody>
          <a:bodyPr/>
          <a:lstStyle/>
          <a:p>
            <a:r>
              <a:rPr kumimoji="1" lang="en-US" altLang="ja-JP" dirty="0"/>
              <a:t>I hope you to speak to us slowly!</a:t>
            </a:r>
            <a:endParaRPr kumimoji="1" lang="ja-JP" altLang="en-US"/>
          </a:p>
        </p:txBody>
      </p:sp>
      <p:sp>
        <p:nvSpPr>
          <p:cNvPr id="4" name="スライド番号プレースホルダー 3">
            <a:extLst>
              <a:ext uri="{FF2B5EF4-FFF2-40B4-BE49-F238E27FC236}">
                <a16:creationId xmlns:a16="http://schemas.microsoft.com/office/drawing/2014/main" id="{95D97481-F5D8-757F-A80F-BD6C345570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Tree>
    <p:extLst>
      <p:ext uri="{BB962C8B-B14F-4D97-AF65-F5344CB8AC3E}">
        <p14:creationId xmlns:p14="http://schemas.microsoft.com/office/powerpoint/2010/main" val="1129546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F59F904-C242-D005-626B-55195C88AA21}"/>
              </a:ext>
            </a:extLst>
          </p:cNvPr>
          <p:cNvSpPr>
            <a:spLocks noGrp="1"/>
          </p:cNvSpPr>
          <p:nvPr>
            <p:ph type="title"/>
          </p:nvPr>
        </p:nvSpPr>
        <p:spPr/>
        <p:txBody>
          <a:bodyPr/>
          <a:lstStyle/>
          <a:p>
            <a:r>
              <a:rPr lang="en-US" altLang="ja-JP" sz="3200" dirty="0"/>
              <a:t>An Example of Using AI in Local Governments in Japan</a:t>
            </a:r>
            <a:endParaRPr lang="ja-JP" altLang="en-US" sz="3200"/>
          </a:p>
        </p:txBody>
      </p:sp>
      <p:sp>
        <p:nvSpPr>
          <p:cNvPr id="6" name="テキスト プレースホルダー 5">
            <a:extLst>
              <a:ext uri="{FF2B5EF4-FFF2-40B4-BE49-F238E27FC236}">
                <a16:creationId xmlns:a16="http://schemas.microsoft.com/office/drawing/2014/main" id="{C58F3B76-B003-7D1A-53BD-AD95812945F2}"/>
              </a:ext>
            </a:extLst>
          </p:cNvPr>
          <p:cNvSpPr>
            <a:spLocks noGrp="1"/>
          </p:cNvSpPr>
          <p:nvPr>
            <p:ph type="body" idx="1"/>
          </p:nvPr>
        </p:nvSpPr>
        <p:spPr>
          <a:xfrm>
            <a:off x="5973924" y="1251275"/>
            <a:ext cx="3170075" cy="3429000"/>
          </a:xfrm>
        </p:spPr>
        <p:txBody>
          <a:bodyPr/>
          <a:lstStyle/>
          <a:p>
            <a:r>
              <a:rPr lang="en-US" altLang="ja-JP" sz="2000" dirty="0"/>
              <a:t>Automated matchmaking service using AI</a:t>
            </a:r>
            <a:endParaRPr lang="ja-JP" altLang="en-US" sz="2000"/>
          </a:p>
        </p:txBody>
      </p:sp>
      <p:sp>
        <p:nvSpPr>
          <p:cNvPr id="4" name="スライド番号プレースホルダー 3">
            <a:extLst>
              <a:ext uri="{FF2B5EF4-FFF2-40B4-BE49-F238E27FC236}">
                <a16:creationId xmlns:a16="http://schemas.microsoft.com/office/drawing/2014/main" id="{49D0E113-23D0-A581-19CE-6412232AC9C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pic>
        <p:nvPicPr>
          <p:cNvPr id="8" name="図 7">
            <a:extLst>
              <a:ext uri="{FF2B5EF4-FFF2-40B4-BE49-F238E27FC236}">
                <a16:creationId xmlns:a16="http://schemas.microsoft.com/office/drawing/2014/main" id="{92912E2F-F749-601E-35C0-2B4AA2CF8B4D}"/>
              </a:ext>
            </a:extLst>
          </p:cNvPr>
          <p:cNvPicPr>
            <a:picLocks noChangeAspect="1"/>
          </p:cNvPicPr>
          <p:nvPr/>
        </p:nvPicPr>
        <p:blipFill rotWithShape="1">
          <a:blip r:embed="rId3"/>
          <a:srcRect b="27614"/>
          <a:stretch/>
        </p:blipFill>
        <p:spPr>
          <a:xfrm>
            <a:off x="0" y="1236662"/>
            <a:ext cx="5973925" cy="4478338"/>
          </a:xfrm>
          <a:prstGeom prst="rect">
            <a:avLst/>
          </a:prstGeom>
        </p:spPr>
      </p:pic>
    </p:spTree>
    <p:extLst>
      <p:ext uri="{BB962C8B-B14F-4D97-AF65-F5344CB8AC3E}">
        <p14:creationId xmlns:p14="http://schemas.microsoft.com/office/powerpoint/2010/main" val="2813327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23850" y="217487"/>
            <a:ext cx="8496300" cy="95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ltLang="ja-JP" dirty="0"/>
              <a:t>Project Abstract</a:t>
            </a:r>
            <a:endParaRPr dirty="0"/>
          </a:p>
        </p:txBody>
      </p:sp>
      <p:sp>
        <p:nvSpPr>
          <p:cNvPr id="100" name="Google Shape;100;p18"/>
          <p:cNvSpPr txBox="1">
            <a:spLocks noGrp="1"/>
          </p:cNvSpPr>
          <p:nvPr>
            <p:ph type="body" idx="1"/>
          </p:nvPr>
        </p:nvSpPr>
        <p:spPr>
          <a:xfrm>
            <a:off x="280049" y="1475099"/>
            <a:ext cx="8863949" cy="4022413"/>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700" dirty="0"/>
              <a:t>Japanese law uses the word “administrative documents” to designate official records. It is often narrowly construed, leaving records created by new technology out of the official recordkeeping system. In such a recordkeeping context, AI tools are being introduced in local governments for a variety of services to achieve higher operational efficiency, often without considering its implications on the management of public records. </a:t>
            </a:r>
            <a:endParaRPr sz="2700" i="1" dirty="0">
              <a:solidFill>
                <a:srgbClr val="3BACCF"/>
              </a:solidFill>
            </a:endParaRPr>
          </a:p>
        </p:txBody>
      </p:sp>
      <p:sp>
        <p:nvSpPr>
          <p:cNvPr id="101" name="Google Shape;101;p18"/>
          <p:cNvSpPr txBox="1">
            <a:spLocks noGrp="1"/>
          </p:cNvSpPr>
          <p:nvPr>
            <p:ph type="sldNum" idx="12"/>
          </p:nvPr>
        </p:nvSpPr>
        <p:spPr>
          <a:xfrm>
            <a:off x="8527799" y="5277600"/>
            <a:ext cx="616200" cy="43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smtClean="0"/>
              <a:t>3</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23850" y="217487"/>
            <a:ext cx="8496300" cy="952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Project Abstract (Cont.)</a:t>
            </a:r>
            <a:endParaRPr dirty="0"/>
          </a:p>
        </p:txBody>
      </p:sp>
      <p:sp>
        <p:nvSpPr>
          <p:cNvPr id="85" name="Google Shape;85;p16"/>
          <p:cNvSpPr txBox="1">
            <a:spLocks noGrp="1"/>
          </p:cNvSpPr>
          <p:nvPr>
            <p:ph type="body" idx="1"/>
          </p:nvPr>
        </p:nvSpPr>
        <p:spPr>
          <a:xfrm>
            <a:off x="684212" y="1236661"/>
            <a:ext cx="7772400" cy="4260851"/>
          </a:xfrm>
          <a:prstGeom prst="rect">
            <a:avLst/>
          </a:prstGeom>
        </p:spPr>
        <p:txBody>
          <a:bodyPr spcFirstLastPara="1" wrap="square" lIns="91425" tIns="45700" rIns="91425" bIns="45700" anchor="t" anchorCtr="0">
            <a:noAutofit/>
          </a:bodyPr>
          <a:lstStyle/>
          <a:p>
            <a:pPr indent="-330200">
              <a:buSzPts val="1600"/>
            </a:pPr>
            <a:r>
              <a:rPr lang="fr-CA" sz="2000" dirty="0"/>
              <a:t>The </a:t>
            </a:r>
            <a:r>
              <a:rPr lang="fr-CA" sz="2000" dirty="0" err="1"/>
              <a:t>aim</a:t>
            </a:r>
            <a:r>
              <a:rPr lang="fr-CA" sz="2000" dirty="0"/>
              <a:t> of </a:t>
            </a:r>
            <a:r>
              <a:rPr lang="fr-CA" sz="2000" dirty="0" err="1"/>
              <a:t>this</a:t>
            </a:r>
            <a:r>
              <a:rPr lang="fr-CA" sz="2000" dirty="0"/>
              <a:t> </a:t>
            </a:r>
            <a:r>
              <a:rPr lang="fr-CA" sz="2000" dirty="0" err="1"/>
              <a:t>study</a:t>
            </a:r>
            <a:r>
              <a:rPr lang="fr-CA" sz="2000" dirty="0"/>
              <a:t>:</a:t>
            </a:r>
          </a:p>
          <a:p>
            <a:pPr marL="584200" indent="-457200">
              <a:buSzPts val="1600"/>
              <a:buFont typeface="+mj-lt"/>
              <a:buAutoNum type="arabicPeriod"/>
            </a:pPr>
            <a:r>
              <a:rPr lang="fr-CA" sz="2000" dirty="0"/>
              <a:t>examines </a:t>
            </a:r>
            <a:r>
              <a:rPr lang="fr-CA" sz="2000" dirty="0" err="1"/>
              <a:t>what</a:t>
            </a:r>
            <a:r>
              <a:rPr lang="fr-CA" sz="2000" dirty="0"/>
              <a:t> </a:t>
            </a:r>
            <a:r>
              <a:rPr lang="fr-CA" sz="2000" dirty="0" err="1"/>
              <a:t>kind</a:t>
            </a:r>
            <a:r>
              <a:rPr lang="fr-CA" sz="2000" dirty="0"/>
              <a:t> of </a:t>
            </a:r>
            <a:r>
              <a:rPr lang="fr-CA" sz="2000" dirty="0" err="1"/>
              <a:t>tools</a:t>
            </a:r>
            <a:r>
              <a:rPr lang="fr-CA" sz="2000" dirty="0"/>
              <a:t> </a:t>
            </a:r>
            <a:r>
              <a:rPr lang="fr-CA" sz="2000" dirty="0" err="1"/>
              <a:t>using</a:t>
            </a:r>
            <a:r>
              <a:rPr lang="fr-CA" sz="2000" dirty="0"/>
              <a:t> </a:t>
            </a:r>
            <a:r>
              <a:rPr lang="fr-CA" sz="2000" dirty="0" err="1"/>
              <a:t>what</a:t>
            </a:r>
            <a:r>
              <a:rPr lang="fr-CA" sz="2000" dirty="0"/>
              <a:t> </a:t>
            </a:r>
            <a:r>
              <a:rPr lang="fr-CA" sz="2000" dirty="0" err="1"/>
              <a:t>kind</a:t>
            </a:r>
            <a:r>
              <a:rPr lang="fr-CA" sz="2000" dirty="0"/>
              <a:t> of AI </a:t>
            </a:r>
            <a:r>
              <a:rPr lang="fr-CA" sz="2000" dirty="0" err="1"/>
              <a:t>technology</a:t>
            </a:r>
            <a:r>
              <a:rPr lang="fr-CA" sz="2000" dirty="0"/>
              <a:t> are </a:t>
            </a:r>
            <a:r>
              <a:rPr lang="fr-CA" sz="2000" dirty="0" err="1"/>
              <a:t>being</a:t>
            </a:r>
            <a:r>
              <a:rPr lang="fr-CA" sz="2000" dirty="0"/>
              <a:t> </a:t>
            </a:r>
            <a:r>
              <a:rPr lang="fr-CA" sz="2000" dirty="0" err="1"/>
              <a:t>deployed</a:t>
            </a:r>
            <a:r>
              <a:rPr lang="fr-CA" sz="2000" dirty="0"/>
              <a:t> in local </a:t>
            </a:r>
            <a:r>
              <a:rPr lang="fr-CA" sz="2000" dirty="0" err="1"/>
              <a:t>governments</a:t>
            </a:r>
            <a:r>
              <a:rPr lang="fr-CA" sz="2000" dirty="0"/>
              <a:t> and </a:t>
            </a:r>
            <a:r>
              <a:rPr lang="fr-CA" sz="2000" dirty="0" err="1"/>
              <a:t>what</a:t>
            </a:r>
            <a:r>
              <a:rPr lang="fr-CA" sz="2000" dirty="0"/>
              <a:t> </a:t>
            </a:r>
            <a:r>
              <a:rPr lang="fr-CA" sz="2000" dirty="0" err="1"/>
              <a:t>kind</a:t>
            </a:r>
            <a:r>
              <a:rPr lang="fr-CA" sz="2000" dirty="0"/>
              <a:t> of data and information </a:t>
            </a:r>
            <a:r>
              <a:rPr lang="fr-CA" sz="2000" dirty="0" err="1"/>
              <a:t>such</a:t>
            </a:r>
            <a:r>
              <a:rPr lang="fr-CA" sz="2000" dirty="0"/>
              <a:t> </a:t>
            </a:r>
            <a:r>
              <a:rPr lang="fr-CA" sz="2000" dirty="0" err="1"/>
              <a:t>tools</a:t>
            </a:r>
            <a:r>
              <a:rPr lang="fr-CA" sz="2000" dirty="0"/>
              <a:t> </a:t>
            </a:r>
            <a:r>
              <a:rPr lang="fr-CA" sz="2000" dirty="0" err="1"/>
              <a:t>produce</a:t>
            </a:r>
            <a:r>
              <a:rPr lang="fr-CA" sz="2000" dirty="0"/>
              <a:t> in the </a:t>
            </a:r>
            <a:r>
              <a:rPr lang="fr-CA" sz="2000" dirty="0" err="1"/>
              <a:t>conduct</a:t>
            </a:r>
            <a:r>
              <a:rPr lang="fr-CA" sz="2000" dirty="0"/>
              <a:t> of official business;</a:t>
            </a:r>
          </a:p>
          <a:p>
            <a:pPr marL="584200" indent="-457200">
              <a:buSzPts val="1600"/>
              <a:buFont typeface="+mj-lt"/>
              <a:buAutoNum type="arabicPeriod"/>
            </a:pPr>
            <a:r>
              <a:rPr lang="fr-CA" sz="2000" dirty="0"/>
              <a:t>identifies the records </a:t>
            </a:r>
            <a:r>
              <a:rPr lang="fr-CA" sz="2000" dirty="0" err="1"/>
              <a:t>created</a:t>
            </a:r>
            <a:r>
              <a:rPr lang="fr-CA" sz="2000" dirty="0"/>
              <a:t> by AI </a:t>
            </a:r>
            <a:r>
              <a:rPr lang="fr-CA" sz="2000" dirty="0" err="1"/>
              <a:t>tools</a:t>
            </a:r>
            <a:r>
              <a:rPr lang="fr-CA" sz="2000" dirty="0"/>
              <a:t> and </a:t>
            </a:r>
            <a:r>
              <a:rPr lang="fr-CA" sz="2000" dirty="0" err="1"/>
              <a:t>verifies</a:t>
            </a:r>
            <a:r>
              <a:rPr lang="fr-CA" sz="2000" dirty="0"/>
              <a:t> if </a:t>
            </a:r>
            <a:r>
              <a:rPr lang="fr-CA" sz="2000" dirty="0" err="1"/>
              <a:t>they</a:t>
            </a:r>
            <a:r>
              <a:rPr lang="fr-CA" sz="2000" dirty="0"/>
              <a:t> are </a:t>
            </a:r>
            <a:r>
              <a:rPr lang="fr-CA" sz="2000" dirty="0" err="1"/>
              <a:t>being</a:t>
            </a:r>
            <a:r>
              <a:rPr lang="fr-CA" sz="2000" dirty="0"/>
              <a:t> </a:t>
            </a:r>
            <a:r>
              <a:rPr lang="fr-CA" sz="2000" dirty="0" err="1"/>
              <a:t>managed</a:t>
            </a:r>
            <a:r>
              <a:rPr lang="fr-CA" sz="2000" dirty="0"/>
              <a:t> as “administrative documents.” </a:t>
            </a:r>
          </a:p>
          <a:p>
            <a:pPr marL="584200" indent="-457200">
              <a:buSzPts val="1600"/>
              <a:buFont typeface="+mj-lt"/>
              <a:buAutoNum type="arabicPeriod"/>
            </a:pPr>
            <a:r>
              <a:rPr lang="fr-CA" sz="2000" dirty="0"/>
              <a:t>explores the implications of the use of AI </a:t>
            </a:r>
            <a:r>
              <a:rPr lang="fr-CA" sz="2000" dirty="0" err="1"/>
              <a:t>tools</a:t>
            </a:r>
            <a:r>
              <a:rPr lang="fr-CA" sz="2000" dirty="0"/>
              <a:t> on public records management in the </a:t>
            </a:r>
            <a:r>
              <a:rPr lang="fr-CA" sz="2000" dirty="0" err="1"/>
              <a:t>present</a:t>
            </a:r>
            <a:r>
              <a:rPr lang="fr-CA" sz="2000" dirty="0"/>
              <a:t> </a:t>
            </a:r>
            <a:r>
              <a:rPr lang="fr-CA" sz="2000" dirty="0" err="1"/>
              <a:t>Japanese</a:t>
            </a:r>
            <a:r>
              <a:rPr lang="fr-CA" sz="2000" dirty="0"/>
              <a:t> </a:t>
            </a:r>
            <a:r>
              <a:rPr lang="fr-CA" sz="2000" dirty="0" err="1"/>
              <a:t>legal</a:t>
            </a:r>
            <a:r>
              <a:rPr lang="fr-CA" sz="2000" dirty="0"/>
              <a:t> and administrative </a:t>
            </a:r>
            <a:r>
              <a:rPr lang="fr-CA" sz="2000" dirty="0" err="1"/>
              <a:t>framework</a:t>
            </a:r>
            <a:r>
              <a:rPr lang="fr-CA" sz="2000" dirty="0"/>
              <a:t>.</a:t>
            </a:r>
            <a:endParaRPr sz="2000" dirty="0"/>
          </a:p>
        </p:txBody>
      </p:sp>
      <p:sp>
        <p:nvSpPr>
          <p:cNvPr id="86" name="Google Shape;86;p16"/>
          <p:cNvSpPr txBox="1">
            <a:spLocks noGrp="1"/>
          </p:cNvSpPr>
          <p:nvPr>
            <p:ph type="sldNum" idx="12"/>
          </p:nvPr>
        </p:nvSpPr>
        <p:spPr>
          <a:xfrm>
            <a:off x="8556784" y="5277612"/>
            <a:ext cx="548700" cy="43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smtClean="0"/>
              <a:t>4</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BACCF"/>
              </a:buClr>
              <a:buSzPts val="4400"/>
              <a:buFont typeface="Tahoma"/>
              <a:buNone/>
            </a:pPr>
            <a:r>
              <a:rPr lang="en-US" dirty="0"/>
              <a:t>Members</a:t>
            </a:r>
            <a:endParaRPr b="1" dirty="0"/>
          </a:p>
        </p:txBody>
      </p:sp>
      <p:sp>
        <p:nvSpPr>
          <p:cNvPr id="2" name="テキスト プレースホルダー 1">
            <a:extLst>
              <a:ext uri="{FF2B5EF4-FFF2-40B4-BE49-F238E27FC236}">
                <a16:creationId xmlns:a16="http://schemas.microsoft.com/office/drawing/2014/main" id="{CCF92C93-6207-D1E2-6179-6A763D9C1148}"/>
              </a:ext>
            </a:extLst>
          </p:cNvPr>
          <p:cNvSpPr>
            <a:spLocks noGrp="1"/>
          </p:cNvSpPr>
          <p:nvPr>
            <p:ph type="body" idx="1"/>
          </p:nvPr>
        </p:nvSpPr>
        <p:spPr>
          <a:xfrm>
            <a:off x="684212" y="1236662"/>
            <a:ext cx="8345488" cy="4040950"/>
          </a:xfrm>
        </p:spPr>
        <p:txBody>
          <a:bodyPr/>
          <a:lstStyle/>
          <a:p>
            <a:r>
              <a:rPr lang="en-US" altLang="ja-JP" sz="2000" dirty="0"/>
              <a:t>Lead: </a:t>
            </a:r>
            <a:r>
              <a:rPr lang="en-US" altLang="ja-JP" sz="2000" dirty="0" err="1"/>
              <a:t>Yo</a:t>
            </a:r>
            <a:r>
              <a:rPr lang="en-US" altLang="ja-JP" sz="2000" dirty="0"/>
              <a:t> Hashimoto (Archival Science)</a:t>
            </a:r>
          </a:p>
          <a:p>
            <a:r>
              <a:rPr lang="en-US" altLang="ja-JP" sz="2000" dirty="0"/>
              <a:t>Participating:</a:t>
            </a:r>
          </a:p>
          <a:p>
            <a:pPr lvl="1"/>
            <a:r>
              <a:rPr lang="en-US" altLang="ja-JP" sz="2000" dirty="0"/>
              <a:t>Miki </a:t>
            </a:r>
            <a:r>
              <a:rPr lang="en-US" altLang="ja-JP" sz="2000" dirty="0" err="1"/>
              <a:t>Akutsu</a:t>
            </a:r>
            <a:r>
              <a:rPr lang="en-US" altLang="ja-JP" sz="2000" dirty="0"/>
              <a:t> (Archival Science)</a:t>
            </a:r>
          </a:p>
          <a:p>
            <a:pPr lvl="1"/>
            <a:r>
              <a:rPr lang="en-US" altLang="ja-JP" sz="2000" dirty="0"/>
              <a:t>Izumi Hirano (Archival Science)</a:t>
            </a:r>
          </a:p>
          <a:p>
            <a:pPr lvl="1"/>
            <a:r>
              <a:rPr lang="en-US" altLang="ja-JP" sz="2000" dirty="0"/>
              <a:t>Nobuyuki Horiuchi (Japanese Modern History)</a:t>
            </a:r>
          </a:p>
          <a:p>
            <a:pPr lvl="1"/>
            <a:r>
              <a:rPr lang="en-US" altLang="ja-JP" sz="2000" dirty="0" err="1"/>
              <a:t>Boyoung</a:t>
            </a:r>
            <a:r>
              <a:rPr lang="en-US" altLang="ja-JP" sz="2000" dirty="0"/>
              <a:t> Kim (Cultural and Human Information Studies)</a:t>
            </a:r>
            <a:endParaRPr lang="en-US" altLang="ja-JP" dirty="0"/>
          </a:p>
          <a:p>
            <a:pPr lvl="1"/>
            <a:r>
              <a:rPr lang="en-US" altLang="ja-JP" sz="2000" dirty="0"/>
              <a:t>Yukiko Osaka (Cultural and Human Information Studies)</a:t>
            </a:r>
            <a:endParaRPr lang="en-US" altLang="ja-JP" dirty="0"/>
          </a:p>
          <a:p>
            <a:pPr lvl="1"/>
            <a:r>
              <a:rPr lang="en-US" altLang="ja-JP" sz="2000" dirty="0"/>
              <a:t>Azusa Ozawa (Archival Science)</a:t>
            </a:r>
          </a:p>
          <a:p>
            <a:pPr lvl="1"/>
            <a:r>
              <a:rPr lang="en-US" altLang="ja-JP" sz="2000" dirty="0"/>
              <a:t>Nami Won (Archival Science)</a:t>
            </a:r>
          </a:p>
        </p:txBody>
      </p:sp>
      <p:sp>
        <p:nvSpPr>
          <p:cNvPr id="92" name="Google Shape;92;p17"/>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smtClean="0"/>
              <a:t>5</a:t>
            </a:fld>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D01D15-E9FD-68B4-5754-A5B5E1ABC3FB}"/>
              </a:ext>
            </a:extLst>
          </p:cNvPr>
          <p:cNvSpPr>
            <a:spLocks noGrp="1"/>
          </p:cNvSpPr>
          <p:nvPr>
            <p:ph type="title"/>
          </p:nvPr>
        </p:nvSpPr>
        <p:spPr/>
        <p:txBody>
          <a:bodyPr/>
          <a:lstStyle/>
          <a:p>
            <a:r>
              <a:rPr kumimoji="1" lang="en-US" altLang="ja-JP" sz="3200" dirty="0"/>
              <a:t>Background toward Recordkeeping Chaos</a:t>
            </a:r>
            <a:endParaRPr kumimoji="1" lang="ja-JP" altLang="en-US" sz="3200" dirty="0"/>
          </a:p>
        </p:txBody>
      </p:sp>
      <p:sp>
        <p:nvSpPr>
          <p:cNvPr id="3" name="テキスト プレースホルダー 2">
            <a:extLst>
              <a:ext uri="{FF2B5EF4-FFF2-40B4-BE49-F238E27FC236}">
                <a16:creationId xmlns:a16="http://schemas.microsoft.com/office/drawing/2014/main" id="{47BEF4D6-42FB-C51D-4745-08E7421728C4}"/>
              </a:ext>
            </a:extLst>
          </p:cNvPr>
          <p:cNvSpPr>
            <a:spLocks noGrp="1"/>
          </p:cNvSpPr>
          <p:nvPr>
            <p:ph type="body" idx="1"/>
          </p:nvPr>
        </p:nvSpPr>
        <p:spPr>
          <a:xfrm>
            <a:off x="684212" y="1236662"/>
            <a:ext cx="7772400" cy="3678238"/>
          </a:xfrm>
        </p:spPr>
        <p:txBody>
          <a:bodyPr/>
          <a:lstStyle/>
          <a:p>
            <a:pPr marL="571500" indent="-457200">
              <a:buFont typeface="+mj-lt"/>
              <a:buAutoNum type="arabicPeriod"/>
            </a:pPr>
            <a:r>
              <a:rPr kumimoji="1" lang="en-US" altLang="ja-JP" sz="2400" dirty="0"/>
              <a:t>The Japanese government did not adopt the German registry system in the modern period.</a:t>
            </a:r>
          </a:p>
          <a:p>
            <a:pPr marL="571500" indent="-457200">
              <a:buFont typeface="+mj-lt"/>
              <a:buAutoNum type="arabicPeriod"/>
            </a:pPr>
            <a:r>
              <a:rPr kumimoji="1" lang="en-US" altLang="ja-JP" sz="2400" dirty="0"/>
              <a:t>The central government, municipalities, and private companies have never implemented a recordkeeping system following standards such as ISO 15489, DoD 5015.2 and </a:t>
            </a:r>
            <a:r>
              <a:rPr kumimoji="1" lang="en-US" altLang="ja-JP" sz="2400" dirty="0" err="1"/>
              <a:t>MoReq</a:t>
            </a:r>
            <a:r>
              <a:rPr kumimoji="1" lang="en-US" altLang="ja-JP" sz="2400" dirty="0"/>
              <a:t>.</a:t>
            </a:r>
          </a:p>
          <a:p>
            <a:pPr marL="571500" indent="-457200">
              <a:buFont typeface="+mj-lt"/>
              <a:buAutoNum type="arabicPeriod"/>
            </a:pPr>
            <a:r>
              <a:rPr kumimoji="1" lang="en-US" altLang="ja-JP" sz="2400" dirty="0"/>
              <a:t>Recently, they have promoted the Digital transformation (DX) movement without any attention to the recordkeeping system.</a:t>
            </a:r>
            <a:endParaRPr kumimoji="1" lang="ja-JP" altLang="en-US" sz="2400" dirty="0"/>
          </a:p>
        </p:txBody>
      </p:sp>
      <p:sp>
        <p:nvSpPr>
          <p:cNvPr id="4" name="スライド番号プレースホルダー 3">
            <a:extLst>
              <a:ext uri="{FF2B5EF4-FFF2-40B4-BE49-F238E27FC236}">
                <a16:creationId xmlns:a16="http://schemas.microsoft.com/office/drawing/2014/main" id="{42E9AC9C-FC5F-9371-D09E-B309EDB1099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Tree>
    <p:extLst>
      <p:ext uri="{BB962C8B-B14F-4D97-AF65-F5344CB8AC3E}">
        <p14:creationId xmlns:p14="http://schemas.microsoft.com/office/powerpoint/2010/main" val="2489807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A7826B-9BCA-F0FC-B230-06C3041F632E}"/>
              </a:ext>
            </a:extLst>
          </p:cNvPr>
          <p:cNvSpPr>
            <a:spLocks noGrp="1"/>
          </p:cNvSpPr>
          <p:nvPr>
            <p:ph type="title"/>
          </p:nvPr>
        </p:nvSpPr>
        <p:spPr/>
        <p:txBody>
          <a:bodyPr/>
          <a:lstStyle/>
          <a:p>
            <a:r>
              <a:rPr kumimoji="1" lang="en-US" altLang="ja-JP" dirty="0"/>
              <a:t>Research Questions</a:t>
            </a:r>
            <a:endParaRPr kumimoji="1" lang="ja-JP" altLang="en-US"/>
          </a:p>
        </p:txBody>
      </p:sp>
      <p:sp>
        <p:nvSpPr>
          <p:cNvPr id="3" name="テキスト プレースホルダー 2">
            <a:extLst>
              <a:ext uri="{FF2B5EF4-FFF2-40B4-BE49-F238E27FC236}">
                <a16:creationId xmlns:a16="http://schemas.microsoft.com/office/drawing/2014/main" id="{612D161B-F35E-E19A-FE43-C07253329D7C}"/>
              </a:ext>
            </a:extLst>
          </p:cNvPr>
          <p:cNvSpPr>
            <a:spLocks noGrp="1"/>
          </p:cNvSpPr>
          <p:nvPr>
            <p:ph type="body" idx="1"/>
          </p:nvPr>
        </p:nvSpPr>
        <p:spPr>
          <a:xfrm>
            <a:off x="684212" y="1236662"/>
            <a:ext cx="7872572" cy="4478338"/>
          </a:xfrm>
        </p:spPr>
        <p:txBody>
          <a:bodyPr/>
          <a:lstStyle/>
          <a:p>
            <a:pPr marL="571500" indent="-457200">
              <a:buFont typeface="+mj-lt"/>
              <a:buAutoNum type="arabicPeriod"/>
            </a:pPr>
            <a:r>
              <a:rPr kumimoji="1" lang="fr-CA" altLang="ja-JP" sz="2000" dirty="0" err="1"/>
              <a:t>What</a:t>
            </a:r>
            <a:r>
              <a:rPr kumimoji="1" lang="fr-CA" altLang="ja-JP" sz="2000" dirty="0"/>
              <a:t> AI </a:t>
            </a:r>
            <a:r>
              <a:rPr kumimoji="1" lang="fr-CA" altLang="ja-JP" sz="2000" dirty="0" err="1"/>
              <a:t>tools</a:t>
            </a:r>
            <a:r>
              <a:rPr kumimoji="1" lang="fr-CA" altLang="ja-JP" sz="2000" dirty="0"/>
              <a:t> are local </a:t>
            </a:r>
            <a:r>
              <a:rPr kumimoji="1" lang="fr-CA" altLang="ja-JP" sz="2000" dirty="0" err="1"/>
              <a:t>governments</a:t>
            </a:r>
            <a:r>
              <a:rPr kumimoji="1" lang="fr-CA" altLang="ja-JP" sz="2000" dirty="0"/>
              <a:t> </a:t>
            </a:r>
            <a:r>
              <a:rPr kumimoji="1" lang="fr-CA" altLang="ja-JP" sz="2000" dirty="0" err="1"/>
              <a:t>using</a:t>
            </a:r>
            <a:r>
              <a:rPr kumimoji="1" lang="fr-CA" altLang="ja-JP" sz="2000" dirty="0"/>
              <a:t> in Japan, and </a:t>
            </a:r>
            <a:r>
              <a:rPr kumimoji="1" lang="fr-CA" altLang="ja-JP" sz="2000" dirty="0" err="1"/>
              <a:t>what</a:t>
            </a:r>
            <a:r>
              <a:rPr kumimoji="1" lang="fr-CA" altLang="ja-JP" sz="2000" dirty="0"/>
              <a:t> types of data do </a:t>
            </a:r>
            <a:r>
              <a:rPr kumimoji="1" lang="fr-CA" altLang="ja-JP" sz="2000" dirty="0" err="1"/>
              <a:t>these</a:t>
            </a:r>
            <a:r>
              <a:rPr kumimoji="1" lang="fr-CA" altLang="ja-JP" sz="2000" dirty="0"/>
              <a:t> </a:t>
            </a:r>
            <a:r>
              <a:rPr kumimoji="1" lang="fr-CA" altLang="ja-JP" sz="2000" dirty="0" err="1"/>
              <a:t>tools</a:t>
            </a:r>
            <a:r>
              <a:rPr kumimoji="1" lang="fr-CA" altLang="ja-JP" sz="2000" dirty="0"/>
              <a:t> </a:t>
            </a:r>
            <a:r>
              <a:rPr kumimoji="1" lang="fr-CA" altLang="ja-JP" sz="2000" dirty="0" err="1"/>
              <a:t>produce</a:t>
            </a:r>
            <a:r>
              <a:rPr kumimoji="1" lang="fr-CA" altLang="ja-JP" sz="2000" dirty="0"/>
              <a:t> </a:t>
            </a:r>
            <a:r>
              <a:rPr kumimoji="1" lang="fr-CA" altLang="ja-JP" sz="2000" dirty="0" err="1"/>
              <a:t>that</a:t>
            </a:r>
            <a:r>
              <a:rPr kumimoji="1" lang="fr-CA" altLang="ja-JP" sz="2000" dirty="0"/>
              <a:t> </a:t>
            </a:r>
            <a:r>
              <a:rPr kumimoji="1" lang="fr-CA" altLang="ja-JP" sz="2000" dirty="0" err="1"/>
              <a:t>should</a:t>
            </a:r>
            <a:r>
              <a:rPr kumimoji="1" lang="fr-CA" altLang="ja-JP" sz="2000" dirty="0"/>
              <a:t> </a:t>
            </a:r>
            <a:r>
              <a:rPr kumimoji="1" lang="fr-CA" altLang="ja-JP" sz="2000" dirty="0" err="1"/>
              <a:t>be</a:t>
            </a:r>
            <a:r>
              <a:rPr kumimoji="1" lang="fr-CA" altLang="ja-JP" sz="2000" dirty="0"/>
              <a:t> </a:t>
            </a:r>
            <a:r>
              <a:rPr kumimoji="1" lang="fr-CA" altLang="ja-JP" sz="2000" dirty="0" err="1"/>
              <a:t>recognized</a:t>
            </a:r>
            <a:r>
              <a:rPr kumimoji="1" lang="fr-CA" altLang="ja-JP" sz="2000" dirty="0"/>
              <a:t> as records?</a:t>
            </a:r>
          </a:p>
          <a:p>
            <a:pPr marL="571500" indent="-457200">
              <a:buFont typeface="+mj-lt"/>
              <a:buAutoNum type="arabicPeriod"/>
            </a:pPr>
            <a:r>
              <a:rPr kumimoji="1" lang="fr-CA" altLang="ja-JP" sz="2000" dirty="0" err="1"/>
              <a:t>What</a:t>
            </a:r>
            <a:r>
              <a:rPr kumimoji="1" lang="fr-CA" altLang="ja-JP" sz="2000" dirty="0"/>
              <a:t> </a:t>
            </a:r>
            <a:r>
              <a:rPr kumimoji="1" lang="fr-CA" altLang="ja-JP" sz="2000" dirty="0" err="1"/>
              <a:t>knowledge</a:t>
            </a:r>
            <a:r>
              <a:rPr kumimoji="1" lang="fr-CA" altLang="ja-JP" sz="2000" dirty="0"/>
              <a:t> do </a:t>
            </a:r>
            <a:r>
              <a:rPr kumimoji="1" lang="fr-CA" altLang="ja-JP" sz="2000" dirty="0" err="1"/>
              <a:t>developers</a:t>
            </a:r>
            <a:r>
              <a:rPr kumimoji="1" lang="fr-CA" altLang="ja-JP" sz="2000" dirty="0"/>
              <a:t> and </a:t>
            </a:r>
            <a:r>
              <a:rPr kumimoji="1" lang="fr-CA" altLang="ja-JP" sz="2000" dirty="0" err="1"/>
              <a:t>users</a:t>
            </a:r>
            <a:r>
              <a:rPr kumimoji="1" lang="fr-CA" altLang="ja-JP" sz="2000" dirty="0"/>
              <a:t> </a:t>
            </a:r>
            <a:r>
              <a:rPr kumimoji="1" lang="fr-CA" altLang="ja-JP" sz="2000" dirty="0" err="1"/>
              <a:t>respectively</a:t>
            </a:r>
            <a:r>
              <a:rPr kumimoji="1" lang="fr-CA" altLang="ja-JP" sz="2000" dirty="0"/>
              <a:t> have of data or documents the AI </a:t>
            </a:r>
            <a:r>
              <a:rPr kumimoji="1" lang="fr-CA" altLang="ja-JP" sz="2000" dirty="0" err="1"/>
              <a:t>tools</a:t>
            </a:r>
            <a:r>
              <a:rPr kumimoji="1" lang="fr-CA" altLang="ja-JP" sz="2000" dirty="0"/>
              <a:t> </a:t>
            </a:r>
            <a:r>
              <a:rPr kumimoji="1" lang="fr-CA" altLang="ja-JP" sz="2000" dirty="0" err="1"/>
              <a:t>produce</a:t>
            </a:r>
            <a:r>
              <a:rPr kumimoji="1" lang="fr-CA" altLang="ja-JP" sz="2000" dirty="0"/>
              <a:t>, and </a:t>
            </a:r>
            <a:r>
              <a:rPr kumimoji="1" lang="fr-CA" altLang="ja-JP" sz="2000" dirty="0" err="1"/>
              <a:t>what</a:t>
            </a:r>
            <a:r>
              <a:rPr kumimoji="1" lang="fr-CA" altLang="ja-JP" sz="2000" dirty="0"/>
              <a:t> expertise do </a:t>
            </a:r>
            <a:r>
              <a:rPr kumimoji="1" lang="fr-CA" altLang="ja-JP" sz="2000" dirty="0" err="1"/>
              <a:t>they</a:t>
            </a:r>
            <a:r>
              <a:rPr kumimoji="1" lang="fr-CA" altLang="ja-JP" sz="2000" dirty="0"/>
              <a:t> have in the </a:t>
            </a:r>
            <a:r>
              <a:rPr kumimoji="1" lang="fr-CA" altLang="ja-JP" sz="2000" dirty="0" err="1"/>
              <a:t>recordkeeping</a:t>
            </a:r>
            <a:r>
              <a:rPr kumimoji="1" lang="fr-CA" altLang="ja-JP" sz="2000" dirty="0"/>
              <a:t>?</a:t>
            </a:r>
          </a:p>
          <a:p>
            <a:pPr marL="571500" indent="-457200">
              <a:buFont typeface="+mj-lt"/>
              <a:buAutoNum type="arabicPeriod"/>
            </a:pPr>
            <a:r>
              <a:rPr kumimoji="1" lang="fr-CA" altLang="ja-JP" sz="2000" dirty="0" err="1"/>
              <a:t>Which</a:t>
            </a:r>
            <a:r>
              <a:rPr kumimoji="1" lang="fr-CA" altLang="ja-JP" sz="2000" dirty="0"/>
              <a:t> </a:t>
            </a:r>
            <a:r>
              <a:rPr kumimoji="1" lang="fr-CA" altLang="ja-JP" sz="2000" dirty="0" err="1"/>
              <a:t>side</a:t>
            </a:r>
            <a:r>
              <a:rPr kumimoji="1" lang="fr-CA" altLang="ja-JP" sz="2000" dirty="0"/>
              <a:t> of </a:t>
            </a:r>
            <a:r>
              <a:rPr kumimoji="1" lang="fr-CA" altLang="ja-JP" sz="2000" dirty="0" err="1"/>
              <a:t>developers</a:t>
            </a:r>
            <a:r>
              <a:rPr kumimoji="1" lang="fr-CA" altLang="ja-JP" sz="2000" dirty="0"/>
              <a:t> or </a:t>
            </a:r>
            <a:r>
              <a:rPr kumimoji="1" lang="fr-CA" altLang="ja-JP" sz="2000" dirty="0" err="1"/>
              <a:t>users</a:t>
            </a:r>
            <a:r>
              <a:rPr kumimoji="1" lang="fr-CA" altLang="ja-JP" sz="2000" dirty="0"/>
              <a:t> </a:t>
            </a:r>
            <a:r>
              <a:rPr kumimoji="1" lang="fr-CA" altLang="ja-JP" sz="2000" dirty="0" err="1"/>
              <a:t>is</a:t>
            </a:r>
            <a:r>
              <a:rPr kumimoji="1" lang="fr-CA" altLang="ja-JP" sz="2000" dirty="0"/>
              <a:t> </a:t>
            </a:r>
            <a:r>
              <a:rPr kumimoji="1" lang="fr-CA" altLang="ja-JP" sz="2000" dirty="0" err="1"/>
              <a:t>responsible</a:t>
            </a:r>
            <a:r>
              <a:rPr kumimoji="1" lang="fr-CA" altLang="ja-JP" sz="2000" dirty="0"/>
              <a:t> for </a:t>
            </a:r>
            <a:r>
              <a:rPr kumimoji="1" lang="fr-CA" altLang="ja-JP" sz="2000" dirty="0" err="1"/>
              <a:t>managing</a:t>
            </a:r>
            <a:r>
              <a:rPr kumimoji="1" lang="fr-CA" altLang="ja-JP" sz="2000" dirty="0"/>
              <a:t> the data or documents?</a:t>
            </a:r>
          </a:p>
          <a:p>
            <a:pPr marL="571500" indent="-457200">
              <a:buFont typeface="+mj-lt"/>
              <a:buAutoNum type="arabicPeriod"/>
            </a:pPr>
            <a:r>
              <a:rPr kumimoji="1" lang="fr-CA" altLang="ja-JP" sz="2000" dirty="0"/>
              <a:t>How </a:t>
            </a:r>
            <a:r>
              <a:rPr kumimoji="1" lang="fr-CA" altLang="ja-JP" sz="2000" dirty="0" err="1"/>
              <a:t>concerned</a:t>
            </a:r>
            <a:r>
              <a:rPr kumimoji="1" lang="fr-CA" altLang="ja-JP" sz="2000" dirty="0"/>
              <a:t> are </a:t>
            </a:r>
            <a:r>
              <a:rPr kumimoji="1" lang="fr-CA" altLang="ja-JP" sz="2000" dirty="0" err="1"/>
              <a:t>archivists</a:t>
            </a:r>
            <a:r>
              <a:rPr kumimoji="1" lang="fr-CA" altLang="ja-JP" sz="2000" dirty="0"/>
              <a:t> about the issues </a:t>
            </a:r>
            <a:r>
              <a:rPr kumimoji="1" lang="fr-CA" altLang="ja-JP" sz="2000" dirty="0" err="1"/>
              <a:t>related</a:t>
            </a:r>
            <a:r>
              <a:rPr kumimoji="1" lang="fr-CA" altLang="ja-JP" sz="2000" dirty="0"/>
              <a:t> to AI and </a:t>
            </a:r>
            <a:r>
              <a:rPr kumimoji="1" lang="fr-CA" altLang="ja-JP" sz="2000" dirty="0" err="1"/>
              <a:t>recordkeeping</a:t>
            </a:r>
            <a:r>
              <a:rPr kumimoji="1" lang="fr-CA" altLang="ja-JP" sz="2000" dirty="0"/>
              <a:t>?</a:t>
            </a:r>
            <a:endParaRPr kumimoji="1" lang="ja-JP" altLang="en-US" sz="2000"/>
          </a:p>
        </p:txBody>
      </p:sp>
      <p:sp>
        <p:nvSpPr>
          <p:cNvPr id="4" name="スライド番号プレースホルダー 3">
            <a:extLst>
              <a:ext uri="{FF2B5EF4-FFF2-40B4-BE49-F238E27FC236}">
                <a16:creationId xmlns:a16="http://schemas.microsoft.com/office/drawing/2014/main" id="{8F596F0B-A75A-1950-F18F-3180D969C1C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176166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FD5FFD-AD2D-8D54-8EC2-680A7EC11A71}"/>
              </a:ext>
            </a:extLst>
          </p:cNvPr>
          <p:cNvSpPr>
            <a:spLocks noGrp="1"/>
          </p:cNvSpPr>
          <p:nvPr>
            <p:ph type="title"/>
          </p:nvPr>
        </p:nvSpPr>
        <p:spPr/>
        <p:txBody>
          <a:bodyPr/>
          <a:lstStyle/>
          <a:p>
            <a:r>
              <a:rPr kumimoji="1" lang="en-US" altLang="ja-JP" dirty="0"/>
              <a:t>Research Methods</a:t>
            </a:r>
            <a:endParaRPr kumimoji="1" lang="ja-JP" altLang="en-US"/>
          </a:p>
        </p:txBody>
      </p:sp>
      <p:sp>
        <p:nvSpPr>
          <p:cNvPr id="3" name="テキスト プレースホルダー 2">
            <a:extLst>
              <a:ext uri="{FF2B5EF4-FFF2-40B4-BE49-F238E27FC236}">
                <a16:creationId xmlns:a16="http://schemas.microsoft.com/office/drawing/2014/main" id="{05802F7F-28C9-4749-280A-4EE0B13214A6}"/>
              </a:ext>
            </a:extLst>
          </p:cNvPr>
          <p:cNvSpPr>
            <a:spLocks noGrp="1"/>
          </p:cNvSpPr>
          <p:nvPr>
            <p:ph type="body" idx="1"/>
          </p:nvPr>
        </p:nvSpPr>
        <p:spPr>
          <a:xfrm>
            <a:off x="684211" y="1236661"/>
            <a:ext cx="8459789" cy="4478339"/>
          </a:xfrm>
        </p:spPr>
        <p:txBody>
          <a:bodyPr/>
          <a:lstStyle/>
          <a:p>
            <a:r>
              <a:rPr kumimoji="1" lang="en-US" altLang="ja-JP" sz="2400" dirty="0"/>
              <a:t>The first question</a:t>
            </a:r>
          </a:p>
          <a:p>
            <a:pPr lvl="1"/>
            <a:r>
              <a:rPr kumimoji="1" lang="en-US" altLang="ja-JP" sz="2200" dirty="0"/>
              <a:t>Systematic literature review</a:t>
            </a:r>
          </a:p>
          <a:p>
            <a:pPr lvl="2"/>
            <a:r>
              <a:rPr kumimoji="1" lang="en-US" altLang="ja-JP" sz="2000" dirty="0"/>
              <a:t>What AI tools are used in which local governments?</a:t>
            </a:r>
          </a:p>
          <a:p>
            <a:pPr lvl="1"/>
            <a:r>
              <a:rPr kumimoji="1" lang="en-US" altLang="ja-JP" sz="2200" dirty="0"/>
              <a:t>Archival </a:t>
            </a:r>
            <a:r>
              <a:rPr kumimoji="1" lang="en-US" altLang="ja-JP" sz="2200" dirty="0" err="1"/>
              <a:t>diplomatics</a:t>
            </a:r>
            <a:endParaRPr kumimoji="1" lang="en-US" altLang="ja-JP" sz="2200" dirty="0"/>
          </a:p>
          <a:p>
            <a:pPr lvl="2"/>
            <a:r>
              <a:rPr kumimoji="1" lang="fr-CA" altLang="ja-JP" sz="2000" dirty="0" err="1"/>
              <a:t>What</a:t>
            </a:r>
            <a:r>
              <a:rPr kumimoji="1" lang="fr-CA" altLang="ja-JP" sz="2000" dirty="0"/>
              <a:t> records </a:t>
            </a:r>
            <a:r>
              <a:rPr kumimoji="1" lang="fr-CA" altLang="ja-JP" sz="2000" dirty="0" err="1"/>
              <a:t>should</a:t>
            </a:r>
            <a:r>
              <a:rPr kumimoji="1" lang="fr-CA" altLang="ja-JP" sz="2000" dirty="0"/>
              <a:t> </a:t>
            </a:r>
            <a:r>
              <a:rPr kumimoji="1" lang="fr-CA" altLang="ja-JP" sz="2000" dirty="0" err="1"/>
              <a:t>be</a:t>
            </a:r>
            <a:r>
              <a:rPr kumimoji="1" lang="fr-CA" altLang="ja-JP" sz="2000" dirty="0"/>
              <a:t> </a:t>
            </a:r>
            <a:r>
              <a:rPr kumimoji="1" lang="fr-CA" altLang="ja-JP" sz="2000" dirty="0" err="1"/>
              <a:t>created</a:t>
            </a:r>
            <a:r>
              <a:rPr kumimoji="1" lang="fr-CA" altLang="ja-JP" sz="2000" dirty="0"/>
              <a:t> in the process of AI </a:t>
            </a:r>
            <a:r>
              <a:rPr kumimoji="1" lang="fr-CA" altLang="ja-JP" sz="2000" dirty="0" err="1"/>
              <a:t>tools</a:t>
            </a:r>
            <a:r>
              <a:rPr kumimoji="1" lang="fr-CA" altLang="ja-JP" sz="2000" dirty="0"/>
              <a:t>?</a:t>
            </a:r>
          </a:p>
          <a:p>
            <a:pPr lvl="2"/>
            <a:r>
              <a:rPr kumimoji="1" lang="en-US" altLang="ja-JP" sz="2000" dirty="0"/>
              <a:t>What attributes the </a:t>
            </a:r>
            <a:r>
              <a:rPr kumimoji="1" lang="fr-CA" altLang="ja-JP" sz="2000" dirty="0"/>
              <a:t>administrative documents </a:t>
            </a:r>
            <a:r>
              <a:rPr kumimoji="1" lang="fr-CA" altLang="ja-JP" sz="2000" dirty="0" err="1"/>
              <a:t>should</a:t>
            </a:r>
            <a:r>
              <a:rPr kumimoji="1" lang="fr-CA" altLang="ja-JP" sz="2000" dirty="0"/>
              <a:t> have?</a:t>
            </a:r>
            <a:endParaRPr kumimoji="1" lang="en-US" altLang="ja-JP" sz="2000" dirty="0"/>
          </a:p>
          <a:p>
            <a:pPr lvl="1"/>
            <a:r>
              <a:rPr kumimoji="1" lang="en-US" altLang="ja-JP" sz="2200" dirty="0"/>
              <a:t>Historical research</a:t>
            </a:r>
          </a:p>
          <a:p>
            <a:pPr lvl="2"/>
            <a:r>
              <a:rPr kumimoji="1" lang="fr-CA" altLang="ja-JP" sz="2000" dirty="0" err="1"/>
              <a:t>What</a:t>
            </a:r>
            <a:r>
              <a:rPr kumimoji="1" lang="fr-CA" altLang="ja-JP" sz="2000" dirty="0"/>
              <a:t> administrative documents </a:t>
            </a:r>
            <a:r>
              <a:rPr kumimoji="1" lang="fr-CA" altLang="ja-JP" sz="2000" dirty="0" err="1"/>
              <a:t>were</a:t>
            </a:r>
            <a:r>
              <a:rPr kumimoji="1" lang="fr-CA" altLang="ja-JP" sz="2000" dirty="0"/>
              <a:t> </a:t>
            </a:r>
            <a:r>
              <a:rPr kumimoji="1" lang="fr-CA" altLang="ja-JP" sz="2000" dirty="0" err="1"/>
              <a:t>created</a:t>
            </a:r>
            <a:r>
              <a:rPr kumimoji="1" lang="fr-CA" altLang="ja-JP" sz="2000" dirty="0"/>
              <a:t> in the </a:t>
            </a:r>
            <a:r>
              <a:rPr kumimoji="1" lang="fr-CA" altLang="ja-JP" sz="2000" dirty="0" err="1"/>
              <a:t>paper</a:t>
            </a:r>
            <a:r>
              <a:rPr kumimoji="1" lang="fr-CA" altLang="ja-JP" sz="2000" dirty="0"/>
              <a:t> </a:t>
            </a:r>
            <a:r>
              <a:rPr kumimoji="1" lang="fr-CA" altLang="ja-JP" sz="2000" dirty="0" err="1"/>
              <a:t>period</a:t>
            </a:r>
            <a:endParaRPr kumimoji="1" lang="en-US" altLang="ja-JP" sz="2000" dirty="0"/>
          </a:p>
        </p:txBody>
      </p:sp>
      <p:sp>
        <p:nvSpPr>
          <p:cNvPr id="4" name="スライド番号プレースホルダー 3">
            <a:extLst>
              <a:ext uri="{FF2B5EF4-FFF2-40B4-BE49-F238E27FC236}">
                <a16:creationId xmlns:a16="http://schemas.microsoft.com/office/drawing/2014/main" id="{E83BDC52-567B-B885-F7CB-7568CA47175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402168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FEA01329-C15D-9293-6F93-FF7F830C0920}"/>
              </a:ext>
            </a:extLst>
          </p:cNvPr>
          <p:cNvSpPr>
            <a:spLocks noGrp="1"/>
          </p:cNvSpPr>
          <p:nvPr>
            <p:ph type="title"/>
          </p:nvPr>
        </p:nvSpPr>
        <p:spPr/>
        <p:txBody>
          <a:bodyPr/>
          <a:lstStyle/>
          <a:p>
            <a:r>
              <a:rPr kumimoji="1" lang="en-US" altLang="ja-JP" dirty="0"/>
              <a:t>Research Methods (Cont.)</a:t>
            </a:r>
            <a:endParaRPr lang="ja-JP" altLang="en-US"/>
          </a:p>
        </p:txBody>
      </p:sp>
      <p:sp>
        <p:nvSpPr>
          <p:cNvPr id="6" name="テキスト プレースホルダー 5">
            <a:extLst>
              <a:ext uri="{FF2B5EF4-FFF2-40B4-BE49-F238E27FC236}">
                <a16:creationId xmlns:a16="http://schemas.microsoft.com/office/drawing/2014/main" id="{276A6B8D-353B-FEFE-0393-67584CC2E6D5}"/>
              </a:ext>
            </a:extLst>
          </p:cNvPr>
          <p:cNvSpPr>
            <a:spLocks noGrp="1"/>
          </p:cNvSpPr>
          <p:nvPr>
            <p:ph type="body" idx="1"/>
          </p:nvPr>
        </p:nvSpPr>
        <p:spPr/>
        <p:txBody>
          <a:bodyPr/>
          <a:lstStyle/>
          <a:p>
            <a:r>
              <a:rPr lang="fr-CA" altLang="ja-JP" sz="2400" dirty="0"/>
              <a:t>The second to </a:t>
            </a:r>
            <a:r>
              <a:rPr lang="fr-CA" altLang="ja-JP" sz="2400" dirty="0" err="1"/>
              <a:t>fourth</a:t>
            </a:r>
            <a:r>
              <a:rPr lang="fr-CA" altLang="ja-JP" sz="2400" dirty="0"/>
              <a:t> one</a:t>
            </a:r>
          </a:p>
          <a:p>
            <a:pPr lvl="1"/>
            <a:r>
              <a:rPr lang="fr-CA" altLang="ja-JP" sz="2400" dirty="0"/>
              <a:t>Qualitative social </a:t>
            </a:r>
            <a:r>
              <a:rPr lang="fr-CA" altLang="ja-JP" sz="2400"/>
              <a:t>research</a:t>
            </a:r>
            <a:endParaRPr lang="fr-CA" altLang="ja-JP" sz="2400" dirty="0"/>
          </a:p>
          <a:p>
            <a:pPr lvl="2"/>
            <a:r>
              <a:rPr lang="fr-CA" altLang="ja-JP" dirty="0"/>
              <a:t>Semi-</a:t>
            </a:r>
            <a:r>
              <a:rPr lang="fr-CA" altLang="ja-JP" dirty="0" err="1"/>
              <a:t>structured</a:t>
            </a:r>
            <a:r>
              <a:rPr lang="fr-CA" altLang="ja-JP" dirty="0"/>
              <a:t> interviews </a:t>
            </a:r>
            <a:r>
              <a:rPr lang="fr-CA" altLang="ja-JP" dirty="0" err="1"/>
              <a:t>with</a:t>
            </a:r>
            <a:r>
              <a:rPr lang="fr-CA" altLang="ja-JP" dirty="0"/>
              <a:t> local </a:t>
            </a:r>
            <a:r>
              <a:rPr lang="fr-CA" altLang="ja-JP" dirty="0" err="1"/>
              <a:t>government</a:t>
            </a:r>
            <a:r>
              <a:rPr lang="fr-CA" altLang="ja-JP" dirty="0"/>
              <a:t> </a:t>
            </a:r>
            <a:r>
              <a:rPr lang="fr-CA" altLang="ja-JP" dirty="0" err="1"/>
              <a:t>officials</a:t>
            </a:r>
            <a:r>
              <a:rPr lang="fr-CA" altLang="ja-JP" dirty="0"/>
              <a:t> and </a:t>
            </a:r>
            <a:r>
              <a:rPr lang="fr-CA" altLang="ja-JP" dirty="0" err="1"/>
              <a:t>archivists</a:t>
            </a:r>
            <a:endParaRPr lang="fr-CA" altLang="ja-JP" dirty="0"/>
          </a:p>
          <a:p>
            <a:endParaRPr lang="fr-CA" altLang="ja-JP" dirty="0"/>
          </a:p>
          <a:p>
            <a:endParaRPr lang="ja-JP" altLang="en-US"/>
          </a:p>
        </p:txBody>
      </p:sp>
      <p:sp>
        <p:nvSpPr>
          <p:cNvPr id="4" name="スライド番号プレースホルダー 3">
            <a:extLst>
              <a:ext uri="{FF2B5EF4-FFF2-40B4-BE49-F238E27FC236}">
                <a16:creationId xmlns:a16="http://schemas.microsoft.com/office/drawing/2014/main" id="{D54D6EAA-379B-15C9-378C-B9B5DCE9B6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1008717226"/>
      </p:ext>
    </p:extLst>
  </p:cSld>
  <p:clrMapOvr>
    <a:masterClrMapping/>
  </p:clrMapOvr>
</p:sld>
</file>

<file path=ppt/theme/theme1.xml><?xml version="1.0" encoding="utf-8"?>
<a:theme xmlns:a="http://schemas.openxmlformats.org/drawingml/2006/main" name="1_Master Titl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ter Titl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2733</TotalTime>
  <Words>1271</Words>
  <Application>Microsoft Macintosh PowerPoint</Application>
  <PresentationFormat>画面に合わせる (16:10)</PresentationFormat>
  <Paragraphs>118</Paragraphs>
  <Slides>17</Slides>
  <Notes>12</Notes>
  <HiddenSlides>0</HiddenSlides>
  <MMClips>0</MMClips>
  <ScaleCrop>false</ScaleCrop>
  <HeadingPairs>
    <vt:vector size="6" baseType="variant">
      <vt:variant>
        <vt:lpstr>使用されているフォント</vt:lpstr>
      </vt:variant>
      <vt:variant>
        <vt:i4>3</vt:i4>
      </vt:variant>
      <vt:variant>
        <vt:lpstr>テーマ</vt:lpstr>
      </vt:variant>
      <vt:variant>
        <vt:i4>2</vt:i4>
      </vt:variant>
      <vt:variant>
        <vt:lpstr>スライド タイトル</vt:lpstr>
      </vt:variant>
      <vt:variant>
        <vt:i4>17</vt:i4>
      </vt:variant>
    </vt:vector>
  </HeadingPairs>
  <TitlesOfParts>
    <vt:vector size="22" baseType="lpstr">
      <vt:lpstr>Proxima Nova</vt:lpstr>
      <vt:lpstr>Arial</vt:lpstr>
      <vt:lpstr>Tahoma</vt:lpstr>
      <vt:lpstr>1_Master Title</vt:lpstr>
      <vt:lpstr>Master Title</vt:lpstr>
      <vt:lpstr>Use of AI Tools in Local Governments and its Implications on Public Records Management MA09</vt:lpstr>
      <vt:lpstr>An Example of Using AI in Local Governments in Japan</vt:lpstr>
      <vt:lpstr>Project Abstract</vt:lpstr>
      <vt:lpstr>Project Abstract (Cont.)</vt:lpstr>
      <vt:lpstr>Members</vt:lpstr>
      <vt:lpstr>Background toward Recordkeeping Chaos</vt:lpstr>
      <vt:lpstr>Research Questions</vt:lpstr>
      <vt:lpstr>Research Methods</vt:lpstr>
      <vt:lpstr>Research Methods (Cont.)</vt:lpstr>
      <vt:lpstr>Examples of AI Introduction to Local Governments by the Ministry of Internal Affairs and Communications [MIC]</vt:lpstr>
      <vt:lpstr>Systematic Literature Review</vt:lpstr>
      <vt:lpstr>Literature in English</vt:lpstr>
      <vt:lpstr>Literature in English(Cont.)</vt:lpstr>
      <vt:lpstr>Literature in Japanese</vt:lpstr>
      <vt:lpstr>Literature in Japanese (Cont.)</vt:lpstr>
      <vt:lpstr>Next Steps</vt:lpstr>
      <vt:lpstr>Qustions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Preserving AI Techniques as Paradata RP04</dc:title>
  <cp:lastModifiedBy>陽 橋本</cp:lastModifiedBy>
  <cp:revision>43</cp:revision>
  <dcterms:modified xsi:type="dcterms:W3CDTF">2023-10-25T15:12:10Z</dcterms:modified>
</cp:coreProperties>
</file>