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Shield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12192000" cy="6017342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AF8E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 amt="5000"/>
          </a:blip>
          <a:srcRect b="40851" l="2714" r="3841" t="19260"/>
          <a:stretch/>
        </p:blipFill>
        <p:spPr>
          <a:xfrm>
            <a:off x="0" y="-2"/>
            <a:ext cx="12192000" cy="601734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flipH="1" rot="10800000">
            <a:off x="0" y="6017341"/>
            <a:ext cx="12192000" cy="65679"/>
          </a:xfrm>
          <a:prstGeom prst="rect">
            <a:avLst/>
          </a:prstGeom>
          <a:solidFill>
            <a:srgbClr val="F3C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3C31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 close up of a sign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5293" y="6083020"/>
            <a:ext cx="3121414" cy="770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Overview">
  <p:cSld name="Two Column Overview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419101" y="274594"/>
            <a:ext cx="6254832" cy="236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815328" y="1569502"/>
            <a:ext cx="4993214" cy="460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i="0" sz="2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098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Char char="▸"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Char char="▸"/>
              <a:defRPr b="0" i="0" sz="1400"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Char char="▸"/>
              <a:defRPr b="0" i="0"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1"/>
          <p:cNvSpPr/>
          <p:nvPr/>
        </p:nvSpPr>
        <p:spPr>
          <a:xfrm flipH="1" rot="10800000">
            <a:off x="419100" y="618655"/>
            <a:ext cx="11353800" cy="9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11"/>
          <p:cNvSpPr txBox="1"/>
          <p:nvPr>
            <p:ph idx="2" type="body"/>
          </p:nvPr>
        </p:nvSpPr>
        <p:spPr>
          <a:xfrm>
            <a:off x="7659688" y="272638"/>
            <a:ext cx="4113212" cy="238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b="0" i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"/>
          <p:cNvSpPr/>
          <p:nvPr>
            <p:ph idx="3" type="pic"/>
          </p:nvPr>
        </p:nvSpPr>
        <p:spPr>
          <a:xfrm>
            <a:off x="419100" y="1570038"/>
            <a:ext cx="5883275" cy="4606925"/>
          </a:xfrm>
          <a:prstGeom prst="rect">
            <a:avLst/>
          </a:prstGeom>
          <a:solidFill>
            <a:srgbClr val="A8A8A8"/>
          </a:solidFill>
          <a:ln>
            <a:noFill/>
          </a:ln>
        </p:spPr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83" name="Google Shape;8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686" y="6253377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5181600" cy="425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6172200" y="1825625"/>
            <a:ext cx="5181600" cy="425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/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2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 close up of a sign&#10;&#10;Description automatically generated" id="89" name="Google Shape;8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516" y="6217958"/>
            <a:ext cx="2312967" cy="5710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/>
          <p:nvPr/>
        </p:nvSpPr>
        <p:spPr>
          <a:xfrm>
            <a:off x="0" y="-1285"/>
            <a:ext cx="12192000" cy="13255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838200" y="513347"/>
            <a:ext cx="10515600" cy="11773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Subhead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839788" y="2605548"/>
            <a:ext cx="5157787" cy="3477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13"/>
          <p:cNvSpPr txBox="1"/>
          <p:nvPr>
            <p:ph idx="4" type="body"/>
          </p:nvPr>
        </p:nvSpPr>
        <p:spPr>
          <a:xfrm>
            <a:off x="6172200" y="2605547"/>
            <a:ext cx="5183188" cy="3477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/>
          <p:nvPr/>
        </p:nvSpPr>
        <p:spPr>
          <a:xfrm>
            <a:off x="944777" y="1985810"/>
            <a:ext cx="5042965" cy="59300"/>
          </a:xfrm>
          <a:prstGeom prst="rect">
            <a:avLst/>
          </a:prstGeom>
          <a:solidFill>
            <a:srgbClr val="F3C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C31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6252143" y="1985043"/>
            <a:ext cx="5042965" cy="59300"/>
          </a:xfrm>
          <a:prstGeom prst="rect">
            <a:avLst/>
          </a:prstGeom>
          <a:solidFill>
            <a:srgbClr val="F3C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C31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102" name="Google Shape;10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516" y="6217958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0" y="-1285"/>
            <a:ext cx="12192000" cy="13255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4"/>
          <p:cNvSpPr txBox="1"/>
          <p:nvPr>
            <p:ph type="title"/>
          </p:nvPr>
        </p:nvSpPr>
        <p:spPr>
          <a:xfrm>
            <a:off x="838200" y="513347"/>
            <a:ext cx="10515600" cy="11773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838200" y="1825625"/>
            <a:ext cx="3324726" cy="425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2" type="body"/>
          </p:nvPr>
        </p:nvSpPr>
        <p:spPr>
          <a:xfrm>
            <a:off x="4433637" y="1825625"/>
            <a:ext cx="3324726" cy="425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3" type="body"/>
          </p:nvPr>
        </p:nvSpPr>
        <p:spPr>
          <a:xfrm>
            <a:off x="8029074" y="1825625"/>
            <a:ext cx="3324726" cy="4257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111" name="Google Shape;11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516" y="6217958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Subhead">
  <p:cSld name="Three Column Subhead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695411" y="1681163"/>
            <a:ext cx="34434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15"/>
          <p:cNvSpPr txBox="1"/>
          <p:nvPr>
            <p:ph idx="2" type="body"/>
          </p:nvPr>
        </p:nvSpPr>
        <p:spPr>
          <a:xfrm>
            <a:off x="695411" y="2605548"/>
            <a:ext cx="3443454" cy="3477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/>
          <p:nvPr/>
        </p:nvSpPr>
        <p:spPr>
          <a:xfrm>
            <a:off x="800400" y="1985810"/>
            <a:ext cx="3366796" cy="59300"/>
          </a:xfrm>
          <a:prstGeom prst="rect">
            <a:avLst/>
          </a:prstGeom>
          <a:solidFill>
            <a:srgbClr val="F3C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C31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15"/>
          <p:cNvSpPr txBox="1"/>
          <p:nvPr>
            <p:ph idx="3" type="body"/>
          </p:nvPr>
        </p:nvSpPr>
        <p:spPr>
          <a:xfrm>
            <a:off x="4390339" y="1681162"/>
            <a:ext cx="34434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5"/>
          <p:cNvSpPr txBox="1"/>
          <p:nvPr>
            <p:ph idx="4" type="body"/>
          </p:nvPr>
        </p:nvSpPr>
        <p:spPr>
          <a:xfrm>
            <a:off x="4390339" y="2605547"/>
            <a:ext cx="3443454" cy="3477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5"/>
          <p:cNvSpPr/>
          <p:nvPr/>
        </p:nvSpPr>
        <p:spPr>
          <a:xfrm>
            <a:off x="4495328" y="1985809"/>
            <a:ext cx="3366796" cy="59300"/>
          </a:xfrm>
          <a:prstGeom prst="rect">
            <a:avLst/>
          </a:prstGeom>
          <a:solidFill>
            <a:srgbClr val="F3C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C31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15"/>
          <p:cNvSpPr txBox="1"/>
          <p:nvPr>
            <p:ph idx="5" type="body"/>
          </p:nvPr>
        </p:nvSpPr>
        <p:spPr>
          <a:xfrm>
            <a:off x="8085268" y="1681162"/>
            <a:ext cx="34434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5"/>
          <p:cNvSpPr txBox="1"/>
          <p:nvPr>
            <p:ph idx="6" type="body"/>
          </p:nvPr>
        </p:nvSpPr>
        <p:spPr>
          <a:xfrm>
            <a:off x="8085268" y="2605547"/>
            <a:ext cx="3443454" cy="3477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5"/>
          <p:cNvSpPr/>
          <p:nvPr/>
        </p:nvSpPr>
        <p:spPr>
          <a:xfrm>
            <a:off x="8190257" y="1985809"/>
            <a:ext cx="3366796" cy="59300"/>
          </a:xfrm>
          <a:prstGeom prst="rect">
            <a:avLst/>
          </a:prstGeom>
          <a:solidFill>
            <a:srgbClr val="F3C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C31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125" name="Google Shape;12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516" y="6217958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umn-Photo">
  <p:cSld name="TwoColumn-Photo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0" y="3421946"/>
            <a:ext cx="12192000" cy="3438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16"/>
          <p:cNvSpPr/>
          <p:nvPr>
            <p:ph idx="2" type="pic"/>
          </p:nvPr>
        </p:nvSpPr>
        <p:spPr>
          <a:xfrm>
            <a:off x="1920240" y="1809046"/>
            <a:ext cx="2286000" cy="2286000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129" name="Google Shape;129;p16"/>
          <p:cNvSpPr/>
          <p:nvPr>
            <p:ph idx="3" type="pic"/>
          </p:nvPr>
        </p:nvSpPr>
        <p:spPr>
          <a:xfrm>
            <a:off x="7984236" y="1809046"/>
            <a:ext cx="2286000" cy="2286000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548640" y="4297680"/>
            <a:ext cx="5029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i="0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4" type="body"/>
          </p:nvPr>
        </p:nvSpPr>
        <p:spPr>
          <a:xfrm>
            <a:off x="548640" y="4695524"/>
            <a:ext cx="5029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sz="16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5" type="body"/>
          </p:nvPr>
        </p:nvSpPr>
        <p:spPr>
          <a:xfrm>
            <a:off x="6612636" y="4297680"/>
            <a:ext cx="5029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i="0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6" type="body"/>
          </p:nvPr>
        </p:nvSpPr>
        <p:spPr>
          <a:xfrm>
            <a:off x="6612636" y="4695524"/>
            <a:ext cx="5029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sz="16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7" type="body"/>
          </p:nvPr>
        </p:nvSpPr>
        <p:spPr>
          <a:xfrm>
            <a:off x="548640" y="5072344"/>
            <a:ext cx="50292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8" type="body"/>
          </p:nvPr>
        </p:nvSpPr>
        <p:spPr>
          <a:xfrm>
            <a:off x="6612636" y="5072344"/>
            <a:ext cx="50292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type="title"/>
          </p:nvPr>
        </p:nvSpPr>
        <p:spPr>
          <a:xfrm>
            <a:off x="548640" y="573508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i="0" sz="40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138" name="Google Shape;13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516" y="6217958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Column-Photo">
  <p:cSld name="ThreeColumn-Photo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0" y="2350008"/>
            <a:ext cx="12192000" cy="4507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1" name="Google Shape;141;p17"/>
          <p:cNvSpPr/>
          <p:nvPr>
            <p:ph idx="2" type="pic"/>
          </p:nvPr>
        </p:nvSpPr>
        <p:spPr>
          <a:xfrm>
            <a:off x="1417320" y="1645920"/>
            <a:ext cx="1371600" cy="1371600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142" name="Google Shape;142;p17"/>
          <p:cNvSpPr/>
          <p:nvPr>
            <p:ph idx="3" type="pic"/>
          </p:nvPr>
        </p:nvSpPr>
        <p:spPr>
          <a:xfrm>
            <a:off x="5413248" y="1645920"/>
            <a:ext cx="1371600" cy="1371600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548640" y="3172968"/>
            <a:ext cx="3108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i="0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7"/>
          <p:cNvSpPr txBox="1"/>
          <p:nvPr>
            <p:ph idx="4" type="body"/>
          </p:nvPr>
        </p:nvSpPr>
        <p:spPr>
          <a:xfrm>
            <a:off x="548640" y="3520440"/>
            <a:ext cx="31089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sz="16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5" type="body"/>
          </p:nvPr>
        </p:nvSpPr>
        <p:spPr>
          <a:xfrm>
            <a:off x="4544568" y="3172968"/>
            <a:ext cx="31089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b="1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6" type="body"/>
          </p:nvPr>
        </p:nvSpPr>
        <p:spPr>
          <a:xfrm>
            <a:off x="4544568" y="3520440"/>
            <a:ext cx="31089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b="0" sz="16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7" type="body"/>
          </p:nvPr>
        </p:nvSpPr>
        <p:spPr>
          <a:xfrm>
            <a:off x="548640" y="3931920"/>
            <a:ext cx="3108960" cy="224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8" type="body"/>
          </p:nvPr>
        </p:nvSpPr>
        <p:spPr>
          <a:xfrm>
            <a:off x="4544568" y="3931920"/>
            <a:ext cx="3108960" cy="224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17"/>
          <p:cNvSpPr/>
          <p:nvPr>
            <p:ph idx="9" type="pic"/>
          </p:nvPr>
        </p:nvSpPr>
        <p:spPr>
          <a:xfrm>
            <a:off x="9400032" y="1645920"/>
            <a:ext cx="1371600" cy="1371600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150" name="Google Shape;150;p17"/>
          <p:cNvSpPr txBox="1"/>
          <p:nvPr>
            <p:ph idx="13" type="body"/>
          </p:nvPr>
        </p:nvSpPr>
        <p:spPr>
          <a:xfrm>
            <a:off x="8531352" y="3172968"/>
            <a:ext cx="310896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7"/>
          <p:cNvSpPr txBox="1"/>
          <p:nvPr>
            <p:ph idx="14" type="body"/>
          </p:nvPr>
        </p:nvSpPr>
        <p:spPr>
          <a:xfrm>
            <a:off x="8531352" y="3520440"/>
            <a:ext cx="3108325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17"/>
          <p:cNvSpPr txBox="1"/>
          <p:nvPr>
            <p:ph idx="15" type="body"/>
          </p:nvPr>
        </p:nvSpPr>
        <p:spPr>
          <a:xfrm>
            <a:off x="8531225" y="3932238"/>
            <a:ext cx="3108325" cy="2239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type="title"/>
          </p:nvPr>
        </p:nvSpPr>
        <p:spPr>
          <a:xfrm>
            <a:off x="548640" y="573508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i="0" sz="40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155" name="Google Shape;15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516" y="6217958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-Photo">
  <p:cSld name="Two Column-Photo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158" name="Google Shape;158;p18"/>
          <p:cNvSpPr/>
          <p:nvPr/>
        </p:nvSpPr>
        <p:spPr>
          <a:xfrm>
            <a:off x="780046" y="639956"/>
            <a:ext cx="10631905" cy="5441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1042736" y="1825625"/>
            <a:ext cx="4977063" cy="3997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8"/>
          <p:cNvSpPr txBox="1"/>
          <p:nvPr>
            <p:ph idx="3" type="body"/>
          </p:nvPr>
        </p:nvSpPr>
        <p:spPr>
          <a:xfrm>
            <a:off x="6172200" y="1825625"/>
            <a:ext cx="4977063" cy="3997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8"/>
          <p:cNvSpPr txBox="1"/>
          <p:nvPr/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2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 close up of a sign&#10;&#10;Description automatically generated" id="162" name="Google Shape;16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516" y="6217958"/>
            <a:ext cx="2312967" cy="57106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>
            <p:ph type="title"/>
          </p:nvPr>
        </p:nvSpPr>
        <p:spPr>
          <a:xfrm>
            <a:off x="1042736" y="776707"/>
            <a:ext cx="10106527" cy="913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-Photo">
  <p:cSld name="One Column-Photo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166" name="Google Shape;166;p19"/>
          <p:cNvSpPr/>
          <p:nvPr/>
        </p:nvSpPr>
        <p:spPr>
          <a:xfrm>
            <a:off x="780046" y="639956"/>
            <a:ext cx="10631905" cy="5441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1042736" y="1965744"/>
            <a:ext cx="10106527" cy="3857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19"/>
          <p:cNvSpPr txBox="1"/>
          <p:nvPr/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2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 close up of a sign&#10;&#10;Description automatically generated" id="169" name="Google Shape;16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516" y="6217958"/>
            <a:ext cx="2312967" cy="571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>
            <p:ph type="title"/>
          </p:nvPr>
        </p:nvSpPr>
        <p:spPr>
          <a:xfrm>
            <a:off x="1042736" y="776707"/>
            <a:ext cx="10106527" cy="913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173" name="Google Shape;17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9516" y="6217958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+Content Split">
  <p:cSld name="Header+Content Spli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68035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838200" y="1580558"/>
            <a:ext cx="11353800" cy="65679"/>
          </a:xfrm>
          <a:prstGeom prst="rect">
            <a:avLst/>
          </a:prstGeom>
          <a:solidFill>
            <a:srgbClr val="F3C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3C31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908964"/>
            <a:ext cx="449826" cy="52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>
            <p:ph idx="2" type="body"/>
          </p:nvPr>
        </p:nvSpPr>
        <p:spPr>
          <a:xfrm>
            <a:off x="7935686" y="1825625"/>
            <a:ext cx="387285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Grey">
  <p:cSld name="Split Gre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4968240" y="0"/>
            <a:ext cx="722376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5510213" y="365125"/>
            <a:ext cx="612933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type="title"/>
          </p:nvPr>
        </p:nvSpPr>
        <p:spPr>
          <a:xfrm>
            <a:off x="552450" y="365125"/>
            <a:ext cx="4091739" cy="548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sign with white text&#10;&#10;Description automatically generated" id="179" name="Google Shape;17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232" y="5962469"/>
            <a:ext cx="1837195" cy="7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Blue">
  <p:cSld name="Split Blu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 flipH="1">
            <a:off x="0" y="0"/>
            <a:ext cx="49682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5510213" y="365125"/>
            <a:ext cx="612933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type="title"/>
          </p:nvPr>
        </p:nvSpPr>
        <p:spPr>
          <a:xfrm>
            <a:off x="552450" y="365125"/>
            <a:ext cx="4091739" cy="548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2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sign with white text&#10;&#10;Description automatically generated" id="185" name="Google Shape;18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232" y="5962469"/>
            <a:ext cx="1837195" cy="7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Gold">
  <p:cSld name="Split Gold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 flipH="1">
            <a:off x="0" y="0"/>
            <a:ext cx="49682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5510213" y="365125"/>
            <a:ext cx="612933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type="title"/>
          </p:nvPr>
        </p:nvSpPr>
        <p:spPr>
          <a:xfrm>
            <a:off x="552450" y="365125"/>
            <a:ext cx="4091739" cy="548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drawing&#10;&#10;Description automatically generated" id="191" name="Google Shape;19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00" y="6083190"/>
            <a:ext cx="1397216" cy="596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hoto">
  <p:cSld name="Split Photo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/>
          <p:nvPr>
            <p:ph idx="2" type="pic"/>
          </p:nvPr>
        </p:nvSpPr>
        <p:spPr>
          <a:xfrm>
            <a:off x="4969435" y="-24860"/>
            <a:ext cx="7222565" cy="6858000"/>
          </a:xfrm>
          <a:prstGeom prst="rect">
            <a:avLst/>
          </a:prstGeom>
          <a:solidFill>
            <a:srgbClr val="A8A8A8"/>
          </a:solidFill>
          <a:ln>
            <a:noFill/>
          </a:ln>
        </p:spPr>
      </p:sp>
      <p:sp>
        <p:nvSpPr>
          <p:cNvPr id="194" name="Google Shape;194;p24"/>
          <p:cNvSpPr txBox="1"/>
          <p:nvPr>
            <p:ph type="title"/>
          </p:nvPr>
        </p:nvSpPr>
        <p:spPr>
          <a:xfrm>
            <a:off x="552450" y="365125"/>
            <a:ext cx="4091739" cy="548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sign with white text&#10;&#10;Description automatically generated" id="196" name="Google Shape;19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232" y="5962469"/>
            <a:ext cx="1837195" cy="7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Blue-Quote">
  <p:cSld name="Split Blue-Quot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idx="1" type="body"/>
          </p:nvPr>
        </p:nvSpPr>
        <p:spPr>
          <a:xfrm>
            <a:off x="6175410" y="1168087"/>
            <a:ext cx="146916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0"/>
              <a:buNone/>
              <a:defRPr sz="2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25"/>
          <p:cNvSpPr/>
          <p:nvPr/>
        </p:nvSpPr>
        <p:spPr>
          <a:xfrm>
            <a:off x="0" y="0"/>
            <a:ext cx="49743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0" name="Google Shape;200;p25"/>
          <p:cNvSpPr txBox="1"/>
          <p:nvPr>
            <p:ph idx="2" type="body"/>
          </p:nvPr>
        </p:nvSpPr>
        <p:spPr>
          <a:xfrm>
            <a:off x="548640" y="365760"/>
            <a:ext cx="4114800" cy="585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4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</a:defRPr>
            </a:lvl2pPr>
            <a:lvl3pPr indent="-309880" lvl="2" marL="1371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280"/>
              <a:buChar char="▸"/>
              <a:defRPr sz="1600">
                <a:solidFill>
                  <a:schemeClr val="dk1"/>
                </a:solidFill>
              </a:defRPr>
            </a:lvl3pPr>
            <a:lvl4pPr indent="-30988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80"/>
              <a:buChar char="▸"/>
              <a:defRPr sz="1600">
                <a:solidFill>
                  <a:schemeClr val="dk1"/>
                </a:solidFill>
              </a:defRPr>
            </a:lvl4pPr>
            <a:lvl5pPr indent="-29972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20"/>
              <a:buChar char="▸"/>
              <a:defRPr sz="14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25"/>
          <p:cNvSpPr txBox="1"/>
          <p:nvPr>
            <p:ph idx="3" type="body"/>
          </p:nvPr>
        </p:nvSpPr>
        <p:spPr>
          <a:xfrm>
            <a:off x="6175410" y="3056386"/>
            <a:ext cx="5470490" cy="332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25"/>
          <p:cNvSpPr txBox="1"/>
          <p:nvPr>
            <p:ph idx="4" type="body"/>
          </p:nvPr>
        </p:nvSpPr>
        <p:spPr>
          <a:xfrm>
            <a:off x="6175410" y="4506610"/>
            <a:ext cx="3289300" cy="3694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—"/>
              <a:defRPr b="1"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25"/>
          <p:cNvSpPr txBox="1"/>
          <p:nvPr>
            <p:ph idx="5" type="body"/>
          </p:nvPr>
        </p:nvSpPr>
        <p:spPr>
          <a:xfrm>
            <a:off x="10036175" y="3864929"/>
            <a:ext cx="16097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0"/>
              <a:buNone/>
              <a:defRPr sz="2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ack sign with white text&#10;&#10;Description automatically generated" id="204" name="Google Shape;20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232" y="5962469"/>
            <a:ext cx="1837195" cy="78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+Content-Blue">
  <p:cSld name="Header+Content-Blu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/>
          <p:nvPr/>
        </p:nvSpPr>
        <p:spPr>
          <a:xfrm>
            <a:off x="0" y="3421946"/>
            <a:ext cx="12192000" cy="3438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" name="Google Shape;208;p26"/>
          <p:cNvSpPr txBox="1"/>
          <p:nvPr>
            <p:ph type="title"/>
          </p:nvPr>
        </p:nvSpPr>
        <p:spPr>
          <a:xfrm>
            <a:off x="550164" y="325749"/>
            <a:ext cx="11091672" cy="1311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545306" y="1976650"/>
            <a:ext cx="11101388" cy="4202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211" name="Google Shape;2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290" y="6233892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+Content_Gold">
  <p:cSld name="Header+Content_Gold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/>
          <p:nvPr/>
        </p:nvSpPr>
        <p:spPr>
          <a:xfrm>
            <a:off x="0" y="3421946"/>
            <a:ext cx="12192000" cy="3438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4" name="Google Shape;214;p27"/>
          <p:cNvSpPr txBox="1"/>
          <p:nvPr>
            <p:ph type="title"/>
          </p:nvPr>
        </p:nvSpPr>
        <p:spPr>
          <a:xfrm>
            <a:off x="550164" y="325749"/>
            <a:ext cx="11091672" cy="1311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7"/>
          <p:cNvSpPr txBox="1"/>
          <p:nvPr>
            <p:ph idx="1" type="body"/>
          </p:nvPr>
        </p:nvSpPr>
        <p:spPr>
          <a:xfrm>
            <a:off x="545306" y="1976650"/>
            <a:ext cx="11101388" cy="4202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27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217" name="Google Shape;21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290" y="6233892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ults">
  <p:cSld name="Result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>
            <a:off x="0" y="-1285"/>
            <a:ext cx="12192000" cy="1616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28"/>
          <p:cNvSpPr txBox="1"/>
          <p:nvPr>
            <p:ph type="title"/>
          </p:nvPr>
        </p:nvSpPr>
        <p:spPr>
          <a:xfrm>
            <a:off x="550164" y="422001"/>
            <a:ext cx="11091672" cy="13111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6192076" y="2651760"/>
            <a:ext cx="5449824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28"/>
          <p:cNvSpPr txBox="1"/>
          <p:nvPr>
            <p:ph idx="2" type="body"/>
          </p:nvPr>
        </p:nvSpPr>
        <p:spPr>
          <a:xfrm>
            <a:off x="6192076" y="2103120"/>
            <a:ext cx="5449824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28"/>
          <p:cNvSpPr txBox="1"/>
          <p:nvPr>
            <p:ph idx="3" type="body"/>
          </p:nvPr>
        </p:nvSpPr>
        <p:spPr>
          <a:xfrm>
            <a:off x="6192076" y="5578158"/>
            <a:ext cx="5449824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  <a:defRPr>
                <a:solidFill>
                  <a:schemeClr val="dk1"/>
                </a:solidFill>
              </a:defRPr>
            </a:lvl1pPr>
            <a:lvl2pPr indent="-350519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Char char="▸"/>
              <a:defRPr>
                <a:solidFill>
                  <a:srgbClr val="FF0000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▸"/>
              <a:defRPr>
                <a:solidFill>
                  <a:srgbClr val="FF0000"/>
                </a:solidFill>
              </a:defRPr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>
                <a:solidFill>
                  <a:srgbClr val="FF0000"/>
                </a:solidFill>
              </a:defRPr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>
                <a:solidFill>
                  <a:srgbClr val="FF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28"/>
          <p:cNvSpPr txBox="1"/>
          <p:nvPr>
            <p:ph idx="4" type="body"/>
          </p:nvPr>
        </p:nvSpPr>
        <p:spPr>
          <a:xfrm>
            <a:off x="6192012" y="5029200"/>
            <a:ext cx="5449888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None/>
              <a:defRPr b="1" sz="2400"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226" name="Google Shape;22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290" y="6233892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+Content 2">
  <p:cSld name="Headline+Content 2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548640" y="578125"/>
            <a:ext cx="3108960" cy="1421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9"/>
          <p:cNvSpPr/>
          <p:nvPr/>
        </p:nvSpPr>
        <p:spPr>
          <a:xfrm>
            <a:off x="0" y="4149286"/>
            <a:ext cx="12192000" cy="27087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548640" y="2377440"/>
            <a:ext cx="310896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  <a:defRPr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>
                <a:solidFill>
                  <a:schemeClr val="dk1"/>
                </a:solidFill>
              </a:defRPr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29"/>
          <p:cNvSpPr txBox="1"/>
          <p:nvPr>
            <p:ph idx="2" type="body"/>
          </p:nvPr>
        </p:nvSpPr>
        <p:spPr>
          <a:xfrm>
            <a:off x="4010526" y="1138988"/>
            <a:ext cx="7629786" cy="4989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29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drawing&#10;&#10;Description automatically generated" id="233" name="Google Shape;23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00" y="6083190"/>
            <a:ext cx="1397216" cy="596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allouts">
  <p:cSld name="Three Callout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6" name="Google Shape;236;p30"/>
          <p:cNvSpPr txBox="1"/>
          <p:nvPr>
            <p:ph type="title"/>
          </p:nvPr>
        </p:nvSpPr>
        <p:spPr>
          <a:xfrm>
            <a:off x="548640" y="862264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i="0" sz="40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7151214" y="2035302"/>
            <a:ext cx="4312844" cy="914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30"/>
          <p:cNvSpPr txBox="1"/>
          <p:nvPr>
            <p:ph idx="2" type="body"/>
          </p:nvPr>
        </p:nvSpPr>
        <p:spPr>
          <a:xfrm>
            <a:off x="624840" y="2280181"/>
            <a:ext cx="493776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2"/>
                </a:solidFill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30"/>
          <p:cNvSpPr/>
          <p:nvPr>
            <p:ph idx="3" type="pic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240" name="Google Shape;240;p30"/>
          <p:cNvSpPr txBox="1"/>
          <p:nvPr>
            <p:ph idx="4" type="body"/>
          </p:nvPr>
        </p:nvSpPr>
        <p:spPr>
          <a:xfrm>
            <a:off x="6071132" y="3576256"/>
            <a:ext cx="5392925" cy="914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30"/>
          <p:cNvSpPr txBox="1"/>
          <p:nvPr>
            <p:ph idx="5" type="body"/>
          </p:nvPr>
        </p:nvSpPr>
        <p:spPr>
          <a:xfrm>
            <a:off x="548640" y="3846999"/>
            <a:ext cx="402336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5"/>
                </a:solidFill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30"/>
          <p:cNvSpPr/>
          <p:nvPr>
            <p:ph idx="6" type="pic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243" name="Google Shape;243;p30"/>
          <p:cNvSpPr txBox="1"/>
          <p:nvPr>
            <p:ph idx="7" type="body"/>
          </p:nvPr>
        </p:nvSpPr>
        <p:spPr>
          <a:xfrm>
            <a:off x="4949699" y="5117210"/>
            <a:ext cx="6514359" cy="914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" name="Google Shape;244;p30"/>
          <p:cNvSpPr txBox="1"/>
          <p:nvPr>
            <p:ph idx="8" type="body"/>
          </p:nvPr>
        </p:nvSpPr>
        <p:spPr>
          <a:xfrm>
            <a:off x="548641" y="5362089"/>
            <a:ext cx="2956560" cy="424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accent6"/>
                </a:solidFill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30"/>
          <p:cNvSpPr/>
          <p:nvPr>
            <p:ph idx="9" type="pic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246" name="Google Shape;246;p30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2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Photo">
  <p:cSld name="Title-Photo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>
            <p:ph idx="2" type="pic"/>
          </p:nvPr>
        </p:nvSpPr>
        <p:spPr>
          <a:xfrm>
            <a:off x="14288" y="0"/>
            <a:ext cx="12192000" cy="4572000"/>
          </a:xfrm>
          <a:prstGeom prst="rect">
            <a:avLst/>
          </a:prstGeom>
          <a:solidFill>
            <a:srgbClr val="A8A8A8"/>
          </a:solidFill>
          <a:ln>
            <a:noFill/>
          </a:ln>
        </p:spPr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48640" y="3197047"/>
            <a:ext cx="5653088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  <a:defRPr b="1" sz="28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b="1" sz="28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b="1" sz="28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b="1" sz="28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b="1" sz="2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3" type="body"/>
          </p:nvPr>
        </p:nvSpPr>
        <p:spPr>
          <a:xfrm>
            <a:off x="548640" y="3655924"/>
            <a:ext cx="6092274" cy="8229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20"/>
              <a:buNone/>
              <a:defRPr b="1" sz="6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120"/>
              <a:buNone/>
              <a:defRPr b="1" sz="6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120"/>
              <a:buNone/>
              <a:defRPr b="1" sz="6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120"/>
              <a:buNone/>
              <a:defRPr b="1" sz="6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120"/>
              <a:buNone/>
              <a:defRPr b="1" sz="6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4" type="body"/>
          </p:nvPr>
        </p:nvSpPr>
        <p:spPr>
          <a:xfrm>
            <a:off x="548640" y="4572000"/>
            <a:ext cx="6869514" cy="8229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20"/>
              <a:buNone/>
              <a:defRPr b="1" sz="6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120"/>
              <a:buNone/>
              <a:defRPr b="1" sz="6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120"/>
              <a:buNone/>
              <a:defRPr b="1" sz="6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120"/>
              <a:buNone/>
              <a:defRPr b="1" sz="6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5120"/>
              <a:buNone/>
              <a:defRPr b="1" sz="6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close up of a sign&#10;&#10;Description automatically generated"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812" y="5826346"/>
            <a:ext cx="3121414" cy="770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">
  <p:cSld name="Team Slide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/>
          <p:nvPr/>
        </p:nvSpPr>
        <p:spPr>
          <a:xfrm flipH="1">
            <a:off x="0" y="0"/>
            <a:ext cx="49682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0" y="0"/>
            <a:ext cx="8329286" cy="457200"/>
          </a:xfrm>
          <a:custGeom>
            <a:rect b="b" l="l" r="r" t="t"/>
            <a:pathLst>
              <a:path extrusionOk="0" h="457200" w="8329286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52" name="Google Shape;252;p31"/>
          <p:cNvCxnSpPr/>
          <p:nvPr/>
        </p:nvCxnSpPr>
        <p:spPr>
          <a:xfrm>
            <a:off x="1751397" y="5027659"/>
            <a:ext cx="688207" cy="0"/>
          </a:xfrm>
          <a:prstGeom prst="straightConnector1">
            <a:avLst/>
          </a:prstGeom>
          <a:noFill/>
          <a:ln cap="rnd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3" name="Google Shape;253;p31"/>
          <p:cNvSpPr/>
          <p:nvPr>
            <p:ph idx="2" type="pic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rgbClr val="A8A8A8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541021" y="5307558"/>
            <a:ext cx="3108959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31"/>
          <p:cNvSpPr txBox="1"/>
          <p:nvPr>
            <p:ph idx="3" type="body"/>
          </p:nvPr>
        </p:nvSpPr>
        <p:spPr>
          <a:xfrm>
            <a:off x="541021" y="5688559"/>
            <a:ext cx="3108959" cy="32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b="0" sz="1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56" name="Google Shape;256;p31"/>
          <p:cNvCxnSpPr/>
          <p:nvPr/>
        </p:nvCxnSpPr>
        <p:spPr>
          <a:xfrm flipH="1">
            <a:off x="3907846" y="2747071"/>
            <a:ext cx="2160050" cy="2836074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7" name="Google Shape;257;p31"/>
          <p:cNvCxnSpPr/>
          <p:nvPr/>
        </p:nvCxnSpPr>
        <p:spPr>
          <a:xfrm rot="10800000">
            <a:off x="5536511" y="3617080"/>
            <a:ext cx="0" cy="109728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8" name="Google Shape;258;p31"/>
          <p:cNvGrpSpPr/>
          <p:nvPr/>
        </p:nvGrpSpPr>
        <p:grpSpPr>
          <a:xfrm>
            <a:off x="3906013" y="2754546"/>
            <a:ext cx="3254399" cy="2828600"/>
            <a:chOff x="4431265" y="2199060"/>
            <a:chExt cx="3363136" cy="2828600"/>
          </a:xfrm>
        </p:grpSpPr>
        <p:cxnSp>
          <p:nvCxnSpPr>
            <p:cNvPr id="259" name="Google Shape;259;p31"/>
            <p:cNvCxnSpPr/>
            <p:nvPr/>
          </p:nvCxnSpPr>
          <p:spPr>
            <a:xfrm rot="10800000">
              <a:off x="7227429" y="1632088"/>
              <a:ext cx="0" cy="1133943"/>
            </a:xfrm>
            <a:prstGeom prst="straightConnector1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" name="Google Shape;260;p31"/>
            <p:cNvCxnSpPr/>
            <p:nvPr/>
          </p:nvCxnSpPr>
          <p:spPr>
            <a:xfrm rot="10800000">
              <a:off x="4950988" y="4507936"/>
              <a:ext cx="0" cy="1039447"/>
            </a:xfrm>
            <a:prstGeom prst="straightConnector1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1" name="Google Shape;261;p31"/>
          <p:cNvSpPr/>
          <p:nvPr>
            <p:ph idx="4" type="pic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262" name="Google Shape;262;p31"/>
          <p:cNvSpPr/>
          <p:nvPr>
            <p:ph idx="5" type="pic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263" name="Google Shape;263;p31"/>
          <p:cNvSpPr/>
          <p:nvPr>
            <p:ph idx="6" type="pic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cxnSp>
        <p:nvCxnSpPr>
          <p:cNvPr id="264" name="Google Shape;264;p31"/>
          <p:cNvCxnSpPr/>
          <p:nvPr/>
        </p:nvCxnSpPr>
        <p:spPr>
          <a:xfrm flipH="1">
            <a:off x="7036660" y="2747071"/>
            <a:ext cx="2160050" cy="2836074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31"/>
          <p:cNvCxnSpPr/>
          <p:nvPr/>
        </p:nvCxnSpPr>
        <p:spPr>
          <a:xfrm rot="10800000">
            <a:off x="8665325" y="3617080"/>
            <a:ext cx="0" cy="109728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66" name="Google Shape;266;p31"/>
          <p:cNvGrpSpPr/>
          <p:nvPr/>
        </p:nvGrpSpPr>
        <p:grpSpPr>
          <a:xfrm>
            <a:off x="7034827" y="2754546"/>
            <a:ext cx="3254399" cy="2828600"/>
            <a:chOff x="4431265" y="2199060"/>
            <a:chExt cx="3363136" cy="2828600"/>
          </a:xfrm>
        </p:grpSpPr>
        <p:cxnSp>
          <p:nvCxnSpPr>
            <p:cNvPr id="267" name="Google Shape;267;p31"/>
            <p:cNvCxnSpPr/>
            <p:nvPr/>
          </p:nvCxnSpPr>
          <p:spPr>
            <a:xfrm rot="10800000">
              <a:off x="7227429" y="1632088"/>
              <a:ext cx="0" cy="1133943"/>
            </a:xfrm>
            <a:prstGeom prst="straightConnector1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8" name="Google Shape;268;p31"/>
            <p:cNvCxnSpPr/>
            <p:nvPr/>
          </p:nvCxnSpPr>
          <p:spPr>
            <a:xfrm rot="10800000">
              <a:off x="4950988" y="4507936"/>
              <a:ext cx="0" cy="1039447"/>
            </a:xfrm>
            <a:prstGeom prst="straightConnector1">
              <a:avLst/>
            </a:prstGeom>
            <a:noFill/>
            <a:ln cap="flat" cmpd="sng" w="254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9" name="Google Shape;269;p31"/>
          <p:cNvSpPr/>
          <p:nvPr>
            <p:ph idx="7" type="pic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270" name="Google Shape;270;p31"/>
          <p:cNvSpPr/>
          <p:nvPr>
            <p:ph idx="8" type="pic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271" name="Google Shape;271;p31"/>
          <p:cNvSpPr/>
          <p:nvPr>
            <p:ph idx="9" type="pic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272" name="Google Shape;272;p31"/>
          <p:cNvSpPr txBox="1"/>
          <p:nvPr>
            <p:ph idx="13" type="body"/>
          </p:nvPr>
        </p:nvSpPr>
        <p:spPr>
          <a:xfrm>
            <a:off x="7595850" y="264360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b="0" sz="12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31"/>
          <p:cNvSpPr txBox="1"/>
          <p:nvPr>
            <p:ph idx="14" type="body"/>
          </p:nvPr>
        </p:nvSpPr>
        <p:spPr>
          <a:xfrm>
            <a:off x="6557415" y="408311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b="0" sz="12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31"/>
          <p:cNvSpPr txBox="1"/>
          <p:nvPr>
            <p:ph idx="15" type="body"/>
          </p:nvPr>
        </p:nvSpPr>
        <p:spPr>
          <a:xfrm>
            <a:off x="5564282" y="5509983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b="0" sz="12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31"/>
          <p:cNvSpPr txBox="1"/>
          <p:nvPr>
            <p:ph idx="16" type="body"/>
          </p:nvPr>
        </p:nvSpPr>
        <p:spPr>
          <a:xfrm>
            <a:off x="10727786" y="264360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b="0" sz="12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31"/>
          <p:cNvSpPr txBox="1"/>
          <p:nvPr>
            <p:ph idx="17" type="body"/>
          </p:nvPr>
        </p:nvSpPr>
        <p:spPr>
          <a:xfrm>
            <a:off x="9689351" y="4083115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b="0" sz="12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31"/>
          <p:cNvSpPr txBox="1"/>
          <p:nvPr>
            <p:ph idx="18" type="body"/>
          </p:nvPr>
        </p:nvSpPr>
        <p:spPr>
          <a:xfrm>
            <a:off x="8696218" y="5509983"/>
            <a:ext cx="1311814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  <a:defRPr b="0" sz="12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ack sign with white text&#10;&#10;Description automatically generated" id="278" name="Google Shape;27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79602" y="5856538"/>
            <a:ext cx="1837195" cy="78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/>
          <p:nvPr>
            <p:ph type="title"/>
          </p:nvPr>
        </p:nvSpPr>
        <p:spPr>
          <a:xfrm>
            <a:off x="548640" y="862264"/>
            <a:ext cx="10805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i="0" sz="40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254000" rotWithShape="0" dir="2700000" dist="25400">
              <a:srgbClr val="1F2125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32"/>
          <p:cNvSpPr txBox="1"/>
          <p:nvPr>
            <p:ph type="title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2"/>
          <p:cNvSpPr txBox="1"/>
          <p:nvPr>
            <p:ph idx="1" type="body"/>
          </p:nvPr>
        </p:nvSpPr>
        <p:spPr>
          <a:xfrm>
            <a:off x="5575829" y="633875"/>
            <a:ext cx="5981171" cy="559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0988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Georgia"/>
              <a:buAutoNum type="arabicPeriod"/>
              <a:defRPr sz="1600">
                <a:solidFill>
                  <a:schemeClr val="dk1"/>
                </a:solidFill>
              </a:defRPr>
            </a:lvl1pPr>
            <a:lvl2pPr indent="-299719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Georgia"/>
              <a:buAutoNum type="arabicPeriod"/>
              <a:defRPr sz="1400">
                <a:solidFill>
                  <a:schemeClr val="dk1"/>
                </a:solidFill>
              </a:defRPr>
            </a:lvl2pPr>
            <a:lvl3pPr indent="-28448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Georgia"/>
              <a:buAutoNum type="arabicPeriod"/>
              <a:defRPr sz="1100">
                <a:solidFill>
                  <a:schemeClr val="dk1"/>
                </a:solidFill>
              </a:defRPr>
            </a:lvl3pPr>
            <a:lvl4pPr indent="-28448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Georgia"/>
              <a:buAutoNum type="arabicPeriod"/>
              <a:defRPr sz="1100">
                <a:solidFill>
                  <a:schemeClr val="dk1"/>
                </a:solidFill>
              </a:defRPr>
            </a:lvl4pPr>
            <a:lvl5pPr indent="-28447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80"/>
              <a:buFont typeface="Georgia"/>
              <a:buAutoNum type="arabicPeriod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2"/>
          <p:cNvSpPr txBox="1"/>
          <p:nvPr/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2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-Photo" showMasterSp="0" type="picTx">
  <p:cSld name="PICTURE_WITH_CAPTION_TEXT"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634999" y="3671222"/>
            <a:ext cx="10922000" cy="23268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3"/>
          <p:cNvSpPr/>
          <p:nvPr>
            <p:ph idx="2" type="pic"/>
          </p:nvPr>
        </p:nvSpPr>
        <p:spPr>
          <a:xfrm>
            <a:off x="635001" y="346578"/>
            <a:ext cx="10921998" cy="3294019"/>
          </a:xfrm>
          <a:prstGeom prst="rect">
            <a:avLst/>
          </a:prstGeom>
          <a:solidFill>
            <a:srgbClr val="CACACA"/>
          </a:solidFill>
          <a:ln>
            <a:noFill/>
          </a:ln>
        </p:spPr>
      </p:sp>
      <p:sp>
        <p:nvSpPr>
          <p:cNvPr id="292" name="Google Shape;292;p33"/>
          <p:cNvSpPr txBox="1"/>
          <p:nvPr>
            <p:ph type="title"/>
          </p:nvPr>
        </p:nvSpPr>
        <p:spPr>
          <a:xfrm>
            <a:off x="1097279" y="4041406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3"/>
          <p:cNvSpPr txBox="1"/>
          <p:nvPr>
            <p:ph idx="1" type="body"/>
          </p:nvPr>
        </p:nvSpPr>
        <p:spPr>
          <a:xfrm>
            <a:off x="1097279" y="4957044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94" name="Google Shape;29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automatically generated" id="295" name="Google Shape;29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9777" y="6031797"/>
            <a:ext cx="3121414" cy="770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-ThankYou" showMasterSp="0">
  <p:cSld name="Closing-ThankYou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/>
          <p:nvPr/>
        </p:nvSpPr>
        <p:spPr>
          <a:xfrm>
            <a:off x="0" y="0"/>
            <a:ext cx="497433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8" name="Google Shape;298;p34"/>
          <p:cNvSpPr txBox="1"/>
          <p:nvPr>
            <p:ph idx="1" type="body"/>
          </p:nvPr>
        </p:nvSpPr>
        <p:spPr>
          <a:xfrm>
            <a:off x="990600" y="609600"/>
            <a:ext cx="4648200" cy="563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556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34"/>
          <p:cNvSpPr txBox="1"/>
          <p:nvPr>
            <p:ph type="ctrTitle"/>
          </p:nvPr>
        </p:nvSpPr>
        <p:spPr>
          <a:xfrm>
            <a:off x="1257300" y="1447800"/>
            <a:ext cx="4114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4"/>
          <p:cNvSpPr txBox="1"/>
          <p:nvPr>
            <p:ph idx="2" type="body"/>
          </p:nvPr>
        </p:nvSpPr>
        <p:spPr>
          <a:xfrm>
            <a:off x="2705100" y="409575"/>
            <a:ext cx="12192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34"/>
          <p:cNvSpPr txBox="1"/>
          <p:nvPr>
            <p:ph idx="3" type="body"/>
          </p:nvPr>
        </p:nvSpPr>
        <p:spPr>
          <a:xfrm>
            <a:off x="2705100" y="6076950"/>
            <a:ext cx="12192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rotWithShape="0" algn="bl" dir="189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>
                <a:solidFill>
                  <a:schemeClr val="dk1"/>
                </a:solidFill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ack sign with white text&#10;&#10;Description automatically generated" id="302" name="Google Shape;30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79602" y="5856538"/>
            <a:ext cx="1837195" cy="78372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 txBox="1"/>
          <p:nvPr>
            <p:ph idx="4" type="body"/>
          </p:nvPr>
        </p:nvSpPr>
        <p:spPr>
          <a:xfrm>
            <a:off x="6096000" y="1447800"/>
            <a:ext cx="5614988" cy="3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Gold" showMasterSp="0">
  <p:cSld name="Title-Gold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254000" rotWithShape="0" dir="2700000" dist="25400">
              <a:srgbClr val="1F2125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38;p5"/>
          <p:cNvSpPr txBox="1"/>
          <p:nvPr>
            <p:ph type="ctrTitle"/>
          </p:nvPr>
        </p:nvSpPr>
        <p:spPr>
          <a:xfrm>
            <a:off x="1097280" y="1095834"/>
            <a:ext cx="8688404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 sz="80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100051" y="4908884"/>
            <a:ext cx="8685633" cy="879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i="0" sz="2400" cap="none">
                <a:solidFill>
                  <a:srgbClr val="70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pic>
        <p:nvPicPr>
          <p:cNvPr descr="A black sign with white text&#10;&#10;Description automatically generated"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02087" y="5295771"/>
            <a:ext cx="1837195" cy="78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-White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723698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719892" y="4589463"/>
            <a:ext cx="10519406" cy="392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cap="none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719892" y="49818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/>
          <p:nvPr/>
        </p:nvSpPr>
        <p:spPr>
          <a:xfrm flipH="1" rot="10800000">
            <a:off x="838200" y="2603113"/>
            <a:ext cx="11353800" cy="65679"/>
          </a:xfrm>
          <a:prstGeom prst="rect">
            <a:avLst/>
          </a:prstGeom>
          <a:solidFill>
            <a:srgbClr val="F3C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C31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 close up of a sign&#10;&#10;Description automatically generated"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18612" y="6138244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Header-Gold">
  <p:cSld name="SectionHeader-Gold">
    <p:bg>
      <p:bgPr>
        <a:solidFill>
          <a:schemeClr val="accen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2174421" y="2103437"/>
            <a:ext cx="784315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49" name="Google Shape;4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08235" y="5532437"/>
            <a:ext cx="1975530" cy="842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7"/>
          <p:cNvCxnSpPr/>
          <p:nvPr/>
        </p:nvCxnSpPr>
        <p:spPr>
          <a:xfrm>
            <a:off x="2667000" y="3559627"/>
            <a:ext cx="6858000" cy="0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2667000" y="3902075"/>
            <a:ext cx="6858000" cy="1160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i="1" sz="2400">
                <a:latin typeface="Georgia"/>
                <a:ea typeface="Georgia"/>
                <a:cs typeface="Georgia"/>
                <a:sym typeface="Georgia"/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52" name="Google Shape;52;p7"/>
          <p:cNvGrpSpPr/>
          <p:nvPr/>
        </p:nvGrpSpPr>
        <p:grpSpPr>
          <a:xfrm flipH="1">
            <a:off x="11504245" y="1170260"/>
            <a:ext cx="1802281" cy="5006763"/>
            <a:chOff x="2666999" y="1170260"/>
            <a:chExt cx="1802281" cy="5006763"/>
          </a:xfrm>
        </p:grpSpPr>
        <p:sp>
          <p:nvSpPr>
            <p:cNvPr id="53" name="Google Shape;53;p7"/>
            <p:cNvSpPr/>
            <p:nvPr/>
          </p:nvSpPr>
          <p:spPr>
            <a:xfrm rot="10800000">
              <a:off x="2667000" y="1170260"/>
              <a:ext cx="1802280" cy="1765445"/>
            </a:xfrm>
            <a:prstGeom prst="diagStrip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10800000">
              <a:off x="2667000" y="2790919"/>
              <a:ext cx="1802280" cy="1765445"/>
            </a:xfrm>
            <a:prstGeom prst="diagStrip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 rot="10800000">
              <a:off x="2666999" y="4411578"/>
              <a:ext cx="1802280" cy="1765445"/>
            </a:xfrm>
            <a:prstGeom prst="diagStrip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56" name="Google Shape;56;p7"/>
          <p:cNvGrpSpPr/>
          <p:nvPr/>
        </p:nvGrpSpPr>
        <p:grpSpPr>
          <a:xfrm>
            <a:off x="-1192681" y="1170259"/>
            <a:ext cx="1802281" cy="5010912"/>
            <a:chOff x="-1192681" y="1170260"/>
            <a:chExt cx="1802281" cy="5006763"/>
          </a:xfrm>
        </p:grpSpPr>
        <p:sp>
          <p:nvSpPr>
            <p:cNvPr id="57" name="Google Shape;57;p7"/>
            <p:cNvSpPr/>
            <p:nvPr/>
          </p:nvSpPr>
          <p:spPr>
            <a:xfrm rot="10800000">
              <a:off x="-1192680" y="1170260"/>
              <a:ext cx="1802280" cy="1765445"/>
            </a:xfrm>
            <a:prstGeom prst="diagStrip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 rot="10800000">
              <a:off x="-1192680" y="2790919"/>
              <a:ext cx="1802280" cy="1765445"/>
            </a:xfrm>
            <a:prstGeom prst="diagStrip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 rot="10800000">
              <a:off x="-1192681" y="4411578"/>
              <a:ext cx="1802280" cy="1765445"/>
            </a:xfrm>
            <a:prstGeom prst="diagStrip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-Blue">
  <p:cSld name="Section Header-Blue"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453190" y="509504"/>
            <a:ext cx="6188242" cy="50009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drawing&#10;&#10;Description automatically generated" id="62" name="Google Shape;6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3414" y="5758687"/>
            <a:ext cx="1975530" cy="8427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 txBox="1"/>
          <p:nvPr>
            <p:ph idx="1" type="body"/>
          </p:nvPr>
        </p:nvSpPr>
        <p:spPr>
          <a:xfrm>
            <a:off x="2382838" y="5943601"/>
            <a:ext cx="4764087" cy="409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-Stripes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1064343" y="1307691"/>
            <a:ext cx="9525000" cy="3598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1064343" y="49062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0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68" name="Google Shape;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8612" y="6138244"/>
            <a:ext cx="2312967" cy="571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+Content">
  <p:cSld name="Header+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1543665" y="214280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838200" y="1825625"/>
            <a:ext cx="1097034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▸"/>
              <a:defRPr/>
            </a:lvl1pPr>
            <a:lvl2pPr indent="-32004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2pPr>
            <a:lvl3pPr indent="-320039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▸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9065342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/>
          <p:nvPr/>
        </p:nvSpPr>
        <p:spPr>
          <a:xfrm flipH="1" rot="10800000">
            <a:off x="838200" y="1580558"/>
            <a:ext cx="11353800" cy="65679"/>
          </a:xfrm>
          <a:prstGeom prst="rect">
            <a:avLst/>
          </a:prstGeom>
          <a:solidFill>
            <a:srgbClr val="F3C3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C31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908964"/>
            <a:ext cx="449826" cy="52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Arimo"/>
              <a:buChar char="▸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mo"/>
              <a:buChar char="▸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mo"/>
              <a:buChar char="▸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mo"/>
              <a:buChar char="▸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mo"/>
              <a:buChar char="▸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/>
          <p:nvPr>
            <p:ph type="ctrTitle"/>
          </p:nvPr>
        </p:nvSpPr>
        <p:spPr>
          <a:xfrm>
            <a:off x="666044" y="1041400"/>
            <a:ext cx="10859912" cy="330731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lang="en-US"/>
              <a:t>THE LOGIC OF THE RECORDS-IN-CONTEXT ONTOLOGY</a:t>
            </a:r>
            <a:endParaRPr/>
          </a:p>
        </p:txBody>
      </p:sp>
      <p:sp>
        <p:nvSpPr>
          <p:cNvPr id="310" name="Google Shape;310;p35"/>
          <p:cNvSpPr txBox="1"/>
          <p:nvPr>
            <p:ph idx="1" type="subTitle"/>
          </p:nvPr>
        </p:nvSpPr>
        <p:spPr>
          <a:xfrm>
            <a:off x="1524000" y="4665294"/>
            <a:ext cx="9144000" cy="1151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2800"/>
              <a:t>Hugolin Bergier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200"/>
              <a:t>InterPARES Symposium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sz="2200"/>
              <a:t>Denver, CO– October 2024</a:t>
            </a:r>
            <a:endParaRPr/>
          </a:p>
        </p:txBody>
      </p:sp>
      <p:pic>
        <p:nvPicPr>
          <p:cNvPr id="311" name="Google Shape;311;p35"/>
          <p:cNvPicPr preferRelativeResize="0"/>
          <p:nvPr/>
        </p:nvPicPr>
        <p:blipFill rotWithShape="1">
          <a:blip r:embed="rId3">
            <a:alphaModFix/>
          </a:blip>
          <a:srcRect b="66060" l="0" r="0" t="0"/>
          <a:stretch/>
        </p:blipFill>
        <p:spPr>
          <a:xfrm>
            <a:off x="0" y="6190426"/>
            <a:ext cx="1966916" cy="6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THE PRIMITIVE NOTIONS</a:t>
            </a:r>
            <a:endParaRPr/>
          </a:p>
        </p:txBody>
      </p:sp>
      <p:sp>
        <p:nvSpPr>
          <p:cNvPr id="452" name="Google Shape;452;p44"/>
          <p:cNvSpPr txBox="1"/>
          <p:nvPr>
            <p:ph idx="1" type="body"/>
          </p:nvPr>
        </p:nvSpPr>
        <p:spPr>
          <a:xfrm>
            <a:off x="838199" y="1825625"/>
            <a:ext cx="8881449" cy="484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▸"/>
            </a:pPr>
            <a:r>
              <a:rPr b="1" lang="en-US">
                <a:solidFill>
                  <a:srgbClr val="000000"/>
                </a:solidFill>
              </a:rPr>
              <a:t>Primitive notions are the “axioms” of the ontology</a:t>
            </a:r>
            <a:r>
              <a:rPr lang="en-US">
                <a:solidFill>
                  <a:srgbClr val="000000"/>
                </a:solidFill>
              </a:rPr>
              <a:t>. They are the building blocks that are necessary to derive other notions.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i="1" lang="en-US">
                <a:solidFill>
                  <a:srgbClr val="000000"/>
                </a:solidFill>
              </a:rPr>
              <a:t>Primitive-to-derived</a:t>
            </a:r>
            <a:r>
              <a:rPr lang="en-US">
                <a:solidFill>
                  <a:srgbClr val="000000"/>
                </a:solidFill>
              </a:rPr>
              <a:t> relations: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i="1" lang="en-US">
                <a:solidFill>
                  <a:srgbClr val="000000"/>
                </a:solidFill>
              </a:rPr>
              <a:t>Is-a</a:t>
            </a:r>
            <a:r>
              <a:rPr lang="en-US">
                <a:solidFill>
                  <a:srgbClr val="000000"/>
                </a:solidFill>
              </a:rPr>
              <a:t>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Group is an Agent =&gt; ‘Agent’ is more primitive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i="1" lang="en-US">
                <a:solidFill>
                  <a:srgbClr val="000000"/>
                </a:solidFill>
              </a:rPr>
              <a:t>Has-a</a:t>
            </a:r>
            <a:r>
              <a:rPr lang="en-US">
                <a:solidFill>
                  <a:srgbClr val="000000"/>
                </a:solidFill>
              </a:rPr>
              <a:t>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An event has a date =&gt; ‘Event’ is more primitive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A PhysicalLocation has coordinates =&gt; ‘PhysicalLocation’ is more primitive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A Place has a PhysicalLocation =&gt; ‘Place’ is more primitive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i="1" lang="en-US">
                <a:solidFill>
                  <a:srgbClr val="000000"/>
                </a:solidFill>
              </a:rPr>
              <a:t>I can conceive X without Y, but not the other way around</a:t>
            </a:r>
            <a:r>
              <a:rPr lang="en-US">
                <a:solidFill>
                  <a:srgbClr val="000000"/>
                </a:solidFill>
              </a:rPr>
              <a:t>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I can conceive of an agent without a record, but not the other way around =&gt; ‘agent’ is more primitive than ‘record’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I can conceive of a record resource without the notion of ‘instantiation’, but not the other way around =&gt; ‘’record resource’ is more primitive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I can conceive of an agent without an activity, but not the other way around =&gt; ’agent’ is more primitive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I can conceive of activity without records, but not the other way around =&gt;’activity’ is more primitive.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Thus we can isolate </a:t>
            </a:r>
            <a:r>
              <a:rPr b="1" lang="en-US">
                <a:solidFill>
                  <a:srgbClr val="000000"/>
                </a:solidFill>
              </a:rPr>
              <a:t>a first range of primitive notions </a:t>
            </a:r>
            <a:r>
              <a:rPr lang="en-US">
                <a:solidFill>
                  <a:srgbClr val="000000"/>
                </a:solidFill>
              </a:rPr>
              <a:t>that is going to constitute our most abstract schema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Then we can build from there </a:t>
            </a:r>
            <a:r>
              <a:rPr b="1" lang="en-US">
                <a:solidFill>
                  <a:srgbClr val="000000"/>
                </a:solidFill>
              </a:rPr>
              <a:t>a second range of notions </a:t>
            </a:r>
            <a:r>
              <a:rPr lang="en-US">
                <a:solidFill>
                  <a:srgbClr val="000000"/>
                </a:solidFill>
              </a:rPr>
              <a:t>that are directly derived but still abstract.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And so forth…</a:t>
            </a:r>
            <a:endParaRPr/>
          </a:p>
        </p:txBody>
      </p:sp>
      <p:pic>
        <p:nvPicPr>
          <p:cNvPr id="453" name="Google Shape;45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9649" y="1825625"/>
            <a:ext cx="247235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4"/>
          <p:cNvSpPr txBox="1"/>
          <p:nvPr/>
        </p:nvSpPr>
        <p:spPr>
          <a:xfrm>
            <a:off x="9719649" y="6046158"/>
            <a:ext cx="125386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 RiC-O 1.02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BUILDING BLOCKS OF SCHEMAS</a:t>
            </a:r>
            <a:endParaRPr/>
          </a:p>
        </p:txBody>
      </p:sp>
      <p:sp>
        <p:nvSpPr>
          <p:cNvPr id="460" name="Google Shape;460;p45"/>
          <p:cNvSpPr txBox="1"/>
          <p:nvPr>
            <p:ph idx="2" type="body"/>
          </p:nvPr>
        </p:nvSpPr>
        <p:spPr>
          <a:xfrm>
            <a:off x="8439947" y="1817460"/>
            <a:ext cx="360470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Each schema is </a:t>
            </a:r>
            <a:r>
              <a:rPr b="1" lang="en-US"/>
              <a:t>‘standalone’ </a:t>
            </a:r>
            <a:r>
              <a:rPr lang="en-US"/>
              <a:t>and </a:t>
            </a:r>
            <a:r>
              <a:rPr b="1" lang="en-US"/>
              <a:t>consistent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Each schema is a formal system with </a:t>
            </a:r>
            <a:r>
              <a:rPr b="1" lang="en-US"/>
              <a:t>its own domain of interpretation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Each schema has limited dependencies (arrows).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Each schema is </a:t>
            </a:r>
            <a:r>
              <a:rPr b="1" lang="en-US"/>
              <a:t>complete</a:t>
            </a:r>
            <a:r>
              <a:rPr lang="en-US"/>
              <a:t>.</a:t>
            </a:r>
            <a:endParaRPr b="1"/>
          </a:p>
        </p:txBody>
      </p:sp>
      <p:sp>
        <p:nvSpPr>
          <p:cNvPr id="461" name="Google Shape;461;p45"/>
          <p:cNvSpPr/>
          <p:nvPr/>
        </p:nvSpPr>
        <p:spPr>
          <a:xfrm>
            <a:off x="3315851" y="1704339"/>
            <a:ext cx="1776249" cy="987973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General Schema</a:t>
            </a:r>
            <a:endParaRPr/>
          </a:p>
        </p:txBody>
      </p:sp>
      <p:sp>
        <p:nvSpPr>
          <p:cNvPr id="462" name="Google Shape;462;p45"/>
          <p:cNvSpPr/>
          <p:nvPr/>
        </p:nvSpPr>
        <p:spPr>
          <a:xfrm>
            <a:off x="1192762" y="3166107"/>
            <a:ext cx="2007476" cy="1135117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Common Sense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Schema</a:t>
            </a:r>
            <a:endParaRPr/>
          </a:p>
        </p:txBody>
      </p:sp>
      <p:sp>
        <p:nvSpPr>
          <p:cNvPr id="463" name="Google Shape;463;p45"/>
          <p:cNvSpPr/>
          <p:nvPr/>
        </p:nvSpPr>
        <p:spPr>
          <a:xfrm>
            <a:off x="5207714" y="3166106"/>
            <a:ext cx="2007476" cy="1135117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Archival Science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Schema</a:t>
            </a:r>
            <a:endParaRPr/>
          </a:p>
        </p:txBody>
      </p:sp>
      <p:sp>
        <p:nvSpPr>
          <p:cNvPr id="464" name="Google Shape;464;p45"/>
          <p:cNvSpPr/>
          <p:nvPr/>
        </p:nvSpPr>
        <p:spPr>
          <a:xfrm>
            <a:off x="1192762" y="5149443"/>
            <a:ext cx="2007476" cy="113511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Archival Domain Schema</a:t>
            </a:r>
            <a:endParaRPr/>
          </a:p>
        </p:txBody>
      </p:sp>
      <p:sp>
        <p:nvSpPr>
          <p:cNvPr id="465" name="Google Shape;465;p45"/>
          <p:cNvSpPr/>
          <p:nvPr/>
        </p:nvSpPr>
        <p:spPr>
          <a:xfrm>
            <a:off x="5092100" y="5149443"/>
            <a:ext cx="2263321" cy="113511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Informative Schema/Attributes</a:t>
            </a:r>
            <a:endParaRPr/>
          </a:p>
        </p:txBody>
      </p:sp>
      <p:cxnSp>
        <p:nvCxnSpPr>
          <p:cNvPr id="466" name="Google Shape;466;p45"/>
          <p:cNvCxnSpPr>
            <a:stCxn id="461" idx="2"/>
            <a:endCxn id="462" idx="0"/>
          </p:cNvCxnSpPr>
          <p:nvPr/>
        </p:nvCxnSpPr>
        <p:spPr>
          <a:xfrm flipH="1">
            <a:off x="2196375" y="2692312"/>
            <a:ext cx="2007600" cy="47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7" name="Google Shape;467;p45"/>
          <p:cNvCxnSpPr>
            <a:stCxn id="461" idx="2"/>
            <a:endCxn id="463" idx="0"/>
          </p:cNvCxnSpPr>
          <p:nvPr/>
        </p:nvCxnSpPr>
        <p:spPr>
          <a:xfrm>
            <a:off x="4203976" y="2692312"/>
            <a:ext cx="2007600" cy="47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8" name="Google Shape;468;p45"/>
          <p:cNvCxnSpPr>
            <a:stCxn id="462" idx="2"/>
            <a:endCxn id="465" idx="0"/>
          </p:cNvCxnSpPr>
          <p:nvPr/>
        </p:nvCxnSpPr>
        <p:spPr>
          <a:xfrm>
            <a:off x="2196500" y="4301224"/>
            <a:ext cx="4027200" cy="84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9" name="Google Shape;469;p45"/>
          <p:cNvCxnSpPr>
            <a:stCxn id="463" idx="2"/>
            <a:endCxn id="464" idx="0"/>
          </p:cNvCxnSpPr>
          <p:nvPr/>
        </p:nvCxnSpPr>
        <p:spPr>
          <a:xfrm flipH="1">
            <a:off x="2196552" y="4301223"/>
            <a:ext cx="4014900" cy="84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0" name="Google Shape;470;p45"/>
          <p:cNvCxnSpPr>
            <a:stCxn id="463" idx="2"/>
            <a:endCxn id="465" idx="0"/>
          </p:cNvCxnSpPr>
          <p:nvPr/>
        </p:nvCxnSpPr>
        <p:spPr>
          <a:xfrm>
            <a:off x="6211452" y="4301223"/>
            <a:ext cx="12300" cy="84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1" name="Google Shape;471;p45"/>
          <p:cNvCxnSpPr>
            <a:stCxn id="462" idx="2"/>
            <a:endCxn id="464" idx="0"/>
          </p:cNvCxnSpPr>
          <p:nvPr/>
        </p:nvCxnSpPr>
        <p:spPr>
          <a:xfrm>
            <a:off x="2196500" y="4301224"/>
            <a:ext cx="0" cy="84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2" name="Google Shape;472;p45"/>
          <p:cNvSpPr txBox="1"/>
          <p:nvPr/>
        </p:nvSpPr>
        <p:spPr>
          <a:xfrm>
            <a:off x="5137374" y="1901417"/>
            <a:ext cx="79380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Process</a:t>
            </a:r>
            <a:endParaRPr/>
          </a:p>
        </p:txBody>
      </p:sp>
      <p:sp>
        <p:nvSpPr>
          <p:cNvPr id="473" name="Google Shape;473;p45"/>
          <p:cNvSpPr txBox="1"/>
          <p:nvPr/>
        </p:nvSpPr>
        <p:spPr>
          <a:xfrm>
            <a:off x="7249360" y="3472054"/>
            <a:ext cx="88838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Record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Search</a:t>
            </a:r>
            <a:endParaRPr/>
          </a:p>
        </p:txBody>
      </p:sp>
      <p:sp>
        <p:nvSpPr>
          <p:cNvPr id="474" name="Google Shape;474;p45"/>
          <p:cNvSpPr txBox="1"/>
          <p:nvPr/>
        </p:nvSpPr>
        <p:spPr>
          <a:xfrm>
            <a:off x="3200238" y="3418675"/>
            <a:ext cx="118333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Activity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Person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Corporation</a:t>
            </a:r>
            <a:endParaRPr/>
          </a:p>
        </p:txBody>
      </p:sp>
      <p:sp>
        <p:nvSpPr>
          <p:cNvPr id="475" name="Google Shape;475;p45"/>
          <p:cNvSpPr txBox="1"/>
          <p:nvPr/>
        </p:nvSpPr>
        <p:spPr>
          <a:xfrm>
            <a:off x="7355421" y="5347669"/>
            <a:ext cx="11641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Coordinates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Measures</a:t>
            </a:r>
            <a:endParaRPr/>
          </a:p>
        </p:txBody>
      </p:sp>
      <p:sp>
        <p:nvSpPr>
          <p:cNvPr id="476" name="Google Shape;476;p45"/>
          <p:cNvSpPr txBox="1"/>
          <p:nvPr/>
        </p:nvSpPr>
        <p:spPr>
          <a:xfrm>
            <a:off x="3190620" y="5347669"/>
            <a:ext cx="16225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Notary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Notary Act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r>
              <a:rPr baseline="30000"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arrondissment</a:t>
            </a:r>
            <a:endParaRPr i="1"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7" name="Google Shape;477;p45"/>
          <p:cNvPicPr preferRelativeResize="0"/>
          <p:nvPr/>
        </p:nvPicPr>
        <p:blipFill rotWithShape="1">
          <a:blip r:embed="rId3">
            <a:alphaModFix/>
          </a:blip>
          <a:srcRect b="0" l="0" r="0" t="2620"/>
          <a:stretch/>
        </p:blipFill>
        <p:spPr>
          <a:xfrm>
            <a:off x="6150810" y="1753586"/>
            <a:ext cx="2197100" cy="124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6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ON THE INTEGRATION OF FORMAL SYSTEMS WITH LLM</a:t>
            </a:r>
            <a:endParaRPr/>
          </a:p>
        </p:txBody>
      </p:sp>
      <p:sp>
        <p:nvSpPr>
          <p:cNvPr id="483" name="Google Shape;483;p46"/>
          <p:cNvSpPr txBox="1"/>
          <p:nvPr>
            <p:ph idx="1" type="body"/>
          </p:nvPr>
        </p:nvSpPr>
        <p:spPr>
          <a:xfrm>
            <a:off x="838200" y="1825625"/>
            <a:ext cx="5797546" cy="484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There is a strong trend today to leverage the power of LLMs by sending ontologies as RAGs.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It is </a:t>
            </a:r>
            <a:r>
              <a:rPr b="1" lang="en-US"/>
              <a:t>easy to do </a:t>
            </a:r>
            <a:r>
              <a:rPr lang="en-US"/>
              <a:t>and provides immediate “WOW” results (like most LLM queries)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On the other hand, purely formal queries are </a:t>
            </a:r>
            <a:r>
              <a:rPr b="1" lang="en-US"/>
              <a:t>difficult to design </a:t>
            </a:r>
            <a:r>
              <a:rPr lang="en-US"/>
              <a:t>and they require a rich ontology, also difficult to design.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But this is like giving pearls to swines because the nature of the reasoning capability is radically different from one to the other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In the case of the ontology, the reasoning is entirely </a:t>
            </a:r>
            <a:r>
              <a:rPr b="1" lang="en-US"/>
              <a:t>formal, traceable, and explainable</a:t>
            </a:r>
            <a:r>
              <a:rPr lang="en-US"/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In the case of ML, the reasoning is fundamentally probabilistic and not explainable.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An ontology gives you what ML can never give you: </a:t>
            </a:r>
            <a:r>
              <a:rPr b="1" lang="en-US"/>
              <a:t>100% certainty</a:t>
            </a:r>
            <a:r>
              <a:rPr lang="en-US"/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By sending it as part of a prompt or a RAG, one completely </a:t>
            </a:r>
            <a:r>
              <a:rPr b="1" lang="en-US"/>
              <a:t>loses this level of formality, explainability, and certainty</a:t>
            </a:r>
            <a:r>
              <a:rPr lang="en-US"/>
              <a:t>.</a:t>
            </a:r>
            <a:endParaRPr/>
          </a:p>
        </p:txBody>
      </p:sp>
      <p:pic>
        <p:nvPicPr>
          <p:cNvPr descr="A diagram of a computer process&#10;&#10;Description automatically generated" id="484" name="Google Shape;484;p4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691" y="1439478"/>
            <a:ext cx="4825851" cy="285896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6"/>
          <p:cNvSpPr txBox="1"/>
          <p:nvPr/>
        </p:nvSpPr>
        <p:spPr>
          <a:xfrm>
            <a:off x="7086756" y="4283790"/>
            <a:ext cx="42995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RAG = Retrieval Augmented Generation</a:t>
            </a:r>
            <a:endParaRPr/>
          </a:p>
        </p:txBody>
      </p:sp>
      <p:pic>
        <p:nvPicPr>
          <p:cNvPr id="486" name="Google Shape;48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6757" y="4567822"/>
            <a:ext cx="4267044" cy="2099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RIC-O AMBITION</a:t>
            </a:r>
            <a:endParaRPr/>
          </a:p>
        </p:txBody>
      </p:sp>
      <p:sp>
        <p:nvSpPr>
          <p:cNvPr id="317" name="Google Shape;317;p36"/>
          <p:cNvSpPr txBox="1"/>
          <p:nvPr>
            <p:ph idx="1" type="body"/>
          </p:nvPr>
        </p:nvSpPr>
        <p:spPr>
          <a:xfrm>
            <a:off x="838200" y="1825625"/>
            <a:ext cx="9568992" cy="4525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From the presentation page of the International Council on Archives Records in Contexts Ontology (ICA RiC-O) version 1.0.2 (https://www.ica.org/standards/RiC/ontology)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“RiC-O provides a generic vocabulary and formal rules for creating datasets that describe in a consistent way any kind of archival record resource. It supports publishing RDF datasets as Linked Data and making inferences using the logic of the ontology.”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“RiC-O is a technical implementation of RiC-CM that includes formal logic.”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“RiC-O is a generic, domain ontology: it is a high-level framework”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RiC-O is an ambitious project: it completely and formally defines (like mathematics) the domain of archival description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It is much more than a useful tool for archival description, search, and reasoning (AI)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It is a formal and normative definition of what archives and records </a:t>
            </a:r>
            <a:r>
              <a:rPr i="1" lang="en-US">
                <a:solidFill>
                  <a:srgbClr val="000000"/>
                </a:solidFill>
              </a:rPr>
              <a:t>are</a:t>
            </a:r>
            <a:r>
              <a:rPr lang="en-US">
                <a:solidFill>
                  <a:srgbClr val="000000"/>
                </a:solidFill>
              </a:rPr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>
                <a:solidFill>
                  <a:srgbClr val="000000"/>
                </a:solidFill>
              </a:rPr>
              <a:t>Important question: what is the truth criteria behind such an ontology?</a:t>
            </a:r>
            <a:endParaRPr/>
          </a:p>
          <a:p>
            <a:pPr indent="-124968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0769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0769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18" name="Google Shape;3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9747" y="2536881"/>
            <a:ext cx="1855891" cy="146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9747" y="4331900"/>
            <a:ext cx="1925756" cy="161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/>
          <p:nvPr/>
        </p:nvSpPr>
        <p:spPr>
          <a:xfrm>
            <a:off x="172815" y="2319640"/>
            <a:ext cx="3132084" cy="272217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5" name="Google Shape;325;p37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ONTOLOGY AS FORMAL THEORY</a:t>
            </a:r>
            <a:endParaRPr/>
          </a:p>
        </p:txBody>
      </p:sp>
      <p:sp>
        <p:nvSpPr>
          <p:cNvPr id="326" name="Google Shape;326;p37"/>
          <p:cNvSpPr txBox="1"/>
          <p:nvPr>
            <p:ph idx="2" type="body"/>
          </p:nvPr>
        </p:nvSpPr>
        <p:spPr>
          <a:xfrm>
            <a:off x="7014949" y="1825625"/>
            <a:ext cx="4882760" cy="4702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 </a:t>
            </a:r>
            <a:r>
              <a:rPr i="1" lang="en-US"/>
              <a:t>theory</a:t>
            </a:r>
            <a:r>
              <a:rPr lang="en-US"/>
              <a:t> is a class of true statements (called </a:t>
            </a:r>
            <a:r>
              <a:rPr i="1" lang="en-US"/>
              <a:t>theorems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Statements are true or false </a:t>
            </a:r>
            <a:r>
              <a:rPr i="1" lang="en-US"/>
              <a:t>with respect to a theory</a:t>
            </a:r>
            <a:r>
              <a:rPr lang="en-US"/>
              <a:t>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 theory provides a context to determine the truth of statements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 theory 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i="1" lang="en-US"/>
              <a:t>Deductive</a:t>
            </a:r>
            <a:r>
              <a:rPr lang="en-US"/>
              <a:t> if it is an inductive class</a:t>
            </a:r>
            <a:endParaRPr i="1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i="1" lang="en-US"/>
              <a:t>Decidable</a:t>
            </a:r>
            <a:r>
              <a:rPr lang="en-US"/>
              <a:t> if it is a definite class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i="1" lang="en-US"/>
              <a:t>Consistent</a:t>
            </a:r>
            <a:r>
              <a:rPr lang="en-US"/>
              <a:t> if it doesn’t exhaust all the statements (PNC)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i="1" lang="en-US"/>
              <a:t>Complete</a:t>
            </a:r>
            <a:r>
              <a:rPr lang="en-US"/>
              <a:t> if it is incapable of a consistent (proper) axiomatic extension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An </a:t>
            </a:r>
            <a:r>
              <a:rPr i="1" lang="en-US"/>
              <a:t>interpretation</a:t>
            </a:r>
            <a:r>
              <a:rPr lang="en-US"/>
              <a:t> of the theory is a relationship between statements of a theory and contensive statements of a subject matter (e.g. archival science)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We have an interpretation of the theory in the subject matter</a:t>
            </a:r>
            <a:endParaRPr/>
          </a:p>
          <a:p>
            <a:pPr indent="-12903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327" name="Google Shape;327;p37"/>
          <p:cNvSpPr/>
          <p:nvPr/>
        </p:nvSpPr>
        <p:spPr>
          <a:xfrm>
            <a:off x="1200653" y="2855667"/>
            <a:ext cx="2040363" cy="170267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Theory</a:t>
            </a: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5080326" y="2855667"/>
            <a:ext cx="1734207" cy="1702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Subject matter</a:t>
            </a:r>
            <a:endParaRPr/>
          </a:p>
        </p:txBody>
      </p:sp>
      <p:cxnSp>
        <p:nvCxnSpPr>
          <p:cNvPr id="329" name="Google Shape;329;p37"/>
          <p:cNvCxnSpPr>
            <a:stCxn id="327" idx="5"/>
            <a:endCxn id="328" idx="0"/>
          </p:cNvCxnSpPr>
          <p:nvPr/>
        </p:nvCxnSpPr>
        <p:spPr>
          <a:xfrm flipH="1" rot="-5400000">
            <a:off x="4381047" y="1289967"/>
            <a:ext cx="600" cy="3132000"/>
          </a:xfrm>
          <a:prstGeom prst="curvedConnector3">
            <a:avLst>
              <a:gd fmla="val -93096825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0" name="Google Shape;330;p37"/>
          <p:cNvSpPr txBox="1"/>
          <p:nvPr/>
        </p:nvSpPr>
        <p:spPr>
          <a:xfrm>
            <a:off x="3528733" y="1981564"/>
            <a:ext cx="16417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  <a:endParaRPr/>
          </a:p>
        </p:txBody>
      </p:sp>
      <p:sp>
        <p:nvSpPr>
          <p:cNvPr id="331" name="Google Shape;331;p37"/>
          <p:cNvSpPr txBox="1"/>
          <p:nvPr/>
        </p:nvSpPr>
        <p:spPr>
          <a:xfrm>
            <a:off x="5326021" y="4626320"/>
            <a:ext cx="12763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Given from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experience</a:t>
            </a:r>
            <a:endParaRPr/>
          </a:p>
        </p:txBody>
      </p:sp>
      <p:sp>
        <p:nvSpPr>
          <p:cNvPr id="332" name="Google Shape;332;p37"/>
          <p:cNvSpPr txBox="1"/>
          <p:nvPr/>
        </p:nvSpPr>
        <p:spPr>
          <a:xfrm>
            <a:off x="1735999" y="3867004"/>
            <a:ext cx="10246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Consistent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Decidable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Deductive</a:t>
            </a:r>
            <a:endParaRPr/>
          </a:p>
        </p:txBody>
      </p:sp>
      <p:sp>
        <p:nvSpPr>
          <p:cNvPr id="333" name="Google Shape;333;p37"/>
          <p:cNvSpPr txBox="1"/>
          <p:nvPr/>
        </p:nvSpPr>
        <p:spPr>
          <a:xfrm>
            <a:off x="833172" y="2469788"/>
            <a:ext cx="12121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Statements</a:t>
            </a:r>
            <a:endParaRPr/>
          </a:p>
        </p:txBody>
      </p:sp>
      <p:sp>
        <p:nvSpPr>
          <p:cNvPr id="334" name="Google Shape;334;p37"/>
          <p:cNvSpPr txBox="1"/>
          <p:nvPr/>
        </p:nvSpPr>
        <p:spPr>
          <a:xfrm>
            <a:off x="1543665" y="2971508"/>
            <a:ext cx="9797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A5A5A5"/>
                </a:solidFill>
                <a:latin typeface="Georgia"/>
                <a:ea typeface="Georgia"/>
                <a:cs typeface="Georgia"/>
                <a:sym typeface="Georgia"/>
              </a:rPr>
              <a:t>Theorems</a:t>
            </a:r>
            <a:endParaRPr/>
          </a:p>
        </p:txBody>
      </p:sp>
      <p:sp>
        <p:nvSpPr>
          <p:cNvPr id="335" name="Google Shape;335;p37"/>
          <p:cNvSpPr txBox="1"/>
          <p:nvPr/>
        </p:nvSpPr>
        <p:spPr>
          <a:xfrm>
            <a:off x="361644" y="5928748"/>
            <a:ext cx="42882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Curry (1951).</a:t>
            </a: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Outline of a Formalist Philosophy of Mathematics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/>
          <p:nvPr/>
        </p:nvSpPr>
        <p:spPr>
          <a:xfrm>
            <a:off x="3341224" y="3279284"/>
            <a:ext cx="1638894" cy="124095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AAED7"/>
              </a:gs>
              <a:gs pos="50000">
                <a:srgbClr val="8DA3CC"/>
              </a:gs>
              <a:gs pos="100000">
                <a:srgbClr val="7895CA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Acceptable</a:t>
            </a:r>
            <a:endParaRPr/>
          </a:p>
        </p:txBody>
      </p:sp>
      <p:sp>
        <p:nvSpPr>
          <p:cNvPr id="341" name="Google Shape;341;p38"/>
          <p:cNvSpPr/>
          <p:nvPr/>
        </p:nvSpPr>
        <p:spPr>
          <a:xfrm>
            <a:off x="172815" y="2319640"/>
            <a:ext cx="3132084" cy="272217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2" name="Google Shape;342;p38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ONTOLOGY AS FORMAL THEORY</a:t>
            </a:r>
            <a:endParaRPr/>
          </a:p>
        </p:txBody>
      </p:sp>
      <p:sp>
        <p:nvSpPr>
          <p:cNvPr id="343" name="Google Shape;343;p38"/>
          <p:cNvSpPr txBox="1"/>
          <p:nvPr>
            <p:ph idx="2" type="body"/>
          </p:nvPr>
        </p:nvSpPr>
        <p:spPr>
          <a:xfrm>
            <a:off x="7014949" y="1825625"/>
            <a:ext cx="4882760" cy="484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An </a:t>
            </a:r>
            <a:r>
              <a:rPr i="1" lang="en-US"/>
              <a:t>interpretation</a:t>
            </a:r>
            <a:r>
              <a:rPr lang="en-US"/>
              <a:t> of the theory is a relationship between statements of a theory and contensive statements of a subject matter (e.g. archival science)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We have an interpretation of the theory in the subject matter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The interpretation is </a:t>
            </a:r>
            <a:r>
              <a:rPr i="1" lang="en-US"/>
              <a:t>full</a:t>
            </a:r>
            <a:r>
              <a:rPr lang="en-US"/>
              <a:t> (as opposed to </a:t>
            </a:r>
            <a:r>
              <a:rPr i="1" lang="en-US"/>
              <a:t>partial</a:t>
            </a:r>
            <a:r>
              <a:rPr lang="en-US"/>
              <a:t>) if there is a contensive statement for each statement in the theory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The correspondent contensive statements are called </a:t>
            </a:r>
            <a:r>
              <a:rPr i="1" lang="en-US"/>
              <a:t>intepretants</a:t>
            </a:r>
            <a:endParaRPr i="1"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Ex: an interpretant of a physical theory may have an interpretant which can be experimentally tested.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An interpretation is </a:t>
            </a:r>
            <a:r>
              <a:rPr i="1" lang="en-US"/>
              <a:t>valid</a:t>
            </a:r>
            <a:r>
              <a:rPr lang="en-US"/>
              <a:t> when the interpretant of every theorem is true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An interpretation is </a:t>
            </a:r>
            <a:r>
              <a:rPr i="1" lang="en-US"/>
              <a:t>adequate</a:t>
            </a:r>
            <a:r>
              <a:rPr lang="en-US"/>
              <a:t> when every statement whose interpretant is true is a theorem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 theory is </a:t>
            </a:r>
            <a:r>
              <a:rPr i="1" lang="en-US"/>
              <a:t>acceptable</a:t>
            </a:r>
            <a:r>
              <a:rPr lang="en-US"/>
              <a:t> when the interpretation is is built for is both valid and adequate for the purpose of the theory</a:t>
            </a:r>
            <a:endParaRPr/>
          </a:p>
          <a:p>
            <a:pPr indent="-12903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2903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344" name="Google Shape;344;p38"/>
          <p:cNvSpPr/>
          <p:nvPr/>
        </p:nvSpPr>
        <p:spPr>
          <a:xfrm>
            <a:off x="1200653" y="2855667"/>
            <a:ext cx="2040363" cy="170267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Theory</a:t>
            </a:r>
            <a:endParaRPr/>
          </a:p>
        </p:txBody>
      </p:sp>
      <p:sp>
        <p:nvSpPr>
          <p:cNvPr id="345" name="Google Shape;345;p38"/>
          <p:cNvSpPr/>
          <p:nvPr/>
        </p:nvSpPr>
        <p:spPr>
          <a:xfrm>
            <a:off x="5080326" y="2855667"/>
            <a:ext cx="1734207" cy="1702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Subject matter</a:t>
            </a:r>
            <a:endParaRPr/>
          </a:p>
        </p:txBody>
      </p:sp>
      <p:cxnSp>
        <p:nvCxnSpPr>
          <p:cNvPr id="346" name="Google Shape;346;p38"/>
          <p:cNvCxnSpPr>
            <a:stCxn id="344" idx="5"/>
            <a:endCxn id="345" idx="0"/>
          </p:cNvCxnSpPr>
          <p:nvPr/>
        </p:nvCxnSpPr>
        <p:spPr>
          <a:xfrm flipH="1" rot="-5400000">
            <a:off x="4381047" y="1289967"/>
            <a:ext cx="600" cy="3132000"/>
          </a:xfrm>
          <a:prstGeom prst="curvedConnector3">
            <a:avLst>
              <a:gd fmla="val -93096825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7" name="Google Shape;347;p38"/>
          <p:cNvSpPr txBox="1"/>
          <p:nvPr/>
        </p:nvSpPr>
        <p:spPr>
          <a:xfrm>
            <a:off x="3528733" y="1981564"/>
            <a:ext cx="16417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  <a:endParaRPr/>
          </a:p>
        </p:txBody>
      </p:sp>
      <p:sp>
        <p:nvSpPr>
          <p:cNvPr id="348" name="Google Shape;348;p38"/>
          <p:cNvSpPr txBox="1"/>
          <p:nvPr/>
        </p:nvSpPr>
        <p:spPr>
          <a:xfrm>
            <a:off x="5326021" y="4626320"/>
            <a:ext cx="12763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Given from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experience</a:t>
            </a:r>
            <a:endParaRPr/>
          </a:p>
        </p:txBody>
      </p:sp>
      <p:sp>
        <p:nvSpPr>
          <p:cNvPr id="349" name="Google Shape;349;p38"/>
          <p:cNvSpPr/>
          <p:nvPr/>
        </p:nvSpPr>
        <p:spPr>
          <a:xfrm>
            <a:off x="3416629" y="3305584"/>
            <a:ext cx="1463281" cy="4099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2947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Valid</a:t>
            </a:r>
            <a:endParaRPr/>
          </a:p>
        </p:txBody>
      </p:sp>
      <p:sp>
        <p:nvSpPr>
          <p:cNvPr id="350" name="Google Shape;350;p38"/>
          <p:cNvSpPr/>
          <p:nvPr/>
        </p:nvSpPr>
        <p:spPr>
          <a:xfrm>
            <a:off x="3416629" y="3715487"/>
            <a:ext cx="1463281" cy="43508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2947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Adequate</a:t>
            </a:r>
            <a:endParaRPr/>
          </a:p>
        </p:txBody>
      </p:sp>
      <p:sp>
        <p:nvSpPr>
          <p:cNvPr id="351" name="Google Shape;351;p38"/>
          <p:cNvSpPr txBox="1"/>
          <p:nvPr/>
        </p:nvSpPr>
        <p:spPr>
          <a:xfrm>
            <a:off x="1735999" y="3867004"/>
            <a:ext cx="10246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Consistent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Decidable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Deductive</a:t>
            </a:r>
            <a:endParaRPr/>
          </a:p>
        </p:txBody>
      </p:sp>
      <p:sp>
        <p:nvSpPr>
          <p:cNvPr id="352" name="Google Shape;352;p38"/>
          <p:cNvSpPr txBox="1"/>
          <p:nvPr/>
        </p:nvSpPr>
        <p:spPr>
          <a:xfrm>
            <a:off x="833172" y="2469788"/>
            <a:ext cx="12121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Statements</a:t>
            </a:r>
            <a:endParaRPr/>
          </a:p>
        </p:txBody>
      </p:sp>
      <p:sp>
        <p:nvSpPr>
          <p:cNvPr id="353" name="Google Shape;353;p38"/>
          <p:cNvSpPr txBox="1"/>
          <p:nvPr/>
        </p:nvSpPr>
        <p:spPr>
          <a:xfrm>
            <a:off x="4047045" y="2314675"/>
            <a:ext cx="4475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full</a:t>
            </a:r>
            <a:endParaRPr/>
          </a:p>
        </p:txBody>
      </p:sp>
      <p:sp>
        <p:nvSpPr>
          <p:cNvPr id="354" name="Google Shape;354;p38"/>
          <p:cNvSpPr txBox="1"/>
          <p:nvPr/>
        </p:nvSpPr>
        <p:spPr>
          <a:xfrm>
            <a:off x="5489351" y="2998073"/>
            <a:ext cx="14253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707070"/>
                </a:solidFill>
                <a:latin typeface="Georgia"/>
                <a:ea typeface="Georgia"/>
                <a:cs typeface="Georgia"/>
                <a:sym typeface="Georgia"/>
              </a:rPr>
              <a:t>Interpretants</a:t>
            </a:r>
            <a:endParaRPr/>
          </a:p>
        </p:txBody>
      </p:sp>
      <p:sp>
        <p:nvSpPr>
          <p:cNvPr id="355" name="Google Shape;355;p38"/>
          <p:cNvSpPr txBox="1"/>
          <p:nvPr/>
        </p:nvSpPr>
        <p:spPr>
          <a:xfrm>
            <a:off x="1543665" y="2971508"/>
            <a:ext cx="9797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A5A5A5"/>
                </a:solidFill>
                <a:latin typeface="Georgia"/>
                <a:ea typeface="Georgia"/>
                <a:cs typeface="Georgia"/>
                <a:sym typeface="Georgia"/>
              </a:rPr>
              <a:t>Theorems</a:t>
            </a:r>
            <a:endParaRPr/>
          </a:p>
        </p:txBody>
      </p:sp>
      <p:sp>
        <p:nvSpPr>
          <p:cNvPr id="356" name="Google Shape;356;p38"/>
          <p:cNvSpPr txBox="1"/>
          <p:nvPr/>
        </p:nvSpPr>
        <p:spPr>
          <a:xfrm>
            <a:off x="361644" y="5928748"/>
            <a:ext cx="42882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Curry (1951).</a:t>
            </a: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Outline of a Formalist Philosophy of Mathematics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/>
          <p:nvPr/>
        </p:nvSpPr>
        <p:spPr>
          <a:xfrm>
            <a:off x="172815" y="2319640"/>
            <a:ext cx="3132084" cy="272217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2" name="Google Shape;362;p39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ONTOLOGY AS FORMAL THEORY</a:t>
            </a:r>
            <a:endParaRPr/>
          </a:p>
        </p:txBody>
      </p:sp>
      <p:sp>
        <p:nvSpPr>
          <p:cNvPr id="363" name="Google Shape;363;p39"/>
          <p:cNvSpPr txBox="1"/>
          <p:nvPr>
            <p:ph idx="2" type="body"/>
          </p:nvPr>
        </p:nvSpPr>
        <p:spPr>
          <a:xfrm>
            <a:off x="6602332" y="1825625"/>
            <a:ext cx="5295377" cy="4953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Examples from the RiC ontology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RiC is a formal theory (RDF)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Subject Matter: archival description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Statements and theorems: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[Activity] &lt;documents&gt; [Record Resource]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[Record Resource] &lt;documents&gt; [Activity]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[Instantiation] &lt;documents&gt; [Activity]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Theory: RiC-O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Consistent (OWL Reasoner)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Decidable (OWL)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Deductive (OWL Reasoner)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Interpretation is full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Validity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All theorems have a true contensive statement (interpretant)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Adequacy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All contensive true statements of archival science correspond to a statement that is a theorem</a:t>
            </a: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1200653" y="2855667"/>
            <a:ext cx="2040363" cy="170267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Theory</a:t>
            </a:r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5080326" y="2855667"/>
            <a:ext cx="1734207" cy="1702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Subject matter</a:t>
            </a:r>
            <a:endParaRPr/>
          </a:p>
        </p:txBody>
      </p:sp>
      <p:cxnSp>
        <p:nvCxnSpPr>
          <p:cNvPr id="366" name="Google Shape;366;p39"/>
          <p:cNvCxnSpPr>
            <a:stCxn id="364" idx="5"/>
            <a:endCxn id="365" idx="0"/>
          </p:cNvCxnSpPr>
          <p:nvPr/>
        </p:nvCxnSpPr>
        <p:spPr>
          <a:xfrm flipH="1" rot="-5400000">
            <a:off x="4381047" y="1289967"/>
            <a:ext cx="600" cy="3132000"/>
          </a:xfrm>
          <a:prstGeom prst="curvedConnector3">
            <a:avLst>
              <a:gd fmla="val -93096825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7" name="Google Shape;367;p39"/>
          <p:cNvSpPr txBox="1"/>
          <p:nvPr/>
        </p:nvSpPr>
        <p:spPr>
          <a:xfrm>
            <a:off x="3528733" y="1981564"/>
            <a:ext cx="16417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  <a:endParaRPr/>
          </a:p>
        </p:txBody>
      </p:sp>
      <p:sp>
        <p:nvSpPr>
          <p:cNvPr id="368" name="Google Shape;368;p39"/>
          <p:cNvSpPr txBox="1"/>
          <p:nvPr/>
        </p:nvSpPr>
        <p:spPr>
          <a:xfrm>
            <a:off x="5326021" y="4626320"/>
            <a:ext cx="12763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Given from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experience</a:t>
            </a: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3416629" y="3305584"/>
            <a:ext cx="1463281" cy="4099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2947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Valid</a:t>
            </a: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3416629" y="3715487"/>
            <a:ext cx="1463281" cy="435084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2947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Adequate</a:t>
            </a:r>
            <a:endParaRPr/>
          </a:p>
        </p:txBody>
      </p:sp>
      <p:sp>
        <p:nvSpPr>
          <p:cNvPr id="371" name="Google Shape;371;p39"/>
          <p:cNvSpPr txBox="1"/>
          <p:nvPr/>
        </p:nvSpPr>
        <p:spPr>
          <a:xfrm>
            <a:off x="1735999" y="3867004"/>
            <a:ext cx="10246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Consistent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Decidable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Deductive</a:t>
            </a:r>
            <a:endParaRPr/>
          </a:p>
        </p:txBody>
      </p:sp>
      <p:sp>
        <p:nvSpPr>
          <p:cNvPr id="372" name="Google Shape;372;p39"/>
          <p:cNvSpPr txBox="1"/>
          <p:nvPr/>
        </p:nvSpPr>
        <p:spPr>
          <a:xfrm>
            <a:off x="833172" y="2469788"/>
            <a:ext cx="12121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Statements</a:t>
            </a:r>
            <a:endParaRPr/>
          </a:p>
        </p:txBody>
      </p:sp>
      <p:sp>
        <p:nvSpPr>
          <p:cNvPr id="373" name="Google Shape;373;p39"/>
          <p:cNvSpPr txBox="1"/>
          <p:nvPr/>
        </p:nvSpPr>
        <p:spPr>
          <a:xfrm>
            <a:off x="4047045" y="2314675"/>
            <a:ext cx="4475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full</a:t>
            </a:r>
            <a:endParaRPr/>
          </a:p>
        </p:txBody>
      </p:sp>
      <p:sp>
        <p:nvSpPr>
          <p:cNvPr id="374" name="Google Shape;374;p39"/>
          <p:cNvSpPr txBox="1"/>
          <p:nvPr/>
        </p:nvSpPr>
        <p:spPr>
          <a:xfrm>
            <a:off x="5489351" y="2998073"/>
            <a:ext cx="14253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707070"/>
                </a:solidFill>
                <a:latin typeface="Georgia"/>
                <a:ea typeface="Georgia"/>
                <a:cs typeface="Georgia"/>
                <a:sym typeface="Georgia"/>
              </a:rPr>
              <a:t>Interpretants</a:t>
            </a:r>
            <a:endParaRPr/>
          </a:p>
        </p:txBody>
      </p:sp>
      <p:sp>
        <p:nvSpPr>
          <p:cNvPr id="375" name="Google Shape;375;p39"/>
          <p:cNvSpPr txBox="1"/>
          <p:nvPr/>
        </p:nvSpPr>
        <p:spPr>
          <a:xfrm>
            <a:off x="1543665" y="2971508"/>
            <a:ext cx="9797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A5A5A5"/>
                </a:solidFill>
                <a:latin typeface="Georgia"/>
                <a:ea typeface="Georgia"/>
                <a:cs typeface="Georgia"/>
                <a:sym typeface="Georgia"/>
              </a:rPr>
              <a:t>Theorems</a:t>
            </a:r>
            <a:endParaRPr/>
          </a:p>
        </p:txBody>
      </p:sp>
      <p:pic>
        <p:nvPicPr>
          <p:cNvPr id="376" name="Google Shape;37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0638" y="4104124"/>
            <a:ext cx="2416414" cy="267502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9"/>
          <p:cNvSpPr txBox="1"/>
          <p:nvPr/>
        </p:nvSpPr>
        <p:spPr>
          <a:xfrm>
            <a:off x="6538448" y="3336627"/>
            <a:ext cx="1024639" cy="307777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Theorem</a:t>
            </a:r>
            <a:endParaRPr/>
          </a:p>
        </p:txBody>
      </p:sp>
      <p:sp>
        <p:nvSpPr>
          <p:cNvPr id="378" name="Google Shape;378;p39"/>
          <p:cNvSpPr txBox="1"/>
          <p:nvPr/>
        </p:nvSpPr>
        <p:spPr>
          <a:xfrm>
            <a:off x="6538449" y="3715487"/>
            <a:ext cx="1024639" cy="307777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Theorem</a:t>
            </a:r>
            <a:endParaRPr/>
          </a:p>
        </p:txBody>
      </p:sp>
      <p:pic>
        <p:nvPicPr>
          <p:cNvPr descr="A blue molecule logo with white text&#10;&#10;Description automatically generated" id="379" name="Google Shape;37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615" y="5174767"/>
            <a:ext cx="955807" cy="95580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9"/>
          <p:cNvSpPr txBox="1"/>
          <p:nvPr/>
        </p:nvSpPr>
        <p:spPr>
          <a:xfrm>
            <a:off x="294291" y="6172307"/>
            <a:ext cx="19669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RiC-O_1-0-2.rdf</a:t>
            </a:r>
            <a:endParaRPr/>
          </a:p>
        </p:txBody>
      </p:sp>
      <p:sp>
        <p:nvSpPr>
          <p:cNvPr id="381" name="Google Shape;381;p39"/>
          <p:cNvSpPr/>
          <p:nvPr/>
        </p:nvSpPr>
        <p:spPr>
          <a:xfrm>
            <a:off x="1884783" y="5438925"/>
            <a:ext cx="753005" cy="59446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2" name="Google Shape;382;p39"/>
          <p:cNvSpPr/>
          <p:nvPr/>
        </p:nvSpPr>
        <p:spPr>
          <a:xfrm>
            <a:off x="6914741" y="4880031"/>
            <a:ext cx="249621" cy="1477328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3" name="Google Shape;383;p39"/>
          <p:cNvSpPr txBox="1"/>
          <p:nvPr/>
        </p:nvSpPr>
        <p:spPr>
          <a:xfrm>
            <a:off x="5739082" y="5216040"/>
            <a:ext cx="123833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One is more difficult to achieve / verify</a:t>
            </a:r>
            <a:endParaRPr/>
          </a:p>
        </p:txBody>
      </p:sp>
      <p:pic>
        <p:nvPicPr>
          <p:cNvPr descr="Checkmark with solid fill" id="384" name="Google Shape;38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0982" y="3230510"/>
            <a:ext cx="396979" cy="396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 Mark with solid fill" id="385" name="Google Shape;38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21547" y="3624431"/>
            <a:ext cx="410007" cy="410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0"/>
          <p:cNvSpPr/>
          <p:nvPr/>
        </p:nvSpPr>
        <p:spPr>
          <a:xfrm>
            <a:off x="172815" y="2319640"/>
            <a:ext cx="3132084" cy="272217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1" name="Google Shape;391;p40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RIC-O: VALID BUT NOT ADEQUATE</a:t>
            </a: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1200653" y="2855667"/>
            <a:ext cx="2040363" cy="170267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Theory</a:t>
            </a: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5080326" y="2855667"/>
            <a:ext cx="1734207" cy="1702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Subject matter</a:t>
            </a:r>
            <a:endParaRPr/>
          </a:p>
        </p:txBody>
      </p:sp>
      <p:cxnSp>
        <p:nvCxnSpPr>
          <p:cNvPr id="394" name="Google Shape;394;p40"/>
          <p:cNvCxnSpPr>
            <a:stCxn id="392" idx="5"/>
            <a:endCxn id="393" idx="0"/>
          </p:cNvCxnSpPr>
          <p:nvPr/>
        </p:nvCxnSpPr>
        <p:spPr>
          <a:xfrm flipH="1" rot="-5400000">
            <a:off x="4381047" y="1289967"/>
            <a:ext cx="600" cy="3132000"/>
          </a:xfrm>
          <a:prstGeom prst="curvedConnector3">
            <a:avLst>
              <a:gd fmla="val -93096825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5" name="Google Shape;395;p40"/>
          <p:cNvSpPr txBox="1"/>
          <p:nvPr/>
        </p:nvSpPr>
        <p:spPr>
          <a:xfrm>
            <a:off x="3528733" y="1981564"/>
            <a:ext cx="16417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  <a:endParaRPr/>
          </a:p>
        </p:txBody>
      </p:sp>
      <p:sp>
        <p:nvSpPr>
          <p:cNvPr id="396" name="Google Shape;396;p40"/>
          <p:cNvSpPr txBox="1"/>
          <p:nvPr/>
        </p:nvSpPr>
        <p:spPr>
          <a:xfrm>
            <a:off x="5326021" y="4626320"/>
            <a:ext cx="12763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Given from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experience</a:t>
            </a:r>
            <a:endParaRPr/>
          </a:p>
        </p:txBody>
      </p:sp>
      <p:sp>
        <p:nvSpPr>
          <p:cNvPr id="397" name="Google Shape;397;p40"/>
          <p:cNvSpPr/>
          <p:nvPr/>
        </p:nvSpPr>
        <p:spPr>
          <a:xfrm>
            <a:off x="3416629" y="3305584"/>
            <a:ext cx="1463281" cy="4099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2947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Valid</a:t>
            </a:r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3416629" y="3715487"/>
            <a:ext cx="1463281" cy="48006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12700">
            <a:solidFill>
              <a:srgbClr val="2947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Adequate</a:t>
            </a:r>
            <a:endParaRPr/>
          </a:p>
        </p:txBody>
      </p:sp>
      <p:sp>
        <p:nvSpPr>
          <p:cNvPr id="399" name="Google Shape;399;p40"/>
          <p:cNvSpPr txBox="1"/>
          <p:nvPr/>
        </p:nvSpPr>
        <p:spPr>
          <a:xfrm>
            <a:off x="1735999" y="3867004"/>
            <a:ext cx="10246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Consistent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Decidable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Deductive</a:t>
            </a:r>
            <a:endParaRPr/>
          </a:p>
        </p:txBody>
      </p:sp>
      <p:sp>
        <p:nvSpPr>
          <p:cNvPr id="400" name="Google Shape;400;p40"/>
          <p:cNvSpPr txBox="1"/>
          <p:nvPr/>
        </p:nvSpPr>
        <p:spPr>
          <a:xfrm>
            <a:off x="833172" y="2469788"/>
            <a:ext cx="12121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Statements</a:t>
            </a:r>
            <a:endParaRPr/>
          </a:p>
        </p:txBody>
      </p:sp>
      <p:sp>
        <p:nvSpPr>
          <p:cNvPr id="401" name="Google Shape;401;p40"/>
          <p:cNvSpPr txBox="1"/>
          <p:nvPr/>
        </p:nvSpPr>
        <p:spPr>
          <a:xfrm>
            <a:off x="4047045" y="2314675"/>
            <a:ext cx="4475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full</a:t>
            </a:r>
            <a:endParaRPr/>
          </a:p>
        </p:txBody>
      </p:sp>
      <p:sp>
        <p:nvSpPr>
          <p:cNvPr id="402" name="Google Shape;402;p40"/>
          <p:cNvSpPr txBox="1"/>
          <p:nvPr/>
        </p:nvSpPr>
        <p:spPr>
          <a:xfrm>
            <a:off x="5489351" y="2998073"/>
            <a:ext cx="14253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707070"/>
                </a:solidFill>
                <a:latin typeface="Georgia"/>
                <a:ea typeface="Georgia"/>
                <a:cs typeface="Georgia"/>
                <a:sym typeface="Georgia"/>
              </a:rPr>
              <a:t>Interpretants</a:t>
            </a:r>
            <a:endParaRPr/>
          </a:p>
        </p:txBody>
      </p:sp>
      <p:sp>
        <p:nvSpPr>
          <p:cNvPr id="403" name="Google Shape;403;p40"/>
          <p:cNvSpPr txBox="1"/>
          <p:nvPr/>
        </p:nvSpPr>
        <p:spPr>
          <a:xfrm>
            <a:off x="1543665" y="2971508"/>
            <a:ext cx="9797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A5A5A5"/>
                </a:solidFill>
                <a:latin typeface="Georgia"/>
                <a:ea typeface="Georgia"/>
                <a:cs typeface="Georgia"/>
                <a:sym typeface="Georgia"/>
              </a:rPr>
              <a:t>Theorems</a:t>
            </a:r>
            <a:endParaRPr/>
          </a:p>
        </p:txBody>
      </p:sp>
      <p:sp>
        <p:nvSpPr>
          <p:cNvPr id="404" name="Google Shape;404;p40"/>
          <p:cNvSpPr txBox="1"/>
          <p:nvPr>
            <p:ph idx="2" type="body"/>
          </p:nvPr>
        </p:nvSpPr>
        <p:spPr>
          <a:xfrm>
            <a:off x="7014949" y="1912125"/>
            <a:ext cx="4793593" cy="4351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 record can document an activity.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What about an activity having a record as its object?</a:t>
            </a:r>
            <a:endParaRPr/>
          </a:p>
          <a:p>
            <a:pPr indent="-1183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183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183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183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183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183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1836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 physical location has coordinates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Isn’t a physical location a place?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Many other examples</a:t>
            </a:r>
            <a:endParaRPr/>
          </a:p>
        </p:txBody>
      </p:sp>
      <p:pic>
        <p:nvPicPr>
          <p:cNvPr id="405" name="Google Shape;405;p40"/>
          <p:cNvPicPr preferRelativeResize="0"/>
          <p:nvPr/>
        </p:nvPicPr>
        <p:blipFill rotWithShape="1">
          <a:blip r:embed="rId3">
            <a:alphaModFix/>
          </a:blip>
          <a:srcRect b="-4508" l="-2307" r="2306" t="44325"/>
          <a:stretch/>
        </p:blipFill>
        <p:spPr>
          <a:xfrm>
            <a:off x="7906945" y="2808342"/>
            <a:ext cx="3513769" cy="224834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0"/>
          <p:cNvSpPr/>
          <p:nvPr/>
        </p:nvSpPr>
        <p:spPr>
          <a:xfrm>
            <a:off x="5185239" y="3986849"/>
            <a:ext cx="1557873" cy="498651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True statements</a:t>
            </a:r>
            <a:endParaRPr/>
          </a:p>
        </p:txBody>
      </p:sp>
      <p:pic>
        <p:nvPicPr>
          <p:cNvPr id="407" name="Google Shape;40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2366" y="5408124"/>
            <a:ext cx="2487966" cy="127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/>
          <p:nvPr/>
        </p:nvSpPr>
        <p:spPr>
          <a:xfrm>
            <a:off x="172815" y="2319640"/>
            <a:ext cx="3132084" cy="272217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3" name="Google Shape;413;p41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IN GENERAL, ADEQUACY IS DIFFICULT TO ACHIEVE</a:t>
            </a:r>
            <a:endParaRPr/>
          </a:p>
        </p:txBody>
      </p:sp>
      <p:sp>
        <p:nvSpPr>
          <p:cNvPr id="414" name="Google Shape;414;p41"/>
          <p:cNvSpPr txBox="1"/>
          <p:nvPr>
            <p:ph idx="2" type="body"/>
          </p:nvPr>
        </p:nvSpPr>
        <p:spPr>
          <a:xfrm>
            <a:off x="7014949" y="1825625"/>
            <a:ext cx="4882760" cy="48421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An acceptable theory is built through a back-and-forth between the subject matter and the formal system.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This is usually done by working on a partial set of true statements within the subject matter.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This is related to a fundamental problem: how does a formal system relate to intuition?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Is it possible to achieve adequacy?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Absolutely!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Assumes a general agreement of the community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Example: the Church-Turing thesis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▸"/>
            </a:pPr>
            <a:r>
              <a:rPr lang="en-US"/>
              <a:t>So what is the problem with the RiC ontology? </a:t>
            </a:r>
            <a:endParaRPr/>
          </a:p>
        </p:txBody>
      </p:sp>
      <p:sp>
        <p:nvSpPr>
          <p:cNvPr id="415" name="Google Shape;415;p41"/>
          <p:cNvSpPr/>
          <p:nvPr/>
        </p:nvSpPr>
        <p:spPr>
          <a:xfrm>
            <a:off x="1200653" y="2855667"/>
            <a:ext cx="2040363" cy="1702676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Theory</a:t>
            </a:r>
            <a:endParaRPr/>
          </a:p>
        </p:txBody>
      </p:sp>
      <p:sp>
        <p:nvSpPr>
          <p:cNvPr id="416" name="Google Shape;416;p41"/>
          <p:cNvSpPr/>
          <p:nvPr/>
        </p:nvSpPr>
        <p:spPr>
          <a:xfrm>
            <a:off x="5080326" y="2855667"/>
            <a:ext cx="1734207" cy="1702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Subject matter</a:t>
            </a:r>
            <a:endParaRPr/>
          </a:p>
        </p:txBody>
      </p:sp>
      <p:cxnSp>
        <p:nvCxnSpPr>
          <p:cNvPr id="417" name="Google Shape;417;p41"/>
          <p:cNvCxnSpPr>
            <a:stCxn id="415" idx="5"/>
            <a:endCxn id="416" idx="0"/>
          </p:cNvCxnSpPr>
          <p:nvPr/>
        </p:nvCxnSpPr>
        <p:spPr>
          <a:xfrm flipH="1" rot="-5400000">
            <a:off x="4381047" y="1289967"/>
            <a:ext cx="600" cy="3132000"/>
          </a:xfrm>
          <a:prstGeom prst="curvedConnector3">
            <a:avLst>
              <a:gd fmla="val -93096825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8" name="Google Shape;418;p41"/>
          <p:cNvSpPr txBox="1"/>
          <p:nvPr/>
        </p:nvSpPr>
        <p:spPr>
          <a:xfrm>
            <a:off x="3528733" y="1981564"/>
            <a:ext cx="16417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  <a:endParaRPr/>
          </a:p>
        </p:txBody>
      </p:sp>
      <p:sp>
        <p:nvSpPr>
          <p:cNvPr id="419" name="Google Shape;419;p41"/>
          <p:cNvSpPr txBox="1"/>
          <p:nvPr/>
        </p:nvSpPr>
        <p:spPr>
          <a:xfrm>
            <a:off x="5326021" y="4626320"/>
            <a:ext cx="12763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Given from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experience</a:t>
            </a:r>
            <a:endParaRPr/>
          </a:p>
        </p:txBody>
      </p:sp>
      <p:sp>
        <p:nvSpPr>
          <p:cNvPr id="420" name="Google Shape;420;p41"/>
          <p:cNvSpPr/>
          <p:nvPr/>
        </p:nvSpPr>
        <p:spPr>
          <a:xfrm>
            <a:off x="3416629" y="3305584"/>
            <a:ext cx="1463281" cy="4099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2947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Valid</a:t>
            </a: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3416629" y="3715487"/>
            <a:ext cx="1463281" cy="48006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12700">
            <a:solidFill>
              <a:srgbClr val="2947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Adequate</a:t>
            </a:r>
            <a:endParaRPr/>
          </a:p>
        </p:txBody>
      </p:sp>
      <p:sp>
        <p:nvSpPr>
          <p:cNvPr id="422" name="Google Shape;422;p41"/>
          <p:cNvSpPr txBox="1"/>
          <p:nvPr/>
        </p:nvSpPr>
        <p:spPr>
          <a:xfrm>
            <a:off x="1735999" y="3867004"/>
            <a:ext cx="10246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Consistent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Decidable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F2F2F2"/>
                </a:solidFill>
                <a:latin typeface="Georgia"/>
                <a:ea typeface="Georgia"/>
                <a:cs typeface="Georgia"/>
                <a:sym typeface="Georgia"/>
              </a:rPr>
              <a:t>Deductive</a:t>
            </a:r>
            <a:endParaRPr/>
          </a:p>
        </p:txBody>
      </p:sp>
      <p:sp>
        <p:nvSpPr>
          <p:cNvPr id="423" name="Google Shape;423;p41"/>
          <p:cNvSpPr txBox="1"/>
          <p:nvPr/>
        </p:nvSpPr>
        <p:spPr>
          <a:xfrm>
            <a:off x="833172" y="2469788"/>
            <a:ext cx="12121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Statements</a:t>
            </a:r>
            <a:endParaRPr/>
          </a:p>
        </p:txBody>
      </p:sp>
      <p:sp>
        <p:nvSpPr>
          <p:cNvPr id="424" name="Google Shape;424;p41"/>
          <p:cNvSpPr txBox="1"/>
          <p:nvPr/>
        </p:nvSpPr>
        <p:spPr>
          <a:xfrm>
            <a:off x="4047045" y="2314675"/>
            <a:ext cx="4475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full</a:t>
            </a:r>
            <a:endParaRPr/>
          </a:p>
        </p:txBody>
      </p:sp>
      <p:sp>
        <p:nvSpPr>
          <p:cNvPr id="425" name="Google Shape;425;p41"/>
          <p:cNvSpPr txBox="1"/>
          <p:nvPr/>
        </p:nvSpPr>
        <p:spPr>
          <a:xfrm>
            <a:off x="5489351" y="2998073"/>
            <a:ext cx="142539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707070"/>
                </a:solidFill>
                <a:latin typeface="Georgia"/>
                <a:ea typeface="Georgia"/>
                <a:cs typeface="Georgia"/>
                <a:sym typeface="Georgia"/>
              </a:rPr>
              <a:t>Interpretants</a:t>
            </a:r>
            <a:endParaRPr/>
          </a:p>
        </p:txBody>
      </p:sp>
      <p:sp>
        <p:nvSpPr>
          <p:cNvPr id="426" name="Google Shape;426;p41"/>
          <p:cNvSpPr txBox="1"/>
          <p:nvPr/>
        </p:nvSpPr>
        <p:spPr>
          <a:xfrm>
            <a:off x="1543665" y="2971508"/>
            <a:ext cx="9797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A5A5A5"/>
                </a:solidFill>
                <a:latin typeface="Georgia"/>
                <a:ea typeface="Georgia"/>
                <a:cs typeface="Georgia"/>
                <a:sym typeface="Georgia"/>
              </a:rPr>
              <a:t>Theorems</a:t>
            </a:r>
            <a:endParaRPr/>
          </a:p>
        </p:txBody>
      </p:sp>
      <p:sp>
        <p:nvSpPr>
          <p:cNvPr id="427" name="Google Shape;427;p41"/>
          <p:cNvSpPr txBox="1"/>
          <p:nvPr/>
        </p:nvSpPr>
        <p:spPr>
          <a:xfrm>
            <a:off x="361644" y="5928748"/>
            <a:ext cx="42882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Curry (1951).</a:t>
            </a:r>
            <a:r>
              <a:rPr i="1" lang="en-US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Outline of a Formalist Philosophy of Mathematics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Arrow circle with solid fill" id="428" name="Google Shape;42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1818" y="2862018"/>
            <a:ext cx="1872153" cy="1872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THE DOMAIN IS TOO LARGE</a:t>
            </a:r>
            <a:endParaRPr/>
          </a:p>
        </p:txBody>
      </p:sp>
      <p:sp>
        <p:nvSpPr>
          <p:cNvPr id="434" name="Google Shape;434;p42"/>
          <p:cNvSpPr txBox="1"/>
          <p:nvPr>
            <p:ph idx="1" type="body"/>
          </p:nvPr>
        </p:nvSpPr>
        <p:spPr>
          <a:xfrm>
            <a:off x="838200" y="1825625"/>
            <a:ext cx="68035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▸"/>
            </a:pPr>
            <a:r>
              <a:rPr lang="en-US"/>
              <a:t>The archival science domain is…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Char char="▸"/>
            </a:pPr>
            <a:r>
              <a:rPr lang="en-US"/>
              <a:t>Everything.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▸"/>
            </a:pPr>
            <a:r>
              <a:rPr lang="en-US"/>
              <a:t>It is too large to be tackled as one domain.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▸"/>
            </a:pPr>
            <a:r>
              <a:rPr lang="en-US"/>
              <a:t>If we try to do so: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Char char="▸"/>
            </a:pPr>
            <a:r>
              <a:rPr lang="en-US"/>
              <a:t>We risk ending up with a laundry list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Char char="▸"/>
            </a:pPr>
            <a:r>
              <a:rPr lang="en-US"/>
              <a:t>And thus missing adequacy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▸"/>
            </a:pPr>
            <a:r>
              <a:rPr lang="en-US"/>
              <a:t>Divide and conquer</a:t>
            </a:r>
            <a:endParaRPr/>
          </a:p>
        </p:txBody>
      </p:sp>
      <p:pic>
        <p:nvPicPr>
          <p:cNvPr id="435" name="Google Shape;4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5508" y="1825625"/>
            <a:ext cx="3084556" cy="40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2"/>
          <p:cNvSpPr/>
          <p:nvPr/>
        </p:nvSpPr>
        <p:spPr>
          <a:xfrm>
            <a:off x="6774667" y="3429000"/>
            <a:ext cx="1734207" cy="1702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Subject matter</a:t>
            </a:r>
            <a:endParaRPr/>
          </a:p>
        </p:txBody>
      </p:sp>
      <p:sp>
        <p:nvSpPr>
          <p:cNvPr id="437" name="Google Shape;437;p42"/>
          <p:cNvSpPr/>
          <p:nvPr/>
        </p:nvSpPr>
        <p:spPr>
          <a:xfrm>
            <a:off x="6879580" y="4560182"/>
            <a:ext cx="1557873" cy="498651"/>
          </a:xfrm>
          <a:prstGeom prst="ellipse">
            <a:avLst/>
          </a:prstGeom>
          <a:solidFill>
            <a:srgbClr val="C00000"/>
          </a:solidFill>
          <a:ln cap="flat" cmpd="sng" w="12700">
            <a:solidFill>
              <a:srgbClr val="6552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True statements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/>
          <p:nvPr/>
        </p:nvSpPr>
        <p:spPr>
          <a:xfrm>
            <a:off x="7320495" y="3732070"/>
            <a:ext cx="2416628" cy="2048764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Theory C</a:t>
            </a:r>
            <a:endParaRPr/>
          </a:p>
        </p:txBody>
      </p:sp>
      <p:sp>
        <p:nvSpPr>
          <p:cNvPr id="443" name="Google Shape;443;p43"/>
          <p:cNvSpPr txBox="1"/>
          <p:nvPr>
            <p:ph type="title"/>
          </p:nvPr>
        </p:nvSpPr>
        <p:spPr>
          <a:xfrm>
            <a:off x="1543665" y="190217"/>
            <a:ext cx="1026487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DIVIDE AND CONQUER</a:t>
            </a:r>
            <a:endParaRPr/>
          </a:p>
        </p:txBody>
      </p:sp>
      <p:sp>
        <p:nvSpPr>
          <p:cNvPr id="444" name="Google Shape;444;p43"/>
          <p:cNvSpPr txBox="1"/>
          <p:nvPr>
            <p:ph idx="1" type="body"/>
          </p:nvPr>
        </p:nvSpPr>
        <p:spPr>
          <a:xfrm>
            <a:off x="838200" y="1825625"/>
            <a:ext cx="68035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▸"/>
            </a:pPr>
            <a:r>
              <a:rPr lang="en-US"/>
              <a:t>Two ways of dividing the theory: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Char char="▸"/>
            </a:pPr>
            <a:r>
              <a:rPr lang="en-US"/>
              <a:t>We can build distinct independent theories corresponding to distinct domains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Char char="▸"/>
            </a:pPr>
            <a:r>
              <a:rPr lang="en-US"/>
              <a:t>We can build axiomatique extensions of theories: C extends A ; B extends 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▸"/>
            </a:pPr>
            <a:r>
              <a:rPr lang="en-US"/>
              <a:t>Domains themselves should thus be treated in a rigorous order, starting with the most fundamental and primitive notions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Char char="▸"/>
            </a:pPr>
            <a:r>
              <a:rPr lang="en-US"/>
              <a:t>In this example, theory A should be the first one built.</a:t>
            </a:r>
            <a:endParaRPr/>
          </a:p>
        </p:txBody>
      </p:sp>
      <p:sp>
        <p:nvSpPr>
          <p:cNvPr id="445" name="Google Shape;445;p43"/>
          <p:cNvSpPr/>
          <p:nvPr/>
        </p:nvSpPr>
        <p:spPr>
          <a:xfrm>
            <a:off x="8111329" y="2221755"/>
            <a:ext cx="2416628" cy="2066831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Theory B</a:t>
            </a:r>
            <a:endParaRPr/>
          </a:p>
        </p:txBody>
      </p:sp>
      <p:sp>
        <p:nvSpPr>
          <p:cNvPr id="446" name="Google Shape;446;p43"/>
          <p:cNvSpPr/>
          <p:nvPr/>
        </p:nvSpPr>
        <p:spPr>
          <a:xfrm>
            <a:off x="8234896" y="3445868"/>
            <a:ext cx="1353948" cy="1110852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5"/>
          </a:solidFill>
          <a:ln cap="flat" cmpd="sng" w="12700">
            <a:solidFill>
              <a:srgbClr val="002A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Theory 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egis University 1">
      <a:dk1>
        <a:srgbClr val="000000"/>
      </a:dk1>
      <a:lt1>
        <a:srgbClr val="FFFFFF"/>
      </a:lt1>
      <a:dk2>
        <a:srgbClr val="002B49"/>
      </a:dk2>
      <a:lt2>
        <a:srgbClr val="E1E1E1"/>
      </a:lt2>
      <a:accent1>
        <a:srgbClr val="F1C300"/>
      </a:accent1>
      <a:accent2>
        <a:srgbClr val="CCE2EE"/>
      </a:accent2>
      <a:accent3>
        <a:srgbClr val="D6D2C3"/>
      </a:accent3>
      <a:accent4>
        <a:srgbClr val="EDAB00"/>
      </a:accent4>
      <a:accent5>
        <a:srgbClr val="0064AB"/>
      </a:accent5>
      <a:accent6>
        <a:srgbClr val="62A9FF"/>
      </a:accent6>
      <a:hlink>
        <a:srgbClr val="D29022"/>
      </a:hlink>
      <a:folHlink>
        <a:srgbClr val="678C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