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7.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8.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9.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0.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1.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57" r:id="rId3"/>
    <p:sldId id="258" r:id="rId4"/>
    <p:sldId id="277" r:id="rId5"/>
    <p:sldId id="279" r:id="rId6"/>
    <p:sldId id="278" r:id="rId7"/>
    <p:sldId id="281" r:id="rId8"/>
    <p:sldId id="280" r:id="rId9"/>
    <p:sldId id="261" r:id="rId10"/>
    <p:sldId id="282" r:id="rId11"/>
    <p:sldId id="284" r:id="rId12"/>
    <p:sldId id="285" r:id="rId13"/>
    <p:sldId id="264" r:id="rId14"/>
    <p:sldId id="286" r:id="rId15"/>
    <p:sldId id="287" r:id="rId16"/>
    <p:sldId id="288" r:id="rId17"/>
    <p:sldId id="297" r:id="rId18"/>
    <p:sldId id="289" r:id="rId19"/>
    <p:sldId id="290" r:id="rId20"/>
    <p:sldId id="291" r:id="rId21"/>
    <p:sldId id="292" r:id="rId22"/>
    <p:sldId id="293" r:id="rId23"/>
    <p:sldId id="296" r:id="rId24"/>
    <p:sldId id="294" r:id="rId25"/>
    <p:sldId id="295" r:id="rId26"/>
    <p:sldId id="298" r:id="rId27"/>
    <p:sldId id="299" r:id="rId28"/>
    <p:sldId id="300" r:id="rId29"/>
    <p:sldId id="301" r:id="rId30"/>
    <p:sldId id="302" r:id="rId31"/>
    <p:sldId id="303" r:id="rId32"/>
    <p:sldId id="304" r:id="rId33"/>
    <p:sldId id="305" r:id="rId34"/>
    <p:sldId id="271" r:id="rId35"/>
    <p:sldId id="306" r:id="rId36"/>
    <p:sldId id="309" r:id="rId37"/>
    <p:sldId id="307" r:id="rId38"/>
    <p:sldId id="308" r:id="rId39"/>
    <p:sldId id="310" r:id="rId40"/>
    <p:sldId id="311" r:id="rId41"/>
    <p:sldId id="312" r:id="rId42"/>
    <p:sldId id="313" r:id="rId43"/>
    <p:sldId id="314" r:id="rId44"/>
    <p:sldId id="315" r:id="rId45"/>
    <p:sldId id="316"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0" autoAdjust="0"/>
    <p:restoredTop sz="94660"/>
  </p:normalViewPr>
  <p:slideViewPr>
    <p:cSldViewPr snapToGrid="0">
      <p:cViewPr>
        <p:scale>
          <a:sx n="75" d="100"/>
          <a:sy n="75" d="100"/>
        </p:scale>
        <p:origin x="760" y="5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ata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34.svg"/></Relationships>
</file>

<file path=ppt/diagrams/_rels/data1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https://www.canada.ca/en/government/system/digital-government/guideline-service-digital.html" TargetMode="External"/><Relationship Id="rId1" Type="http://schemas.openxmlformats.org/officeDocument/2006/relationships/hyperlink" Target="https://www.tbs-sct.canada.ca/pol/doc-eng.aspx?id=32601" TargetMode="Externa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diagrams/_rels/data1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svg"/><Relationship Id="rId1" Type="http://schemas.openxmlformats.org/officeDocument/2006/relationships/image" Target="../media/image64.png"/><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image" Target="../media/image67.svg"/></Relationships>
</file>

<file path=ppt/diagrams/_rels/data1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69.svg"/><Relationship Id="rId1" Type="http://schemas.openxmlformats.org/officeDocument/2006/relationships/image" Target="../media/image68.png"/><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72.svg"/></Relationships>
</file>

<file path=ppt/diagrams/_rels/data1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74.svg"/><Relationship Id="rId1" Type="http://schemas.openxmlformats.org/officeDocument/2006/relationships/image" Target="../media/image73.png"/><Relationship Id="rId6" Type="http://schemas.openxmlformats.org/officeDocument/2006/relationships/image" Target="../media/image76.svg"/><Relationship Id="rId5" Type="http://schemas.openxmlformats.org/officeDocument/2006/relationships/image" Target="../media/image75.png"/><Relationship Id="rId4" Type="http://schemas.openxmlformats.org/officeDocument/2006/relationships/image" Target="../media/image67.svg"/></Relationships>
</file>

<file path=ppt/diagrams/_rels/data1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svg"/><Relationship Id="rId1" Type="http://schemas.openxmlformats.org/officeDocument/2006/relationships/image" Target="../media/image77.png"/><Relationship Id="rId6" Type="http://schemas.openxmlformats.org/officeDocument/2006/relationships/image" Target="../media/image82.svg"/><Relationship Id="rId5" Type="http://schemas.openxmlformats.org/officeDocument/2006/relationships/image" Target="../media/image81.png"/><Relationship Id="rId4" Type="http://schemas.openxmlformats.org/officeDocument/2006/relationships/image" Target="../media/image80.svg"/></Relationships>
</file>

<file path=ppt/diagrams/_rels/data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2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svg"/><Relationship Id="rId1" Type="http://schemas.openxmlformats.org/officeDocument/2006/relationships/image" Target="../media/image84.png"/><Relationship Id="rId4" Type="http://schemas.openxmlformats.org/officeDocument/2006/relationships/image" Target="../media/image87.svg"/></Relationships>
</file>

<file path=ppt/diagrams/_rels/data2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69.svg"/><Relationship Id="rId1" Type="http://schemas.openxmlformats.org/officeDocument/2006/relationships/image" Target="../media/image68.png"/><Relationship Id="rId6" Type="http://schemas.openxmlformats.org/officeDocument/2006/relationships/image" Target="../media/image91.svg"/><Relationship Id="rId5" Type="http://schemas.openxmlformats.org/officeDocument/2006/relationships/image" Target="../media/image90.png"/><Relationship Id="rId4" Type="http://schemas.openxmlformats.org/officeDocument/2006/relationships/image" Target="../media/image89.svg"/></Relationships>
</file>

<file path=ppt/diagrams/_rels/data2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76.svg"/><Relationship Id="rId1" Type="http://schemas.openxmlformats.org/officeDocument/2006/relationships/image" Target="../media/image75.png"/><Relationship Id="rId6" Type="http://schemas.openxmlformats.org/officeDocument/2006/relationships/image" Target="../media/image95.svg"/><Relationship Id="rId5" Type="http://schemas.openxmlformats.org/officeDocument/2006/relationships/image" Target="../media/image94.png"/><Relationship Id="rId4" Type="http://schemas.openxmlformats.org/officeDocument/2006/relationships/image" Target="../media/image69.svg"/></Relationships>
</file>

<file path=ppt/diagrams/_rels/data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2.svg"/></Relationships>
</file>

<file path=ppt/diagrams/_rels/data24.xml.rels><?xml version="1.0" encoding="UTF-8" standalone="yes"?>
<Relationships xmlns="http://schemas.openxmlformats.org/package/2006/relationships"><Relationship Id="rId8" Type="http://schemas.openxmlformats.org/officeDocument/2006/relationships/image" Target="../media/image97.svg"/><Relationship Id="rId3" Type="http://schemas.openxmlformats.org/officeDocument/2006/relationships/image" Target="../media/image60.png"/><Relationship Id="rId7" Type="http://schemas.openxmlformats.org/officeDocument/2006/relationships/image" Target="../media/image96.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image" Target="../media/image61.svg"/></Relationships>
</file>

<file path=ppt/diagrams/_rels/data25.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svg"/><Relationship Id="rId1" Type="http://schemas.openxmlformats.org/officeDocument/2006/relationships/image" Target="../media/image99.png"/><Relationship Id="rId6" Type="http://schemas.openxmlformats.org/officeDocument/2006/relationships/image" Target="../media/image104.svg"/><Relationship Id="rId5" Type="http://schemas.openxmlformats.org/officeDocument/2006/relationships/image" Target="../media/image103.png"/><Relationship Id="rId4" Type="http://schemas.openxmlformats.org/officeDocument/2006/relationships/image" Target="../media/image102.svg"/></Relationships>
</file>

<file path=ppt/diagrams/_rels/data26.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78.svg"/><Relationship Id="rId1" Type="http://schemas.openxmlformats.org/officeDocument/2006/relationships/image" Target="../media/image77.png"/><Relationship Id="rId4" Type="http://schemas.openxmlformats.org/officeDocument/2006/relationships/image" Target="../media/image106.svg"/></Relationships>
</file>

<file path=ppt/diagrams/_rels/data2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10.svg"/><Relationship Id="rId1" Type="http://schemas.openxmlformats.org/officeDocument/2006/relationships/image" Target="../media/image109.png"/><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image" Target="../media/image76.svg"/></Relationships>
</file>

<file path=ppt/diagrams/_rels/data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110.svg"/><Relationship Id="rId1" Type="http://schemas.openxmlformats.org/officeDocument/2006/relationships/image" Target="../media/image109.png"/><Relationship Id="rId4" Type="http://schemas.openxmlformats.org/officeDocument/2006/relationships/image" Target="../media/image69.svg"/></Relationships>
</file>

<file path=ppt/diagrams/_rels/data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ata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ata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ata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diagrams/_rels/data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52.svg"/></Relationships>
</file>

<file path=ppt/diagrams/_rels/data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34.svg"/><Relationship Id="rId1" Type="http://schemas.openxmlformats.org/officeDocument/2006/relationships/image" Target="../media/image33.png"/><Relationship Id="rId4" Type="http://schemas.openxmlformats.org/officeDocument/2006/relationships/image" Target="../media/image5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34.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svg"/><Relationship Id="rId1" Type="http://schemas.openxmlformats.org/officeDocument/2006/relationships/image" Target="../media/image60.png"/><Relationship Id="rId6" Type="http://schemas.openxmlformats.org/officeDocument/2006/relationships/hyperlink" Target="https://www.canada.ca/en/government/system/digital-government/guideline-service-digital.html" TargetMode="External"/><Relationship Id="rId5" Type="http://schemas.openxmlformats.org/officeDocument/2006/relationships/hyperlink" Target="https://www.tbs-sct.canada.ca/pol/doc-eng.aspx?id=32601" TargetMode="External"/><Relationship Id="rId4" Type="http://schemas.openxmlformats.org/officeDocument/2006/relationships/image" Target="../media/image63.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svg"/><Relationship Id="rId1" Type="http://schemas.openxmlformats.org/officeDocument/2006/relationships/image" Target="../media/image64.png"/><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image" Target="../media/image67.svg"/></Relationships>
</file>

<file path=ppt/diagrams/_rels/drawing1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69.svg"/><Relationship Id="rId1" Type="http://schemas.openxmlformats.org/officeDocument/2006/relationships/image" Target="../media/image68.png"/><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72.svg"/></Relationships>
</file>

<file path=ppt/diagrams/_rels/drawing1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74.svg"/><Relationship Id="rId1" Type="http://schemas.openxmlformats.org/officeDocument/2006/relationships/image" Target="../media/image73.png"/><Relationship Id="rId6" Type="http://schemas.openxmlformats.org/officeDocument/2006/relationships/image" Target="../media/image76.svg"/><Relationship Id="rId5" Type="http://schemas.openxmlformats.org/officeDocument/2006/relationships/image" Target="../media/image75.png"/><Relationship Id="rId4" Type="http://schemas.openxmlformats.org/officeDocument/2006/relationships/image" Target="../media/image67.svg"/></Relationships>
</file>

<file path=ppt/diagrams/_rels/drawing1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svg"/><Relationship Id="rId1" Type="http://schemas.openxmlformats.org/officeDocument/2006/relationships/image" Target="../media/image77.png"/><Relationship Id="rId6" Type="http://schemas.openxmlformats.org/officeDocument/2006/relationships/image" Target="../media/image82.svg"/><Relationship Id="rId5" Type="http://schemas.openxmlformats.org/officeDocument/2006/relationships/image" Target="../media/image81.png"/><Relationship Id="rId4" Type="http://schemas.openxmlformats.org/officeDocument/2006/relationships/image" Target="../media/image8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2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svg"/><Relationship Id="rId1" Type="http://schemas.openxmlformats.org/officeDocument/2006/relationships/image" Target="../media/image84.png"/><Relationship Id="rId4" Type="http://schemas.openxmlformats.org/officeDocument/2006/relationships/image" Target="../media/image87.svg"/></Relationships>
</file>

<file path=ppt/diagrams/_rels/drawing2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69.svg"/><Relationship Id="rId1" Type="http://schemas.openxmlformats.org/officeDocument/2006/relationships/image" Target="../media/image68.png"/><Relationship Id="rId6" Type="http://schemas.openxmlformats.org/officeDocument/2006/relationships/image" Target="../media/image91.svg"/><Relationship Id="rId5" Type="http://schemas.openxmlformats.org/officeDocument/2006/relationships/image" Target="../media/image90.png"/><Relationship Id="rId4" Type="http://schemas.openxmlformats.org/officeDocument/2006/relationships/image" Target="../media/image89.svg"/></Relationships>
</file>

<file path=ppt/diagrams/_rels/drawing2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76.svg"/><Relationship Id="rId1" Type="http://schemas.openxmlformats.org/officeDocument/2006/relationships/image" Target="../media/image75.png"/><Relationship Id="rId6" Type="http://schemas.openxmlformats.org/officeDocument/2006/relationships/image" Target="../media/image95.svg"/><Relationship Id="rId5" Type="http://schemas.openxmlformats.org/officeDocument/2006/relationships/image" Target="../media/image94.png"/><Relationship Id="rId4" Type="http://schemas.openxmlformats.org/officeDocument/2006/relationships/image" Target="../media/image69.svg"/></Relationships>
</file>

<file path=ppt/diagrams/_rels/drawing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2.svg"/></Relationships>
</file>

<file path=ppt/diagrams/_rels/drawing24.xml.rels><?xml version="1.0" encoding="UTF-8" standalone="yes"?>
<Relationships xmlns="http://schemas.openxmlformats.org/package/2006/relationships"><Relationship Id="rId8" Type="http://schemas.openxmlformats.org/officeDocument/2006/relationships/image" Target="../media/image97.svg"/><Relationship Id="rId3" Type="http://schemas.openxmlformats.org/officeDocument/2006/relationships/image" Target="../media/image60.png"/><Relationship Id="rId7" Type="http://schemas.openxmlformats.org/officeDocument/2006/relationships/image" Target="../media/image96.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image" Target="../media/image61.svg"/></Relationships>
</file>

<file path=ppt/diagrams/_rels/drawing25.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svg"/><Relationship Id="rId1" Type="http://schemas.openxmlformats.org/officeDocument/2006/relationships/image" Target="../media/image99.png"/><Relationship Id="rId6" Type="http://schemas.openxmlformats.org/officeDocument/2006/relationships/image" Target="../media/image104.svg"/><Relationship Id="rId5" Type="http://schemas.openxmlformats.org/officeDocument/2006/relationships/image" Target="../media/image103.png"/><Relationship Id="rId4" Type="http://schemas.openxmlformats.org/officeDocument/2006/relationships/image" Target="../media/image102.svg"/></Relationships>
</file>

<file path=ppt/diagrams/_rels/drawing26.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78.svg"/><Relationship Id="rId1" Type="http://schemas.openxmlformats.org/officeDocument/2006/relationships/image" Target="../media/image77.png"/><Relationship Id="rId4" Type="http://schemas.openxmlformats.org/officeDocument/2006/relationships/image" Target="../media/image106.svg"/></Relationships>
</file>

<file path=ppt/diagrams/_rels/drawing2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10.svg"/><Relationship Id="rId1" Type="http://schemas.openxmlformats.org/officeDocument/2006/relationships/image" Target="../media/image109.png"/><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image" Target="../media/image76.svg"/></Relationships>
</file>

<file path=ppt/diagrams/_rels/drawing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110.svg"/><Relationship Id="rId1" Type="http://schemas.openxmlformats.org/officeDocument/2006/relationships/image" Target="../media/image109.png"/><Relationship Id="rId4" Type="http://schemas.openxmlformats.org/officeDocument/2006/relationships/image" Target="../media/image69.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diagrams/_rels/drawing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52.svg"/></Relationships>
</file>

<file path=ppt/diagrams/_rels/drawing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34.svg"/><Relationship Id="rId1" Type="http://schemas.openxmlformats.org/officeDocument/2006/relationships/image" Target="../media/image33.png"/><Relationship Id="rId4" Type="http://schemas.openxmlformats.org/officeDocument/2006/relationships/image" Target="../media/image55.svg"/></Relationships>
</file>

<file path=ppt/diagrams/colors1.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80B366-F7AD-4D83-9CAC-4D32B7B7EA11}" type="doc">
      <dgm:prSet loTypeId="urn:microsoft.com/office/officeart/2018/2/layout/IconVerticalSolidList" loCatId="icon" qsTypeId="urn:microsoft.com/office/officeart/2005/8/quickstyle/simple1" qsCatId="simple" csTypeId="urn:microsoft.com/office/officeart/2018/5/colors/Iconchunking_neutralbg_accent3_2" csCatId="accent3" phldr="1"/>
      <dgm:spPr/>
      <dgm:t>
        <a:bodyPr/>
        <a:lstStyle/>
        <a:p>
          <a:endParaRPr lang="en-US"/>
        </a:p>
      </dgm:t>
    </dgm:pt>
    <dgm:pt modelId="{224B369F-56B4-427E-8CA5-3F96EF3D3212}">
      <dgm:prSet/>
      <dgm:spPr/>
      <dgm:t>
        <a:bodyPr/>
        <a:lstStyle/>
        <a:p>
          <a:pPr>
            <a:lnSpc>
              <a:spcPct val="100000"/>
            </a:lnSpc>
          </a:pPr>
          <a:r>
            <a:rPr lang="en-US" b="0" i="0"/>
            <a:t>writing and editing documents and emails</a:t>
          </a:r>
          <a:endParaRPr lang="en-US"/>
        </a:p>
      </dgm:t>
    </dgm:pt>
    <dgm:pt modelId="{B42E3D0B-E6B9-4500-8771-5F2E5C3291E6}" type="parTrans" cxnId="{6A084DF0-332D-4A5A-B398-CAD48C77E9D2}">
      <dgm:prSet/>
      <dgm:spPr/>
      <dgm:t>
        <a:bodyPr/>
        <a:lstStyle/>
        <a:p>
          <a:endParaRPr lang="en-US"/>
        </a:p>
      </dgm:t>
    </dgm:pt>
    <dgm:pt modelId="{12AB7A53-4A0F-47BD-A14F-2425BA3E25F8}" type="sibTrans" cxnId="{6A084DF0-332D-4A5A-B398-CAD48C77E9D2}">
      <dgm:prSet/>
      <dgm:spPr/>
      <dgm:t>
        <a:bodyPr/>
        <a:lstStyle/>
        <a:p>
          <a:endParaRPr lang="en-US"/>
        </a:p>
      </dgm:t>
    </dgm:pt>
    <dgm:pt modelId="{9F71B45A-77F7-47BB-AD76-D0EC343587DC}">
      <dgm:prSet/>
      <dgm:spPr/>
      <dgm:t>
        <a:bodyPr/>
        <a:lstStyle/>
        <a:p>
          <a:pPr>
            <a:lnSpc>
              <a:spcPct val="100000"/>
            </a:lnSpc>
          </a:pPr>
          <a:r>
            <a:rPr lang="en-US" b="0" i="0"/>
            <a:t>coding tasks, such as debugging and generating templates and common solutions</a:t>
          </a:r>
          <a:endParaRPr lang="en-US"/>
        </a:p>
      </dgm:t>
    </dgm:pt>
    <dgm:pt modelId="{6A4CEBAB-96B4-4142-B3F7-E5037B2B2D98}" type="parTrans" cxnId="{011158C0-DC2E-461F-835F-F890AB38853D}">
      <dgm:prSet/>
      <dgm:spPr/>
      <dgm:t>
        <a:bodyPr/>
        <a:lstStyle/>
        <a:p>
          <a:endParaRPr lang="en-US"/>
        </a:p>
      </dgm:t>
    </dgm:pt>
    <dgm:pt modelId="{7B3AFADF-D18A-4792-AE92-2DC9F7C280CB}" type="sibTrans" cxnId="{011158C0-DC2E-461F-835F-F890AB38853D}">
      <dgm:prSet/>
      <dgm:spPr/>
      <dgm:t>
        <a:bodyPr/>
        <a:lstStyle/>
        <a:p>
          <a:endParaRPr lang="en-US"/>
        </a:p>
      </dgm:t>
    </dgm:pt>
    <dgm:pt modelId="{5F4A0E5B-F0D5-4D06-9B70-9F75AB3D066C}">
      <dgm:prSet/>
      <dgm:spPr/>
      <dgm:t>
        <a:bodyPr/>
        <a:lstStyle/>
        <a:p>
          <a:pPr>
            <a:lnSpc>
              <a:spcPct val="100000"/>
            </a:lnSpc>
          </a:pPr>
          <a:r>
            <a:rPr lang="en-US" b="0" i="0"/>
            <a:t>summarizing information</a:t>
          </a:r>
          <a:endParaRPr lang="en-US"/>
        </a:p>
      </dgm:t>
    </dgm:pt>
    <dgm:pt modelId="{87E6F373-8D38-4344-8811-9ED4A3AC44EB}" type="parTrans" cxnId="{2E99D6B3-54BC-49AA-B7E0-8569AEA52614}">
      <dgm:prSet/>
      <dgm:spPr/>
      <dgm:t>
        <a:bodyPr/>
        <a:lstStyle/>
        <a:p>
          <a:endParaRPr lang="en-US"/>
        </a:p>
      </dgm:t>
    </dgm:pt>
    <dgm:pt modelId="{D7B8C3DB-FB7D-4600-87AA-9D8A0E80BAEB}" type="sibTrans" cxnId="{2E99D6B3-54BC-49AA-B7E0-8569AEA52614}">
      <dgm:prSet/>
      <dgm:spPr/>
      <dgm:t>
        <a:bodyPr/>
        <a:lstStyle/>
        <a:p>
          <a:endParaRPr lang="en-US"/>
        </a:p>
      </dgm:t>
    </dgm:pt>
    <dgm:pt modelId="{D3B393E5-20FC-4E74-A7F7-1D81621EAA52}">
      <dgm:prSet/>
      <dgm:spPr/>
      <dgm:t>
        <a:bodyPr/>
        <a:lstStyle/>
        <a:p>
          <a:pPr>
            <a:lnSpc>
              <a:spcPct val="100000"/>
            </a:lnSpc>
          </a:pPr>
          <a:r>
            <a:rPr lang="en-US" b="0" i="0"/>
            <a:t>brainstorming</a:t>
          </a:r>
          <a:endParaRPr lang="en-US"/>
        </a:p>
      </dgm:t>
    </dgm:pt>
    <dgm:pt modelId="{9819453E-E5F4-4749-AF99-5204588F8426}" type="parTrans" cxnId="{89C2BE41-57ED-47B9-BB0C-BC97963E6AA6}">
      <dgm:prSet/>
      <dgm:spPr/>
      <dgm:t>
        <a:bodyPr/>
        <a:lstStyle/>
        <a:p>
          <a:endParaRPr lang="en-US"/>
        </a:p>
      </dgm:t>
    </dgm:pt>
    <dgm:pt modelId="{5774D68B-19A5-4D46-B2FE-99F864EBB3C4}" type="sibTrans" cxnId="{89C2BE41-57ED-47B9-BB0C-BC97963E6AA6}">
      <dgm:prSet/>
      <dgm:spPr/>
      <dgm:t>
        <a:bodyPr/>
        <a:lstStyle/>
        <a:p>
          <a:endParaRPr lang="en-US"/>
        </a:p>
      </dgm:t>
    </dgm:pt>
    <dgm:pt modelId="{7AEAEFBC-0AFE-49D3-8120-635C7328554A}">
      <dgm:prSet/>
      <dgm:spPr/>
      <dgm:t>
        <a:bodyPr/>
        <a:lstStyle/>
        <a:p>
          <a:pPr>
            <a:lnSpc>
              <a:spcPct val="100000"/>
            </a:lnSpc>
          </a:pPr>
          <a:r>
            <a:rPr lang="en-US" b="0" i="0"/>
            <a:t>research, translation and learning</a:t>
          </a:r>
          <a:endParaRPr lang="en-US"/>
        </a:p>
      </dgm:t>
    </dgm:pt>
    <dgm:pt modelId="{AD0C9467-2D44-4ED7-BEEF-13CB832E7796}" type="parTrans" cxnId="{2D52AA05-F06D-4C53-AF3C-AB170C2F7049}">
      <dgm:prSet/>
      <dgm:spPr/>
      <dgm:t>
        <a:bodyPr/>
        <a:lstStyle/>
        <a:p>
          <a:endParaRPr lang="en-US"/>
        </a:p>
      </dgm:t>
    </dgm:pt>
    <dgm:pt modelId="{118BF0A3-C157-42FD-8D1C-02EBD2CC9EBE}" type="sibTrans" cxnId="{2D52AA05-F06D-4C53-AF3C-AB170C2F7049}">
      <dgm:prSet/>
      <dgm:spPr/>
      <dgm:t>
        <a:bodyPr/>
        <a:lstStyle/>
        <a:p>
          <a:endParaRPr lang="en-US"/>
        </a:p>
      </dgm:t>
    </dgm:pt>
    <dgm:pt modelId="{F0C091D1-F786-4382-8DBC-C31089552FCE}">
      <dgm:prSet/>
      <dgm:spPr/>
      <dgm:t>
        <a:bodyPr/>
        <a:lstStyle/>
        <a:p>
          <a:pPr>
            <a:lnSpc>
              <a:spcPct val="100000"/>
            </a:lnSpc>
          </a:pPr>
          <a:r>
            <a:rPr lang="en-US" b="0" i="0"/>
            <a:t>providing support to clients (for example, answering questions, troubleshooting)</a:t>
          </a:r>
          <a:endParaRPr lang="en-US"/>
        </a:p>
      </dgm:t>
    </dgm:pt>
    <dgm:pt modelId="{8603ACBE-D5E5-4165-853D-4B9201101DD8}" type="parTrans" cxnId="{81C4E224-2570-49E8-9AD2-64D3465EC1D0}">
      <dgm:prSet/>
      <dgm:spPr/>
      <dgm:t>
        <a:bodyPr/>
        <a:lstStyle/>
        <a:p>
          <a:endParaRPr lang="en-US"/>
        </a:p>
      </dgm:t>
    </dgm:pt>
    <dgm:pt modelId="{9BB559B3-2EFD-4C6A-8286-5CBAEEDD2EF7}" type="sibTrans" cxnId="{81C4E224-2570-49E8-9AD2-64D3465EC1D0}">
      <dgm:prSet/>
      <dgm:spPr/>
      <dgm:t>
        <a:bodyPr/>
        <a:lstStyle/>
        <a:p>
          <a:endParaRPr lang="en-US"/>
        </a:p>
      </dgm:t>
    </dgm:pt>
    <dgm:pt modelId="{BD2535C1-D65D-4BC2-B35C-1900D4E2955E}" type="pres">
      <dgm:prSet presAssocID="{7E80B366-F7AD-4D83-9CAC-4D32B7B7EA11}" presName="root" presStyleCnt="0">
        <dgm:presLayoutVars>
          <dgm:dir/>
          <dgm:resizeHandles val="exact"/>
        </dgm:presLayoutVars>
      </dgm:prSet>
      <dgm:spPr/>
    </dgm:pt>
    <dgm:pt modelId="{080AF439-00E6-46E6-89EB-A7A760A1EAFD}" type="pres">
      <dgm:prSet presAssocID="{224B369F-56B4-427E-8CA5-3F96EF3D3212}" presName="compNode" presStyleCnt="0"/>
      <dgm:spPr/>
    </dgm:pt>
    <dgm:pt modelId="{4D41ADDD-7317-4F38-9AD2-63D4706CCA46}" type="pres">
      <dgm:prSet presAssocID="{224B369F-56B4-427E-8CA5-3F96EF3D3212}" presName="bgRect" presStyleLbl="bgShp" presStyleIdx="0" presStyleCnt="6"/>
      <dgm:spPr/>
    </dgm:pt>
    <dgm:pt modelId="{20863D94-F277-4646-8207-046A2C5AF8F3}" type="pres">
      <dgm:prSet presAssocID="{224B369F-56B4-427E-8CA5-3F96EF3D3212}"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mail"/>
        </a:ext>
      </dgm:extLst>
    </dgm:pt>
    <dgm:pt modelId="{ABEA6D05-8D97-4045-AE27-223626D4EADA}" type="pres">
      <dgm:prSet presAssocID="{224B369F-56B4-427E-8CA5-3F96EF3D3212}" presName="spaceRect" presStyleCnt="0"/>
      <dgm:spPr/>
    </dgm:pt>
    <dgm:pt modelId="{9EAD7888-8374-4635-8B5C-74E2299C2B67}" type="pres">
      <dgm:prSet presAssocID="{224B369F-56B4-427E-8CA5-3F96EF3D3212}" presName="parTx" presStyleLbl="revTx" presStyleIdx="0" presStyleCnt="6">
        <dgm:presLayoutVars>
          <dgm:chMax val="0"/>
          <dgm:chPref val="0"/>
        </dgm:presLayoutVars>
      </dgm:prSet>
      <dgm:spPr/>
    </dgm:pt>
    <dgm:pt modelId="{0BE0715C-ECE9-40AC-ACA4-7DE498E54130}" type="pres">
      <dgm:prSet presAssocID="{12AB7A53-4A0F-47BD-A14F-2425BA3E25F8}" presName="sibTrans" presStyleCnt="0"/>
      <dgm:spPr/>
    </dgm:pt>
    <dgm:pt modelId="{F99FBA31-BB59-4535-A52F-CC8003BA4004}" type="pres">
      <dgm:prSet presAssocID="{9F71B45A-77F7-47BB-AD76-D0EC343587DC}" presName="compNode" presStyleCnt="0"/>
      <dgm:spPr/>
    </dgm:pt>
    <dgm:pt modelId="{C7ADCACF-062E-4230-B3B2-3CFDEF1E58A6}" type="pres">
      <dgm:prSet presAssocID="{9F71B45A-77F7-47BB-AD76-D0EC343587DC}" presName="bgRect" presStyleLbl="bgShp" presStyleIdx="1" presStyleCnt="6"/>
      <dgm:spPr/>
    </dgm:pt>
    <dgm:pt modelId="{D77DFBA1-62BD-41AD-A9C0-861A3B228961}" type="pres">
      <dgm:prSet presAssocID="{9F71B45A-77F7-47BB-AD76-D0EC343587DC}"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lowchart"/>
        </a:ext>
      </dgm:extLst>
    </dgm:pt>
    <dgm:pt modelId="{CFFD367B-DE3B-4D2A-8FB6-56FE54997C6E}" type="pres">
      <dgm:prSet presAssocID="{9F71B45A-77F7-47BB-AD76-D0EC343587DC}" presName="spaceRect" presStyleCnt="0"/>
      <dgm:spPr/>
    </dgm:pt>
    <dgm:pt modelId="{7291FDA0-D2CE-45CA-80EB-D17BDC2C8225}" type="pres">
      <dgm:prSet presAssocID="{9F71B45A-77F7-47BB-AD76-D0EC343587DC}" presName="parTx" presStyleLbl="revTx" presStyleIdx="1" presStyleCnt="6">
        <dgm:presLayoutVars>
          <dgm:chMax val="0"/>
          <dgm:chPref val="0"/>
        </dgm:presLayoutVars>
      </dgm:prSet>
      <dgm:spPr/>
    </dgm:pt>
    <dgm:pt modelId="{452D32C6-FB08-4B93-B832-8CAD9D30DB97}" type="pres">
      <dgm:prSet presAssocID="{7B3AFADF-D18A-4792-AE92-2DC9F7C280CB}" presName="sibTrans" presStyleCnt="0"/>
      <dgm:spPr/>
    </dgm:pt>
    <dgm:pt modelId="{15AB55AE-741A-4F02-9BE1-275E530BF737}" type="pres">
      <dgm:prSet presAssocID="{5F4A0E5B-F0D5-4D06-9B70-9F75AB3D066C}" presName="compNode" presStyleCnt="0"/>
      <dgm:spPr/>
    </dgm:pt>
    <dgm:pt modelId="{9DE61D5A-DD52-47BA-880D-71D2AF6F95B7}" type="pres">
      <dgm:prSet presAssocID="{5F4A0E5B-F0D5-4D06-9B70-9F75AB3D066C}" presName="bgRect" presStyleLbl="bgShp" presStyleIdx="2" presStyleCnt="6"/>
      <dgm:spPr/>
    </dgm:pt>
    <dgm:pt modelId="{ED618F13-1A9A-405C-94EF-41532A8A0BBB}" type="pres">
      <dgm:prSet presAssocID="{5F4A0E5B-F0D5-4D06-9B70-9F75AB3D066C}"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ument"/>
        </a:ext>
      </dgm:extLst>
    </dgm:pt>
    <dgm:pt modelId="{8447947F-D7A9-4D5E-B2DD-74E8AFC526F3}" type="pres">
      <dgm:prSet presAssocID="{5F4A0E5B-F0D5-4D06-9B70-9F75AB3D066C}" presName="spaceRect" presStyleCnt="0"/>
      <dgm:spPr/>
    </dgm:pt>
    <dgm:pt modelId="{CF517567-7CD3-4A33-800B-3D241C5CFF9B}" type="pres">
      <dgm:prSet presAssocID="{5F4A0E5B-F0D5-4D06-9B70-9F75AB3D066C}" presName="parTx" presStyleLbl="revTx" presStyleIdx="2" presStyleCnt="6">
        <dgm:presLayoutVars>
          <dgm:chMax val="0"/>
          <dgm:chPref val="0"/>
        </dgm:presLayoutVars>
      </dgm:prSet>
      <dgm:spPr/>
    </dgm:pt>
    <dgm:pt modelId="{736A79CD-05F4-471D-8346-868C3B594888}" type="pres">
      <dgm:prSet presAssocID="{D7B8C3DB-FB7D-4600-87AA-9D8A0E80BAEB}" presName="sibTrans" presStyleCnt="0"/>
      <dgm:spPr/>
    </dgm:pt>
    <dgm:pt modelId="{70688AD8-811D-44F2-AE51-F26C0CBD8D26}" type="pres">
      <dgm:prSet presAssocID="{D3B393E5-20FC-4E74-A7F7-1D81621EAA52}" presName="compNode" presStyleCnt="0"/>
      <dgm:spPr/>
    </dgm:pt>
    <dgm:pt modelId="{BFF02CD3-F8C0-4AE6-A19E-6C4870D313F0}" type="pres">
      <dgm:prSet presAssocID="{D3B393E5-20FC-4E74-A7F7-1D81621EAA52}" presName="bgRect" presStyleLbl="bgShp" presStyleIdx="3" presStyleCnt="6"/>
      <dgm:spPr/>
    </dgm:pt>
    <dgm:pt modelId="{D2FC23B7-F05F-4057-AB95-F53393505C5F}" type="pres">
      <dgm:prSet presAssocID="{D3B393E5-20FC-4E74-A7F7-1D81621EAA52}"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erson with Idea"/>
        </a:ext>
      </dgm:extLst>
    </dgm:pt>
    <dgm:pt modelId="{A33B309F-AA84-4BF8-89D3-E8C8CF9D1664}" type="pres">
      <dgm:prSet presAssocID="{D3B393E5-20FC-4E74-A7F7-1D81621EAA52}" presName="spaceRect" presStyleCnt="0"/>
      <dgm:spPr/>
    </dgm:pt>
    <dgm:pt modelId="{3EFA9BA1-2C6E-443D-AA55-5090640CBAB8}" type="pres">
      <dgm:prSet presAssocID="{D3B393E5-20FC-4E74-A7F7-1D81621EAA52}" presName="parTx" presStyleLbl="revTx" presStyleIdx="3" presStyleCnt="6">
        <dgm:presLayoutVars>
          <dgm:chMax val="0"/>
          <dgm:chPref val="0"/>
        </dgm:presLayoutVars>
      </dgm:prSet>
      <dgm:spPr/>
    </dgm:pt>
    <dgm:pt modelId="{4AB60283-0F80-469A-BE7A-D460897809F0}" type="pres">
      <dgm:prSet presAssocID="{5774D68B-19A5-4D46-B2FE-99F864EBB3C4}" presName="sibTrans" presStyleCnt="0"/>
      <dgm:spPr/>
    </dgm:pt>
    <dgm:pt modelId="{5AE79714-C4C1-4A64-93C9-442F107CF6A4}" type="pres">
      <dgm:prSet presAssocID="{7AEAEFBC-0AFE-49D3-8120-635C7328554A}" presName="compNode" presStyleCnt="0"/>
      <dgm:spPr/>
    </dgm:pt>
    <dgm:pt modelId="{3D272253-3E40-4701-B3B0-291193B4E723}" type="pres">
      <dgm:prSet presAssocID="{7AEAEFBC-0AFE-49D3-8120-635C7328554A}" presName="bgRect" presStyleLbl="bgShp" presStyleIdx="4" presStyleCnt="6"/>
      <dgm:spPr/>
    </dgm:pt>
    <dgm:pt modelId="{A7BB1BDF-D9BF-441A-8B4E-DF3E3E8BEAA3}" type="pres">
      <dgm:prSet presAssocID="{7AEAEFBC-0AFE-49D3-8120-635C7328554A}"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ooks"/>
        </a:ext>
      </dgm:extLst>
    </dgm:pt>
    <dgm:pt modelId="{E9227228-DE15-49C8-886D-6AC64601B66D}" type="pres">
      <dgm:prSet presAssocID="{7AEAEFBC-0AFE-49D3-8120-635C7328554A}" presName="spaceRect" presStyleCnt="0"/>
      <dgm:spPr/>
    </dgm:pt>
    <dgm:pt modelId="{DF9F38BE-BB64-43A3-AA05-1BC356D8361C}" type="pres">
      <dgm:prSet presAssocID="{7AEAEFBC-0AFE-49D3-8120-635C7328554A}" presName="parTx" presStyleLbl="revTx" presStyleIdx="4" presStyleCnt="6">
        <dgm:presLayoutVars>
          <dgm:chMax val="0"/>
          <dgm:chPref val="0"/>
        </dgm:presLayoutVars>
      </dgm:prSet>
      <dgm:spPr/>
    </dgm:pt>
    <dgm:pt modelId="{DFDC6179-1A0C-4AB6-99E1-3C3A2303F26F}" type="pres">
      <dgm:prSet presAssocID="{118BF0A3-C157-42FD-8D1C-02EBD2CC9EBE}" presName="sibTrans" presStyleCnt="0"/>
      <dgm:spPr/>
    </dgm:pt>
    <dgm:pt modelId="{EADA51C7-925D-4897-B54B-2E610A5346EC}" type="pres">
      <dgm:prSet presAssocID="{F0C091D1-F786-4382-8DBC-C31089552FCE}" presName="compNode" presStyleCnt="0"/>
      <dgm:spPr/>
    </dgm:pt>
    <dgm:pt modelId="{8FB83B34-6E8A-485D-8EDF-907C15800EB4}" type="pres">
      <dgm:prSet presAssocID="{F0C091D1-F786-4382-8DBC-C31089552FCE}" presName="bgRect" presStyleLbl="bgShp" presStyleIdx="5" presStyleCnt="6"/>
      <dgm:spPr/>
    </dgm:pt>
    <dgm:pt modelId="{05DAB4B6-70FC-4250-9255-B2CBA6DB9867}" type="pres">
      <dgm:prSet presAssocID="{F0C091D1-F786-4382-8DBC-C31089552FCE}"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Wrench"/>
        </a:ext>
      </dgm:extLst>
    </dgm:pt>
    <dgm:pt modelId="{57C71C21-8597-421D-B88D-D74E84E4231B}" type="pres">
      <dgm:prSet presAssocID="{F0C091D1-F786-4382-8DBC-C31089552FCE}" presName="spaceRect" presStyleCnt="0"/>
      <dgm:spPr/>
    </dgm:pt>
    <dgm:pt modelId="{337E065B-848B-424E-8929-520907AF1CA6}" type="pres">
      <dgm:prSet presAssocID="{F0C091D1-F786-4382-8DBC-C31089552FCE}" presName="parTx" presStyleLbl="revTx" presStyleIdx="5" presStyleCnt="6">
        <dgm:presLayoutVars>
          <dgm:chMax val="0"/>
          <dgm:chPref val="0"/>
        </dgm:presLayoutVars>
      </dgm:prSet>
      <dgm:spPr/>
    </dgm:pt>
  </dgm:ptLst>
  <dgm:cxnLst>
    <dgm:cxn modelId="{2D52AA05-F06D-4C53-AF3C-AB170C2F7049}" srcId="{7E80B366-F7AD-4D83-9CAC-4D32B7B7EA11}" destId="{7AEAEFBC-0AFE-49D3-8120-635C7328554A}" srcOrd="4" destOrd="0" parTransId="{AD0C9467-2D44-4ED7-BEEF-13CB832E7796}" sibTransId="{118BF0A3-C157-42FD-8D1C-02EBD2CC9EBE}"/>
    <dgm:cxn modelId="{04351008-FF35-4646-82D4-75FBD69D8D47}" type="presOf" srcId="{D3B393E5-20FC-4E74-A7F7-1D81621EAA52}" destId="{3EFA9BA1-2C6E-443D-AA55-5090640CBAB8}" srcOrd="0" destOrd="0" presId="urn:microsoft.com/office/officeart/2018/2/layout/IconVerticalSolidList"/>
    <dgm:cxn modelId="{C7B3F909-29B5-4F24-A784-4BD6574F6717}" type="presOf" srcId="{F0C091D1-F786-4382-8DBC-C31089552FCE}" destId="{337E065B-848B-424E-8929-520907AF1CA6}" srcOrd="0" destOrd="0" presId="urn:microsoft.com/office/officeart/2018/2/layout/IconVerticalSolidList"/>
    <dgm:cxn modelId="{81C4E224-2570-49E8-9AD2-64D3465EC1D0}" srcId="{7E80B366-F7AD-4D83-9CAC-4D32B7B7EA11}" destId="{F0C091D1-F786-4382-8DBC-C31089552FCE}" srcOrd="5" destOrd="0" parTransId="{8603ACBE-D5E5-4165-853D-4B9201101DD8}" sibTransId="{9BB559B3-2EFD-4C6A-8286-5CBAEEDD2EF7}"/>
    <dgm:cxn modelId="{89C2BE41-57ED-47B9-BB0C-BC97963E6AA6}" srcId="{7E80B366-F7AD-4D83-9CAC-4D32B7B7EA11}" destId="{D3B393E5-20FC-4E74-A7F7-1D81621EAA52}" srcOrd="3" destOrd="0" parTransId="{9819453E-E5F4-4749-AF99-5204588F8426}" sibTransId="{5774D68B-19A5-4D46-B2FE-99F864EBB3C4}"/>
    <dgm:cxn modelId="{218C3D64-587A-40E3-87AB-7D8234B0AFD7}" type="presOf" srcId="{7AEAEFBC-0AFE-49D3-8120-635C7328554A}" destId="{DF9F38BE-BB64-43A3-AA05-1BC356D8361C}" srcOrd="0" destOrd="0" presId="urn:microsoft.com/office/officeart/2018/2/layout/IconVerticalSolidList"/>
    <dgm:cxn modelId="{DA69BB81-C181-4A2C-B0A6-E9743DAA39DE}" type="presOf" srcId="{224B369F-56B4-427E-8CA5-3F96EF3D3212}" destId="{9EAD7888-8374-4635-8B5C-74E2299C2B67}" srcOrd="0" destOrd="0" presId="urn:microsoft.com/office/officeart/2018/2/layout/IconVerticalSolidList"/>
    <dgm:cxn modelId="{D7ADAE9F-295D-449A-A69E-ECAEEE1510C0}" type="presOf" srcId="{9F71B45A-77F7-47BB-AD76-D0EC343587DC}" destId="{7291FDA0-D2CE-45CA-80EB-D17BDC2C8225}" srcOrd="0" destOrd="0" presId="urn:microsoft.com/office/officeart/2018/2/layout/IconVerticalSolidList"/>
    <dgm:cxn modelId="{2E99D6B3-54BC-49AA-B7E0-8569AEA52614}" srcId="{7E80B366-F7AD-4D83-9CAC-4D32B7B7EA11}" destId="{5F4A0E5B-F0D5-4D06-9B70-9F75AB3D066C}" srcOrd="2" destOrd="0" parTransId="{87E6F373-8D38-4344-8811-9ED4A3AC44EB}" sibTransId="{D7B8C3DB-FB7D-4600-87AA-9D8A0E80BAEB}"/>
    <dgm:cxn modelId="{011158C0-DC2E-461F-835F-F890AB38853D}" srcId="{7E80B366-F7AD-4D83-9CAC-4D32B7B7EA11}" destId="{9F71B45A-77F7-47BB-AD76-D0EC343587DC}" srcOrd="1" destOrd="0" parTransId="{6A4CEBAB-96B4-4142-B3F7-E5037B2B2D98}" sibTransId="{7B3AFADF-D18A-4792-AE92-2DC9F7C280CB}"/>
    <dgm:cxn modelId="{7E7CEFD8-2697-49A6-917F-7040D7A486A1}" type="presOf" srcId="{5F4A0E5B-F0D5-4D06-9B70-9F75AB3D066C}" destId="{CF517567-7CD3-4A33-800B-3D241C5CFF9B}" srcOrd="0" destOrd="0" presId="urn:microsoft.com/office/officeart/2018/2/layout/IconVerticalSolidList"/>
    <dgm:cxn modelId="{6A084DF0-332D-4A5A-B398-CAD48C77E9D2}" srcId="{7E80B366-F7AD-4D83-9CAC-4D32B7B7EA11}" destId="{224B369F-56B4-427E-8CA5-3F96EF3D3212}" srcOrd="0" destOrd="0" parTransId="{B42E3D0B-E6B9-4500-8771-5F2E5C3291E6}" sibTransId="{12AB7A53-4A0F-47BD-A14F-2425BA3E25F8}"/>
    <dgm:cxn modelId="{298325F2-1D9C-4A14-9C4F-1741FFABF72E}" type="presOf" srcId="{7E80B366-F7AD-4D83-9CAC-4D32B7B7EA11}" destId="{BD2535C1-D65D-4BC2-B35C-1900D4E2955E}" srcOrd="0" destOrd="0" presId="urn:microsoft.com/office/officeart/2018/2/layout/IconVerticalSolidList"/>
    <dgm:cxn modelId="{FAFFF08F-5918-4F77-A4D4-926429B15587}" type="presParOf" srcId="{BD2535C1-D65D-4BC2-B35C-1900D4E2955E}" destId="{080AF439-00E6-46E6-89EB-A7A760A1EAFD}" srcOrd="0" destOrd="0" presId="urn:microsoft.com/office/officeart/2018/2/layout/IconVerticalSolidList"/>
    <dgm:cxn modelId="{ADDA5D93-399D-4651-8675-0DBB178942FF}" type="presParOf" srcId="{080AF439-00E6-46E6-89EB-A7A760A1EAFD}" destId="{4D41ADDD-7317-4F38-9AD2-63D4706CCA46}" srcOrd="0" destOrd="0" presId="urn:microsoft.com/office/officeart/2018/2/layout/IconVerticalSolidList"/>
    <dgm:cxn modelId="{FE9221D3-63D8-4B5F-B1E6-D5954391CE95}" type="presParOf" srcId="{080AF439-00E6-46E6-89EB-A7A760A1EAFD}" destId="{20863D94-F277-4646-8207-046A2C5AF8F3}" srcOrd="1" destOrd="0" presId="urn:microsoft.com/office/officeart/2018/2/layout/IconVerticalSolidList"/>
    <dgm:cxn modelId="{D7E5A56C-241E-46C7-B1B7-6F292409AE32}" type="presParOf" srcId="{080AF439-00E6-46E6-89EB-A7A760A1EAFD}" destId="{ABEA6D05-8D97-4045-AE27-223626D4EADA}" srcOrd="2" destOrd="0" presId="urn:microsoft.com/office/officeart/2018/2/layout/IconVerticalSolidList"/>
    <dgm:cxn modelId="{D1D07AA5-A81B-4C8A-94A5-B4E1375FD9E8}" type="presParOf" srcId="{080AF439-00E6-46E6-89EB-A7A760A1EAFD}" destId="{9EAD7888-8374-4635-8B5C-74E2299C2B67}" srcOrd="3" destOrd="0" presId="urn:microsoft.com/office/officeart/2018/2/layout/IconVerticalSolidList"/>
    <dgm:cxn modelId="{02446BBE-77BA-46D5-9A6A-D3E5A61EB2E5}" type="presParOf" srcId="{BD2535C1-D65D-4BC2-B35C-1900D4E2955E}" destId="{0BE0715C-ECE9-40AC-ACA4-7DE498E54130}" srcOrd="1" destOrd="0" presId="urn:microsoft.com/office/officeart/2018/2/layout/IconVerticalSolidList"/>
    <dgm:cxn modelId="{E7A6A54D-B8F7-4839-973B-DCA42D10F080}" type="presParOf" srcId="{BD2535C1-D65D-4BC2-B35C-1900D4E2955E}" destId="{F99FBA31-BB59-4535-A52F-CC8003BA4004}" srcOrd="2" destOrd="0" presId="urn:microsoft.com/office/officeart/2018/2/layout/IconVerticalSolidList"/>
    <dgm:cxn modelId="{DC8C2E6E-BBB5-4B3B-A953-70490EF5EE1A}" type="presParOf" srcId="{F99FBA31-BB59-4535-A52F-CC8003BA4004}" destId="{C7ADCACF-062E-4230-B3B2-3CFDEF1E58A6}" srcOrd="0" destOrd="0" presId="urn:microsoft.com/office/officeart/2018/2/layout/IconVerticalSolidList"/>
    <dgm:cxn modelId="{32DF07B6-01F3-4A40-BF08-030263440719}" type="presParOf" srcId="{F99FBA31-BB59-4535-A52F-CC8003BA4004}" destId="{D77DFBA1-62BD-41AD-A9C0-861A3B228961}" srcOrd="1" destOrd="0" presId="urn:microsoft.com/office/officeart/2018/2/layout/IconVerticalSolidList"/>
    <dgm:cxn modelId="{5AC5C51D-024C-48F7-9BD2-8894094F15CB}" type="presParOf" srcId="{F99FBA31-BB59-4535-A52F-CC8003BA4004}" destId="{CFFD367B-DE3B-4D2A-8FB6-56FE54997C6E}" srcOrd="2" destOrd="0" presId="urn:microsoft.com/office/officeart/2018/2/layout/IconVerticalSolidList"/>
    <dgm:cxn modelId="{CAED6324-0F72-4B2D-ACD9-5CB2EFF9DF94}" type="presParOf" srcId="{F99FBA31-BB59-4535-A52F-CC8003BA4004}" destId="{7291FDA0-D2CE-45CA-80EB-D17BDC2C8225}" srcOrd="3" destOrd="0" presId="urn:microsoft.com/office/officeart/2018/2/layout/IconVerticalSolidList"/>
    <dgm:cxn modelId="{0831493C-BB6D-405A-815B-D324133073AC}" type="presParOf" srcId="{BD2535C1-D65D-4BC2-B35C-1900D4E2955E}" destId="{452D32C6-FB08-4B93-B832-8CAD9D30DB97}" srcOrd="3" destOrd="0" presId="urn:microsoft.com/office/officeart/2018/2/layout/IconVerticalSolidList"/>
    <dgm:cxn modelId="{294D6692-9762-42B1-B74B-C19FA2C6204B}" type="presParOf" srcId="{BD2535C1-D65D-4BC2-B35C-1900D4E2955E}" destId="{15AB55AE-741A-4F02-9BE1-275E530BF737}" srcOrd="4" destOrd="0" presId="urn:microsoft.com/office/officeart/2018/2/layout/IconVerticalSolidList"/>
    <dgm:cxn modelId="{0B649B2A-50BD-4A19-ACDF-D96E67A48EB2}" type="presParOf" srcId="{15AB55AE-741A-4F02-9BE1-275E530BF737}" destId="{9DE61D5A-DD52-47BA-880D-71D2AF6F95B7}" srcOrd="0" destOrd="0" presId="urn:microsoft.com/office/officeart/2018/2/layout/IconVerticalSolidList"/>
    <dgm:cxn modelId="{BAA770F8-22F8-4B20-AB80-8C16BA3F864A}" type="presParOf" srcId="{15AB55AE-741A-4F02-9BE1-275E530BF737}" destId="{ED618F13-1A9A-405C-94EF-41532A8A0BBB}" srcOrd="1" destOrd="0" presId="urn:microsoft.com/office/officeart/2018/2/layout/IconVerticalSolidList"/>
    <dgm:cxn modelId="{313E990E-9032-4167-83C5-B977B67FC7BD}" type="presParOf" srcId="{15AB55AE-741A-4F02-9BE1-275E530BF737}" destId="{8447947F-D7A9-4D5E-B2DD-74E8AFC526F3}" srcOrd="2" destOrd="0" presId="urn:microsoft.com/office/officeart/2018/2/layout/IconVerticalSolidList"/>
    <dgm:cxn modelId="{36AFD085-F84C-47A5-A005-866100442D93}" type="presParOf" srcId="{15AB55AE-741A-4F02-9BE1-275E530BF737}" destId="{CF517567-7CD3-4A33-800B-3D241C5CFF9B}" srcOrd="3" destOrd="0" presId="urn:microsoft.com/office/officeart/2018/2/layout/IconVerticalSolidList"/>
    <dgm:cxn modelId="{FB06CEBD-9A6E-4802-AE18-C7EB0FF61A1D}" type="presParOf" srcId="{BD2535C1-D65D-4BC2-B35C-1900D4E2955E}" destId="{736A79CD-05F4-471D-8346-868C3B594888}" srcOrd="5" destOrd="0" presId="urn:microsoft.com/office/officeart/2018/2/layout/IconVerticalSolidList"/>
    <dgm:cxn modelId="{76FE13A0-9E08-48D7-B0C9-1F83438089FF}" type="presParOf" srcId="{BD2535C1-D65D-4BC2-B35C-1900D4E2955E}" destId="{70688AD8-811D-44F2-AE51-F26C0CBD8D26}" srcOrd="6" destOrd="0" presId="urn:microsoft.com/office/officeart/2018/2/layout/IconVerticalSolidList"/>
    <dgm:cxn modelId="{C71A7335-32D4-4F89-AC19-B4ECEF1B88E8}" type="presParOf" srcId="{70688AD8-811D-44F2-AE51-F26C0CBD8D26}" destId="{BFF02CD3-F8C0-4AE6-A19E-6C4870D313F0}" srcOrd="0" destOrd="0" presId="urn:microsoft.com/office/officeart/2018/2/layout/IconVerticalSolidList"/>
    <dgm:cxn modelId="{63B20CF4-3DF9-48BC-8E81-A5C461305E99}" type="presParOf" srcId="{70688AD8-811D-44F2-AE51-F26C0CBD8D26}" destId="{D2FC23B7-F05F-4057-AB95-F53393505C5F}" srcOrd="1" destOrd="0" presId="urn:microsoft.com/office/officeart/2018/2/layout/IconVerticalSolidList"/>
    <dgm:cxn modelId="{32710168-E241-467A-AC9F-D9C7DAE0BEB1}" type="presParOf" srcId="{70688AD8-811D-44F2-AE51-F26C0CBD8D26}" destId="{A33B309F-AA84-4BF8-89D3-E8C8CF9D1664}" srcOrd="2" destOrd="0" presId="urn:microsoft.com/office/officeart/2018/2/layout/IconVerticalSolidList"/>
    <dgm:cxn modelId="{5519879A-2614-4299-BEED-49AD11898DC9}" type="presParOf" srcId="{70688AD8-811D-44F2-AE51-F26C0CBD8D26}" destId="{3EFA9BA1-2C6E-443D-AA55-5090640CBAB8}" srcOrd="3" destOrd="0" presId="urn:microsoft.com/office/officeart/2018/2/layout/IconVerticalSolidList"/>
    <dgm:cxn modelId="{A75DDAF4-6AD5-4555-BB93-CE786406CF19}" type="presParOf" srcId="{BD2535C1-D65D-4BC2-B35C-1900D4E2955E}" destId="{4AB60283-0F80-469A-BE7A-D460897809F0}" srcOrd="7" destOrd="0" presId="urn:microsoft.com/office/officeart/2018/2/layout/IconVerticalSolidList"/>
    <dgm:cxn modelId="{A915CEF3-0D85-4EF0-A250-CAD9681A5BE9}" type="presParOf" srcId="{BD2535C1-D65D-4BC2-B35C-1900D4E2955E}" destId="{5AE79714-C4C1-4A64-93C9-442F107CF6A4}" srcOrd="8" destOrd="0" presId="urn:microsoft.com/office/officeart/2018/2/layout/IconVerticalSolidList"/>
    <dgm:cxn modelId="{081DE256-4631-4C37-A2AE-A3A657813F5B}" type="presParOf" srcId="{5AE79714-C4C1-4A64-93C9-442F107CF6A4}" destId="{3D272253-3E40-4701-B3B0-291193B4E723}" srcOrd="0" destOrd="0" presId="urn:microsoft.com/office/officeart/2018/2/layout/IconVerticalSolidList"/>
    <dgm:cxn modelId="{6784D94B-5CEC-4A2B-9543-55042C95D89B}" type="presParOf" srcId="{5AE79714-C4C1-4A64-93C9-442F107CF6A4}" destId="{A7BB1BDF-D9BF-441A-8B4E-DF3E3E8BEAA3}" srcOrd="1" destOrd="0" presId="urn:microsoft.com/office/officeart/2018/2/layout/IconVerticalSolidList"/>
    <dgm:cxn modelId="{5C96EBFF-BBF6-4B76-AC1A-F10DB0DE8C16}" type="presParOf" srcId="{5AE79714-C4C1-4A64-93C9-442F107CF6A4}" destId="{E9227228-DE15-49C8-886D-6AC64601B66D}" srcOrd="2" destOrd="0" presId="urn:microsoft.com/office/officeart/2018/2/layout/IconVerticalSolidList"/>
    <dgm:cxn modelId="{2B48E1AC-28A4-416C-9CD2-D07AA79348F6}" type="presParOf" srcId="{5AE79714-C4C1-4A64-93C9-442F107CF6A4}" destId="{DF9F38BE-BB64-43A3-AA05-1BC356D8361C}" srcOrd="3" destOrd="0" presId="urn:microsoft.com/office/officeart/2018/2/layout/IconVerticalSolidList"/>
    <dgm:cxn modelId="{2F492783-AB43-43AC-B6CA-A3528C4612F1}" type="presParOf" srcId="{BD2535C1-D65D-4BC2-B35C-1900D4E2955E}" destId="{DFDC6179-1A0C-4AB6-99E1-3C3A2303F26F}" srcOrd="9" destOrd="0" presId="urn:microsoft.com/office/officeart/2018/2/layout/IconVerticalSolidList"/>
    <dgm:cxn modelId="{FE48E4A5-D795-45A9-8424-54E5377A932E}" type="presParOf" srcId="{BD2535C1-D65D-4BC2-B35C-1900D4E2955E}" destId="{EADA51C7-925D-4897-B54B-2E610A5346EC}" srcOrd="10" destOrd="0" presId="urn:microsoft.com/office/officeart/2018/2/layout/IconVerticalSolidList"/>
    <dgm:cxn modelId="{2E2C45BF-0254-4902-AA27-C20520126F20}" type="presParOf" srcId="{EADA51C7-925D-4897-B54B-2E610A5346EC}" destId="{8FB83B34-6E8A-485D-8EDF-907C15800EB4}" srcOrd="0" destOrd="0" presId="urn:microsoft.com/office/officeart/2018/2/layout/IconVerticalSolidList"/>
    <dgm:cxn modelId="{5B8ED5DE-F0BA-4F3B-AF21-285ED64FE7C4}" type="presParOf" srcId="{EADA51C7-925D-4897-B54B-2E610A5346EC}" destId="{05DAB4B6-70FC-4250-9255-B2CBA6DB9867}" srcOrd="1" destOrd="0" presId="urn:microsoft.com/office/officeart/2018/2/layout/IconVerticalSolidList"/>
    <dgm:cxn modelId="{7F98706D-9423-49D6-9159-A71B0F613F5E}" type="presParOf" srcId="{EADA51C7-925D-4897-B54B-2E610A5346EC}" destId="{57C71C21-8597-421D-B88D-D74E84E4231B}" srcOrd="2" destOrd="0" presId="urn:microsoft.com/office/officeart/2018/2/layout/IconVerticalSolidList"/>
    <dgm:cxn modelId="{1BDED673-C51C-4634-B2B0-647150FF934E}" type="presParOf" srcId="{EADA51C7-925D-4897-B54B-2E610A5346EC}" destId="{337E065B-848B-424E-8929-520907AF1CA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5A9B6DC-DECB-483E-8F28-73B3B9387AE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B168382-4304-4B58-B309-09E61478E884}">
      <dgm:prSet/>
      <dgm:spPr/>
      <dgm:t>
        <a:bodyPr/>
        <a:lstStyle/>
        <a:p>
          <a:pPr>
            <a:lnSpc>
              <a:spcPct val="100000"/>
            </a:lnSpc>
          </a:pPr>
          <a:r>
            <a:rPr lang="en-US" b="0" i="0"/>
            <a:t>Don’t submit queries on non-GC managed tools that could undermine public trust if they were disclosed. </a:t>
          </a:r>
          <a:endParaRPr lang="en-US"/>
        </a:p>
      </dgm:t>
    </dgm:pt>
    <dgm:pt modelId="{CD1192A2-8417-469F-A4FE-2003B57BB8EF}" type="parTrans" cxnId="{1ECF68C0-5ADC-447B-8302-5A5AB1C04632}">
      <dgm:prSet/>
      <dgm:spPr/>
      <dgm:t>
        <a:bodyPr/>
        <a:lstStyle/>
        <a:p>
          <a:endParaRPr lang="en-US"/>
        </a:p>
      </dgm:t>
    </dgm:pt>
    <dgm:pt modelId="{88F7D159-7767-41D2-B3BC-76491148A33E}" type="sibTrans" cxnId="{1ECF68C0-5ADC-447B-8302-5A5AB1C04632}">
      <dgm:prSet/>
      <dgm:spPr/>
      <dgm:t>
        <a:bodyPr/>
        <a:lstStyle/>
        <a:p>
          <a:endParaRPr lang="en-US"/>
        </a:p>
      </dgm:t>
    </dgm:pt>
    <dgm:pt modelId="{3BFAD069-19BC-46EB-BC4A-9B5533B670AE}">
      <dgm:prSet/>
      <dgm:spPr/>
      <dgm:t>
        <a:bodyPr/>
        <a:lstStyle/>
        <a:p>
          <a:pPr>
            <a:lnSpc>
              <a:spcPct val="100000"/>
            </a:lnSpc>
          </a:pPr>
          <a:r>
            <a:rPr lang="en-US" b="0" i="0"/>
            <a:t>Use infrastructure and tools that are appropriate for the security classification of the information</a:t>
          </a:r>
          <a:endParaRPr lang="en-US"/>
        </a:p>
      </dgm:t>
    </dgm:pt>
    <dgm:pt modelId="{95073A90-9F65-4686-AFD6-D547F5F5E6AA}" type="parTrans" cxnId="{E97898F1-A60E-4097-856E-86354AA66FB5}">
      <dgm:prSet/>
      <dgm:spPr/>
      <dgm:t>
        <a:bodyPr/>
        <a:lstStyle/>
        <a:p>
          <a:endParaRPr lang="en-US"/>
        </a:p>
      </dgm:t>
    </dgm:pt>
    <dgm:pt modelId="{D418D558-724E-48C6-96B0-665A2D76BB43}" type="sibTrans" cxnId="{E97898F1-A60E-4097-856E-86354AA66FB5}">
      <dgm:prSet/>
      <dgm:spPr/>
      <dgm:t>
        <a:bodyPr/>
        <a:lstStyle/>
        <a:p>
          <a:endParaRPr lang="en-US"/>
        </a:p>
      </dgm:t>
    </dgm:pt>
    <dgm:pt modelId="{C2838B78-D92F-4D8F-A6EC-134FD2A64CFA}">
      <dgm:prSet/>
      <dgm:spPr/>
      <dgm:t>
        <a:bodyPr/>
        <a:lstStyle/>
        <a:p>
          <a:pPr>
            <a:lnSpc>
              <a:spcPct val="100000"/>
            </a:lnSpc>
          </a:pPr>
          <a:r>
            <a:rPr lang="en-US" b="0" i="0"/>
            <a:t>Understand how a system uses input data (for example, whether it’s used as training data or accessible to providers).</a:t>
          </a:r>
          <a:endParaRPr lang="en-US"/>
        </a:p>
      </dgm:t>
    </dgm:pt>
    <dgm:pt modelId="{D4ED5B33-00E0-4262-80C6-68742E93392E}" type="parTrans" cxnId="{F66200A6-2EF8-4E6C-A7BA-22F8546D55B1}">
      <dgm:prSet/>
      <dgm:spPr/>
      <dgm:t>
        <a:bodyPr/>
        <a:lstStyle/>
        <a:p>
          <a:endParaRPr lang="en-US"/>
        </a:p>
      </dgm:t>
    </dgm:pt>
    <dgm:pt modelId="{639FB108-3D18-442D-84A1-7BBF532276C5}" type="sibTrans" cxnId="{F66200A6-2EF8-4E6C-A7BA-22F8546D55B1}">
      <dgm:prSet/>
      <dgm:spPr/>
      <dgm:t>
        <a:bodyPr/>
        <a:lstStyle/>
        <a:p>
          <a:endParaRPr lang="en-US"/>
        </a:p>
      </dgm:t>
    </dgm:pt>
    <dgm:pt modelId="{A8D86030-0994-447A-8828-50F82C7504FF}" type="pres">
      <dgm:prSet presAssocID="{D5A9B6DC-DECB-483E-8F28-73B3B9387AE1}" presName="root" presStyleCnt="0">
        <dgm:presLayoutVars>
          <dgm:dir/>
          <dgm:resizeHandles val="exact"/>
        </dgm:presLayoutVars>
      </dgm:prSet>
      <dgm:spPr/>
    </dgm:pt>
    <dgm:pt modelId="{C23CD80F-10F5-487A-BEC5-5EB41AD7DA15}" type="pres">
      <dgm:prSet presAssocID="{AB168382-4304-4B58-B309-09E61478E884}" presName="compNode" presStyleCnt="0"/>
      <dgm:spPr/>
    </dgm:pt>
    <dgm:pt modelId="{AD6AA630-800A-42C4-9192-A567952A0CA7}" type="pres">
      <dgm:prSet presAssocID="{AB168382-4304-4B58-B309-09E61478E884}" presName="bgRect" presStyleLbl="bgShp" presStyleIdx="0" presStyleCnt="3"/>
      <dgm:spPr/>
    </dgm:pt>
    <dgm:pt modelId="{A3F788AE-F0C9-48D1-82EB-DF070FB7DEE5}" type="pres">
      <dgm:prSet presAssocID="{AB168382-4304-4B58-B309-09E61478E88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Irritant"/>
        </a:ext>
      </dgm:extLst>
    </dgm:pt>
    <dgm:pt modelId="{562107A1-EE18-4F92-A343-41E96DFE523C}" type="pres">
      <dgm:prSet presAssocID="{AB168382-4304-4B58-B309-09E61478E884}" presName="spaceRect" presStyleCnt="0"/>
      <dgm:spPr/>
    </dgm:pt>
    <dgm:pt modelId="{EB5E004D-89FA-49EA-90A7-226034D1BC73}" type="pres">
      <dgm:prSet presAssocID="{AB168382-4304-4B58-B309-09E61478E884}" presName="parTx" presStyleLbl="revTx" presStyleIdx="0" presStyleCnt="3">
        <dgm:presLayoutVars>
          <dgm:chMax val="0"/>
          <dgm:chPref val="0"/>
        </dgm:presLayoutVars>
      </dgm:prSet>
      <dgm:spPr/>
    </dgm:pt>
    <dgm:pt modelId="{91D1285E-5194-4593-8939-55671694A1FF}" type="pres">
      <dgm:prSet presAssocID="{88F7D159-7767-41D2-B3BC-76491148A33E}" presName="sibTrans" presStyleCnt="0"/>
      <dgm:spPr/>
    </dgm:pt>
    <dgm:pt modelId="{04561350-699B-4E0F-A6C0-204A1969FFE8}" type="pres">
      <dgm:prSet presAssocID="{3BFAD069-19BC-46EB-BC4A-9B5533B670AE}" presName="compNode" presStyleCnt="0"/>
      <dgm:spPr/>
    </dgm:pt>
    <dgm:pt modelId="{B6CE13A5-741E-4119-85F5-7FAF4DB287D6}" type="pres">
      <dgm:prSet presAssocID="{3BFAD069-19BC-46EB-BC4A-9B5533B670AE}" presName="bgRect" presStyleLbl="bgShp" presStyleIdx="1" presStyleCnt="3"/>
      <dgm:spPr/>
    </dgm:pt>
    <dgm:pt modelId="{2EA1061F-05BC-474E-82CB-269E022CAA53}" type="pres">
      <dgm:prSet presAssocID="{3BFAD069-19BC-46EB-BC4A-9B5533B670A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ock"/>
        </a:ext>
      </dgm:extLst>
    </dgm:pt>
    <dgm:pt modelId="{C73D0AC8-C917-4424-9558-B69E2EA8ACB0}" type="pres">
      <dgm:prSet presAssocID="{3BFAD069-19BC-46EB-BC4A-9B5533B670AE}" presName="spaceRect" presStyleCnt="0"/>
      <dgm:spPr/>
    </dgm:pt>
    <dgm:pt modelId="{D8A87756-A26B-4ACA-8988-488D520E7719}" type="pres">
      <dgm:prSet presAssocID="{3BFAD069-19BC-46EB-BC4A-9B5533B670AE}" presName="parTx" presStyleLbl="revTx" presStyleIdx="1" presStyleCnt="3">
        <dgm:presLayoutVars>
          <dgm:chMax val="0"/>
          <dgm:chPref val="0"/>
        </dgm:presLayoutVars>
      </dgm:prSet>
      <dgm:spPr/>
    </dgm:pt>
    <dgm:pt modelId="{4221DB3A-FE6C-4BC3-B9A0-C4D0E360099E}" type="pres">
      <dgm:prSet presAssocID="{D418D558-724E-48C6-96B0-665A2D76BB43}" presName="sibTrans" presStyleCnt="0"/>
      <dgm:spPr/>
    </dgm:pt>
    <dgm:pt modelId="{4EADF65E-83A1-4014-AF68-F45A49333732}" type="pres">
      <dgm:prSet presAssocID="{C2838B78-D92F-4D8F-A6EC-134FD2A64CFA}" presName="compNode" presStyleCnt="0"/>
      <dgm:spPr/>
    </dgm:pt>
    <dgm:pt modelId="{C88FF475-D1E7-477D-840F-0A8C624B67EA}" type="pres">
      <dgm:prSet presAssocID="{C2838B78-D92F-4D8F-A6EC-134FD2A64CFA}" presName="bgRect" presStyleLbl="bgShp" presStyleIdx="2" presStyleCnt="3"/>
      <dgm:spPr/>
    </dgm:pt>
    <dgm:pt modelId="{102EE99F-B45D-4CBE-B40E-03EFF8FACB2F}" type="pres">
      <dgm:prSet presAssocID="{C2838B78-D92F-4D8F-A6EC-134FD2A64CF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erver"/>
        </a:ext>
      </dgm:extLst>
    </dgm:pt>
    <dgm:pt modelId="{9CF6C0A4-EE57-428D-AE35-EA092780DDC6}" type="pres">
      <dgm:prSet presAssocID="{C2838B78-D92F-4D8F-A6EC-134FD2A64CFA}" presName="spaceRect" presStyleCnt="0"/>
      <dgm:spPr/>
    </dgm:pt>
    <dgm:pt modelId="{12B357CE-2A31-4908-BC65-58B06CC4B874}" type="pres">
      <dgm:prSet presAssocID="{C2838B78-D92F-4D8F-A6EC-134FD2A64CFA}" presName="parTx" presStyleLbl="revTx" presStyleIdx="2" presStyleCnt="3">
        <dgm:presLayoutVars>
          <dgm:chMax val="0"/>
          <dgm:chPref val="0"/>
        </dgm:presLayoutVars>
      </dgm:prSet>
      <dgm:spPr/>
    </dgm:pt>
  </dgm:ptLst>
  <dgm:cxnLst>
    <dgm:cxn modelId="{0D2CBC21-CD33-4EBB-9C76-175D60CD10BE}" type="presOf" srcId="{3BFAD069-19BC-46EB-BC4A-9B5533B670AE}" destId="{D8A87756-A26B-4ACA-8988-488D520E7719}" srcOrd="0" destOrd="0" presId="urn:microsoft.com/office/officeart/2018/2/layout/IconVerticalSolidList"/>
    <dgm:cxn modelId="{2A811637-31D6-4398-ACC4-A9E5FBFDC0BD}" type="presOf" srcId="{AB168382-4304-4B58-B309-09E61478E884}" destId="{EB5E004D-89FA-49EA-90A7-226034D1BC73}" srcOrd="0" destOrd="0" presId="urn:microsoft.com/office/officeart/2018/2/layout/IconVerticalSolidList"/>
    <dgm:cxn modelId="{A2D74149-1382-46E3-83A8-27A9C5ADAD5B}" type="presOf" srcId="{C2838B78-D92F-4D8F-A6EC-134FD2A64CFA}" destId="{12B357CE-2A31-4908-BC65-58B06CC4B874}" srcOrd="0" destOrd="0" presId="urn:microsoft.com/office/officeart/2018/2/layout/IconVerticalSolidList"/>
    <dgm:cxn modelId="{F66200A6-2EF8-4E6C-A7BA-22F8546D55B1}" srcId="{D5A9B6DC-DECB-483E-8F28-73B3B9387AE1}" destId="{C2838B78-D92F-4D8F-A6EC-134FD2A64CFA}" srcOrd="2" destOrd="0" parTransId="{D4ED5B33-00E0-4262-80C6-68742E93392E}" sibTransId="{639FB108-3D18-442D-84A1-7BBF532276C5}"/>
    <dgm:cxn modelId="{1ECF68C0-5ADC-447B-8302-5A5AB1C04632}" srcId="{D5A9B6DC-DECB-483E-8F28-73B3B9387AE1}" destId="{AB168382-4304-4B58-B309-09E61478E884}" srcOrd="0" destOrd="0" parTransId="{CD1192A2-8417-469F-A4FE-2003B57BB8EF}" sibTransId="{88F7D159-7767-41D2-B3BC-76491148A33E}"/>
    <dgm:cxn modelId="{E922BBCA-A226-4778-91B0-BB00255CE6DF}" type="presOf" srcId="{D5A9B6DC-DECB-483E-8F28-73B3B9387AE1}" destId="{A8D86030-0994-447A-8828-50F82C7504FF}" srcOrd="0" destOrd="0" presId="urn:microsoft.com/office/officeart/2018/2/layout/IconVerticalSolidList"/>
    <dgm:cxn modelId="{E97898F1-A60E-4097-856E-86354AA66FB5}" srcId="{D5A9B6DC-DECB-483E-8F28-73B3B9387AE1}" destId="{3BFAD069-19BC-46EB-BC4A-9B5533B670AE}" srcOrd="1" destOrd="0" parTransId="{95073A90-9F65-4686-AFD6-D547F5F5E6AA}" sibTransId="{D418D558-724E-48C6-96B0-665A2D76BB43}"/>
    <dgm:cxn modelId="{118FCEB0-FEDA-46A5-9DE2-77FCF8E4916A}" type="presParOf" srcId="{A8D86030-0994-447A-8828-50F82C7504FF}" destId="{C23CD80F-10F5-487A-BEC5-5EB41AD7DA15}" srcOrd="0" destOrd="0" presId="urn:microsoft.com/office/officeart/2018/2/layout/IconVerticalSolidList"/>
    <dgm:cxn modelId="{85E10D71-3A51-444C-8427-D61BAF1152C2}" type="presParOf" srcId="{C23CD80F-10F5-487A-BEC5-5EB41AD7DA15}" destId="{AD6AA630-800A-42C4-9192-A567952A0CA7}" srcOrd="0" destOrd="0" presId="urn:microsoft.com/office/officeart/2018/2/layout/IconVerticalSolidList"/>
    <dgm:cxn modelId="{448B1D17-6048-4A71-870A-A49AE7940183}" type="presParOf" srcId="{C23CD80F-10F5-487A-BEC5-5EB41AD7DA15}" destId="{A3F788AE-F0C9-48D1-82EB-DF070FB7DEE5}" srcOrd="1" destOrd="0" presId="urn:microsoft.com/office/officeart/2018/2/layout/IconVerticalSolidList"/>
    <dgm:cxn modelId="{5CD511AC-7C8B-4044-B8A8-A7F2C7EC193E}" type="presParOf" srcId="{C23CD80F-10F5-487A-BEC5-5EB41AD7DA15}" destId="{562107A1-EE18-4F92-A343-41E96DFE523C}" srcOrd="2" destOrd="0" presId="urn:microsoft.com/office/officeart/2018/2/layout/IconVerticalSolidList"/>
    <dgm:cxn modelId="{501278F0-A21A-4544-A025-A42E853A0A20}" type="presParOf" srcId="{C23CD80F-10F5-487A-BEC5-5EB41AD7DA15}" destId="{EB5E004D-89FA-49EA-90A7-226034D1BC73}" srcOrd="3" destOrd="0" presId="urn:microsoft.com/office/officeart/2018/2/layout/IconVerticalSolidList"/>
    <dgm:cxn modelId="{EAEC4A7E-7FA0-404D-95C6-07C2985E269C}" type="presParOf" srcId="{A8D86030-0994-447A-8828-50F82C7504FF}" destId="{91D1285E-5194-4593-8939-55671694A1FF}" srcOrd="1" destOrd="0" presId="urn:microsoft.com/office/officeart/2018/2/layout/IconVerticalSolidList"/>
    <dgm:cxn modelId="{BE078F40-7065-4C7D-851C-7CC2B100E323}" type="presParOf" srcId="{A8D86030-0994-447A-8828-50F82C7504FF}" destId="{04561350-699B-4E0F-A6C0-204A1969FFE8}" srcOrd="2" destOrd="0" presId="urn:microsoft.com/office/officeart/2018/2/layout/IconVerticalSolidList"/>
    <dgm:cxn modelId="{EB667E00-ED7A-4FD3-8E6C-AA729318A895}" type="presParOf" srcId="{04561350-699B-4E0F-A6C0-204A1969FFE8}" destId="{B6CE13A5-741E-4119-85F5-7FAF4DB287D6}" srcOrd="0" destOrd="0" presId="urn:microsoft.com/office/officeart/2018/2/layout/IconVerticalSolidList"/>
    <dgm:cxn modelId="{68C0FB61-CEF9-47CF-90D5-13D362FDBF52}" type="presParOf" srcId="{04561350-699B-4E0F-A6C0-204A1969FFE8}" destId="{2EA1061F-05BC-474E-82CB-269E022CAA53}" srcOrd="1" destOrd="0" presId="urn:microsoft.com/office/officeart/2018/2/layout/IconVerticalSolidList"/>
    <dgm:cxn modelId="{41D7C5DD-EE61-4A49-814E-CF0A6C7AA963}" type="presParOf" srcId="{04561350-699B-4E0F-A6C0-204A1969FFE8}" destId="{C73D0AC8-C917-4424-9558-B69E2EA8ACB0}" srcOrd="2" destOrd="0" presId="urn:microsoft.com/office/officeart/2018/2/layout/IconVerticalSolidList"/>
    <dgm:cxn modelId="{C1887EB2-7A38-466F-9870-5A2051A94274}" type="presParOf" srcId="{04561350-699B-4E0F-A6C0-204A1969FFE8}" destId="{D8A87756-A26B-4ACA-8988-488D520E7719}" srcOrd="3" destOrd="0" presId="urn:microsoft.com/office/officeart/2018/2/layout/IconVerticalSolidList"/>
    <dgm:cxn modelId="{6FD9E2A7-857F-4398-B12B-7AB280A120CD}" type="presParOf" srcId="{A8D86030-0994-447A-8828-50F82C7504FF}" destId="{4221DB3A-FE6C-4BC3-B9A0-C4D0E360099E}" srcOrd="3" destOrd="0" presId="urn:microsoft.com/office/officeart/2018/2/layout/IconVerticalSolidList"/>
    <dgm:cxn modelId="{4451578A-8942-4417-870C-F9B7448B1CC6}" type="presParOf" srcId="{A8D86030-0994-447A-8828-50F82C7504FF}" destId="{4EADF65E-83A1-4014-AF68-F45A49333732}" srcOrd="4" destOrd="0" presId="urn:microsoft.com/office/officeart/2018/2/layout/IconVerticalSolidList"/>
    <dgm:cxn modelId="{DBFAA805-27C3-4CBB-AF80-D8AFFF5DF390}" type="presParOf" srcId="{4EADF65E-83A1-4014-AF68-F45A49333732}" destId="{C88FF475-D1E7-477D-840F-0A8C624B67EA}" srcOrd="0" destOrd="0" presId="urn:microsoft.com/office/officeart/2018/2/layout/IconVerticalSolidList"/>
    <dgm:cxn modelId="{33AECFAE-6698-4BC3-BC78-8FD6BCBC07E3}" type="presParOf" srcId="{4EADF65E-83A1-4014-AF68-F45A49333732}" destId="{102EE99F-B45D-4CBE-B40E-03EFF8FACB2F}" srcOrd="1" destOrd="0" presId="urn:microsoft.com/office/officeart/2018/2/layout/IconVerticalSolidList"/>
    <dgm:cxn modelId="{B117B406-0A2B-466C-BDAC-56F3A9123C41}" type="presParOf" srcId="{4EADF65E-83A1-4014-AF68-F45A49333732}" destId="{9CF6C0A4-EE57-428D-AE35-EA092780DDC6}" srcOrd="2" destOrd="0" presId="urn:microsoft.com/office/officeart/2018/2/layout/IconVerticalSolidList"/>
    <dgm:cxn modelId="{2A075B20-A3FA-4493-81FC-CECE4845888E}" type="presParOf" srcId="{4EADF65E-83A1-4014-AF68-F45A49333732}" destId="{12B357CE-2A31-4908-BC65-58B06CC4B87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A475ADF-B5AD-425F-A57B-2094DE68139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01933F4-E2BD-4E9C-9783-1176FEC1A247}">
      <dgm:prSet/>
      <dgm:spPr/>
      <dgm:t>
        <a:bodyPr/>
        <a:lstStyle/>
        <a:p>
          <a:pPr>
            <a:lnSpc>
              <a:spcPct val="100000"/>
            </a:lnSpc>
          </a:pPr>
          <a:r>
            <a:rPr lang="en-US" b="0" i="0"/>
            <a:t>Consult the departmental CSO before using, procuring or deploying generative AI for protected or other sensitive information.</a:t>
          </a:r>
          <a:endParaRPr lang="en-US"/>
        </a:p>
      </dgm:t>
    </dgm:pt>
    <dgm:pt modelId="{F443D963-492D-4108-BE9F-F149C32C3B77}" type="parTrans" cxnId="{0CF605D4-6962-41F6-941E-90DED34510C0}">
      <dgm:prSet/>
      <dgm:spPr/>
      <dgm:t>
        <a:bodyPr/>
        <a:lstStyle/>
        <a:p>
          <a:endParaRPr lang="en-US"/>
        </a:p>
      </dgm:t>
    </dgm:pt>
    <dgm:pt modelId="{3A0C2CD1-113D-45AF-932F-39CEF981ABF0}" type="sibTrans" cxnId="{0CF605D4-6962-41F6-941E-90DED34510C0}">
      <dgm:prSet/>
      <dgm:spPr/>
      <dgm:t>
        <a:bodyPr/>
        <a:lstStyle/>
        <a:p>
          <a:endParaRPr lang="en-US"/>
        </a:p>
      </dgm:t>
    </dgm:pt>
    <dgm:pt modelId="{4E80FA00-3B42-429B-9852-A047349DE746}">
      <dgm:prSet/>
      <dgm:spPr/>
      <dgm:t>
        <a:bodyPr/>
        <a:lstStyle/>
        <a:p>
          <a:pPr>
            <a:lnSpc>
              <a:spcPct val="100000"/>
            </a:lnSpc>
          </a:pPr>
          <a:r>
            <a:rPr lang="en-US" b="0" i="0"/>
            <a:t>Consider the requirements for information and data residency in the </a:t>
          </a:r>
          <a:r>
            <a:rPr lang="en-US" b="0" i="1" u="sng">
              <a:hlinkClick xmlns:r="http://schemas.openxmlformats.org/officeDocument/2006/relationships" r:id="rId1"/>
            </a:rPr>
            <a:t>Directive on Service and Digital</a:t>
          </a:r>
          <a:r>
            <a:rPr lang="en-US" b="0" i="0"/>
            <a:t> and the related guidance in the </a:t>
          </a:r>
          <a:r>
            <a:rPr lang="en-US" b="0" i="1" u="sng">
              <a:hlinkClick xmlns:r="http://schemas.openxmlformats.org/officeDocument/2006/relationships" r:id="rId2"/>
            </a:rPr>
            <a:t>Guideline on Service and Digital</a:t>
          </a:r>
          <a:r>
            <a:rPr lang="en-US" b="0" i="0"/>
            <a:t>.</a:t>
          </a:r>
          <a:endParaRPr lang="en-US"/>
        </a:p>
      </dgm:t>
    </dgm:pt>
    <dgm:pt modelId="{AEDED9F5-C4E0-4D06-99D1-9B05DEED57B7}" type="parTrans" cxnId="{1AC96BD1-8D0C-4BA1-8C01-D4CA4F34880C}">
      <dgm:prSet/>
      <dgm:spPr/>
      <dgm:t>
        <a:bodyPr/>
        <a:lstStyle/>
        <a:p>
          <a:endParaRPr lang="en-US"/>
        </a:p>
      </dgm:t>
    </dgm:pt>
    <dgm:pt modelId="{79E1AA81-2307-4F60-90F8-D6F8C8331EC5}" type="sibTrans" cxnId="{1AC96BD1-8D0C-4BA1-8C01-D4CA4F34880C}">
      <dgm:prSet/>
      <dgm:spPr/>
      <dgm:t>
        <a:bodyPr/>
        <a:lstStyle/>
        <a:p>
          <a:endParaRPr lang="en-US"/>
        </a:p>
      </dgm:t>
    </dgm:pt>
    <dgm:pt modelId="{B98A1ED8-A8B6-4929-B284-084824F0685C}" type="pres">
      <dgm:prSet presAssocID="{7A475ADF-B5AD-425F-A57B-2094DE681395}" presName="root" presStyleCnt="0">
        <dgm:presLayoutVars>
          <dgm:dir/>
          <dgm:resizeHandles val="exact"/>
        </dgm:presLayoutVars>
      </dgm:prSet>
      <dgm:spPr/>
    </dgm:pt>
    <dgm:pt modelId="{886076DB-EBEC-4CAC-8459-22C540F68489}" type="pres">
      <dgm:prSet presAssocID="{101933F4-E2BD-4E9C-9783-1176FEC1A247}" presName="compNode" presStyleCnt="0"/>
      <dgm:spPr/>
    </dgm:pt>
    <dgm:pt modelId="{EF06F172-9CD6-4E2C-8A7A-4A7D0230966B}" type="pres">
      <dgm:prSet presAssocID="{101933F4-E2BD-4E9C-9783-1176FEC1A247}" presName="bgRect" presStyleLbl="bgShp" presStyleIdx="0" presStyleCnt="2"/>
      <dgm:spPr/>
    </dgm:pt>
    <dgm:pt modelId="{7258314F-A562-4205-B5D4-BB3835C53D59}" type="pres">
      <dgm:prSet presAssocID="{101933F4-E2BD-4E9C-9783-1176FEC1A247}" presName="iconRect" presStyleLbl="node1" presStyleIdx="0"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rocessor"/>
        </a:ext>
      </dgm:extLst>
    </dgm:pt>
    <dgm:pt modelId="{4A38B85C-EE5F-49AE-AB70-B6AF5B3E14A1}" type="pres">
      <dgm:prSet presAssocID="{101933F4-E2BD-4E9C-9783-1176FEC1A247}" presName="spaceRect" presStyleCnt="0"/>
      <dgm:spPr/>
    </dgm:pt>
    <dgm:pt modelId="{B79CD871-FC3C-4B98-9320-CAF496E3C710}" type="pres">
      <dgm:prSet presAssocID="{101933F4-E2BD-4E9C-9783-1176FEC1A247}" presName="parTx" presStyleLbl="revTx" presStyleIdx="0" presStyleCnt="2">
        <dgm:presLayoutVars>
          <dgm:chMax val="0"/>
          <dgm:chPref val="0"/>
        </dgm:presLayoutVars>
      </dgm:prSet>
      <dgm:spPr/>
    </dgm:pt>
    <dgm:pt modelId="{5A8BCEE2-E2BE-44F6-A13E-EF4DCE2D088C}" type="pres">
      <dgm:prSet presAssocID="{3A0C2CD1-113D-45AF-932F-39CEF981ABF0}" presName="sibTrans" presStyleCnt="0"/>
      <dgm:spPr/>
    </dgm:pt>
    <dgm:pt modelId="{51796868-2327-40F4-ADA6-91E3BC1A3B99}" type="pres">
      <dgm:prSet presAssocID="{4E80FA00-3B42-429B-9852-A047349DE746}" presName="compNode" presStyleCnt="0"/>
      <dgm:spPr/>
    </dgm:pt>
    <dgm:pt modelId="{87AA5D4A-1C2A-4987-A8A4-5F7CD1DA134E}" type="pres">
      <dgm:prSet presAssocID="{4E80FA00-3B42-429B-9852-A047349DE746}" presName="bgRect" presStyleLbl="bgShp" presStyleIdx="1" presStyleCnt="2"/>
      <dgm:spPr/>
    </dgm:pt>
    <dgm:pt modelId="{D5C02391-9E34-47A5-A531-F396D023C4B0}" type="pres">
      <dgm:prSet presAssocID="{4E80FA00-3B42-429B-9852-A047349DE746}" presName="iconRect" presStyleLbl="node1" presStyleIdx="1" presStyleCnt="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ctor"/>
        </a:ext>
      </dgm:extLst>
    </dgm:pt>
    <dgm:pt modelId="{54E39111-4FD6-4556-B3D8-0F0423CED889}" type="pres">
      <dgm:prSet presAssocID="{4E80FA00-3B42-429B-9852-A047349DE746}" presName="spaceRect" presStyleCnt="0"/>
      <dgm:spPr/>
    </dgm:pt>
    <dgm:pt modelId="{E92B8780-6003-40E7-A6A6-6D51F06384B4}" type="pres">
      <dgm:prSet presAssocID="{4E80FA00-3B42-429B-9852-A047349DE746}" presName="parTx" presStyleLbl="revTx" presStyleIdx="1" presStyleCnt="2">
        <dgm:presLayoutVars>
          <dgm:chMax val="0"/>
          <dgm:chPref val="0"/>
        </dgm:presLayoutVars>
      </dgm:prSet>
      <dgm:spPr/>
    </dgm:pt>
  </dgm:ptLst>
  <dgm:cxnLst>
    <dgm:cxn modelId="{3C6C7FB6-6BAD-40E6-8910-FF2B0F5775DE}" type="presOf" srcId="{4E80FA00-3B42-429B-9852-A047349DE746}" destId="{E92B8780-6003-40E7-A6A6-6D51F06384B4}" srcOrd="0" destOrd="0" presId="urn:microsoft.com/office/officeart/2018/2/layout/IconVerticalSolidList"/>
    <dgm:cxn modelId="{1AC96BD1-8D0C-4BA1-8C01-D4CA4F34880C}" srcId="{7A475ADF-B5AD-425F-A57B-2094DE681395}" destId="{4E80FA00-3B42-429B-9852-A047349DE746}" srcOrd="1" destOrd="0" parTransId="{AEDED9F5-C4E0-4D06-99D1-9B05DEED57B7}" sibTransId="{79E1AA81-2307-4F60-90F8-D6F8C8331EC5}"/>
    <dgm:cxn modelId="{0CF605D4-6962-41F6-941E-90DED34510C0}" srcId="{7A475ADF-B5AD-425F-A57B-2094DE681395}" destId="{101933F4-E2BD-4E9C-9783-1176FEC1A247}" srcOrd="0" destOrd="0" parTransId="{F443D963-492D-4108-BE9F-F149C32C3B77}" sibTransId="{3A0C2CD1-113D-45AF-932F-39CEF981ABF0}"/>
    <dgm:cxn modelId="{99B3A2E5-6F61-4BD9-8468-1F2C4E7BFB6D}" type="presOf" srcId="{101933F4-E2BD-4E9C-9783-1176FEC1A247}" destId="{B79CD871-FC3C-4B98-9320-CAF496E3C710}" srcOrd="0" destOrd="0" presId="urn:microsoft.com/office/officeart/2018/2/layout/IconVerticalSolidList"/>
    <dgm:cxn modelId="{81B10FF9-BCCA-4667-AF32-FE521B372774}" type="presOf" srcId="{7A475ADF-B5AD-425F-A57B-2094DE681395}" destId="{B98A1ED8-A8B6-4929-B284-084824F0685C}" srcOrd="0" destOrd="0" presId="urn:microsoft.com/office/officeart/2018/2/layout/IconVerticalSolidList"/>
    <dgm:cxn modelId="{A457D810-2CA7-4168-8B01-7F1441DE5B7A}" type="presParOf" srcId="{B98A1ED8-A8B6-4929-B284-084824F0685C}" destId="{886076DB-EBEC-4CAC-8459-22C540F68489}" srcOrd="0" destOrd="0" presId="urn:microsoft.com/office/officeart/2018/2/layout/IconVerticalSolidList"/>
    <dgm:cxn modelId="{777DC136-E687-421D-B385-8DFFE8211028}" type="presParOf" srcId="{886076DB-EBEC-4CAC-8459-22C540F68489}" destId="{EF06F172-9CD6-4E2C-8A7A-4A7D0230966B}" srcOrd="0" destOrd="0" presId="urn:microsoft.com/office/officeart/2018/2/layout/IconVerticalSolidList"/>
    <dgm:cxn modelId="{5059F62D-5AE6-436F-8252-8FC9F3DEAD0B}" type="presParOf" srcId="{886076DB-EBEC-4CAC-8459-22C540F68489}" destId="{7258314F-A562-4205-B5D4-BB3835C53D59}" srcOrd="1" destOrd="0" presId="urn:microsoft.com/office/officeart/2018/2/layout/IconVerticalSolidList"/>
    <dgm:cxn modelId="{E713E32B-57AA-4283-A077-C69CBF52B1F2}" type="presParOf" srcId="{886076DB-EBEC-4CAC-8459-22C540F68489}" destId="{4A38B85C-EE5F-49AE-AB70-B6AF5B3E14A1}" srcOrd="2" destOrd="0" presId="urn:microsoft.com/office/officeart/2018/2/layout/IconVerticalSolidList"/>
    <dgm:cxn modelId="{54E4A491-D8E6-4114-891D-94BD79C770C1}" type="presParOf" srcId="{886076DB-EBEC-4CAC-8459-22C540F68489}" destId="{B79CD871-FC3C-4B98-9320-CAF496E3C710}" srcOrd="3" destOrd="0" presId="urn:microsoft.com/office/officeart/2018/2/layout/IconVerticalSolidList"/>
    <dgm:cxn modelId="{0252EE4A-762C-4AEB-B48E-76CE19E1F162}" type="presParOf" srcId="{B98A1ED8-A8B6-4929-B284-084824F0685C}" destId="{5A8BCEE2-E2BE-44F6-A13E-EF4DCE2D088C}" srcOrd="1" destOrd="0" presId="urn:microsoft.com/office/officeart/2018/2/layout/IconVerticalSolidList"/>
    <dgm:cxn modelId="{FD6F37B2-B5CC-44F2-BC40-7B7A0FDF8323}" type="presParOf" srcId="{B98A1ED8-A8B6-4929-B284-084824F0685C}" destId="{51796868-2327-40F4-ADA6-91E3BC1A3B99}" srcOrd="2" destOrd="0" presId="urn:microsoft.com/office/officeart/2018/2/layout/IconVerticalSolidList"/>
    <dgm:cxn modelId="{EEE33139-9B6D-4863-93CD-47FB1ADD5F20}" type="presParOf" srcId="{51796868-2327-40F4-ADA6-91E3BC1A3B99}" destId="{87AA5D4A-1C2A-4987-A8A4-5F7CD1DA134E}" srcOrd="0" destOrd="0" presId="urn:microsoft.com/office/officeart/2018/2/layout/IconVerticalSolidList"/>
    <dgm:cxn modelId="{F265341C-EFA5-4DBB-AE4F-8DD81F5E24B1}" type="presParOf" srcId="{51796868-2327-40F4-ADA6-91E3BC1A3B99}" destId="{D5C02391-9E34-47A5-A531-F396D023C4B0}" srcOrd="1" destOrd="0" presId="urn:microsoft.com/office/officeart/2018/2/layout/IconVerticalSolidList"/>
    <dgm:cxn modelId="{9FB5131E-FAC8-4C0F-965A-454E3C88D439}" type="presParOf" srcId="{51796868-2327-40F4-ADA6-91E3BC1A3B99}" destId="{54E39111-4FD6-4556-B3D8-0F0423CED889}" srcOrd="2" destOrd="0" presId="urn:microsoft.com/office/officeart/2018/2/layout/IconVerticalSolidList"/>
    <dgm:cxn modelId="{56580905-1223-4417-9BBE-5F01293A9957}" type="presParOf" srcId="{51796868-2327-40F4-ADA6-91E3BC1A3B99}" destId="{E92B8780-6003-40E7-A6A6-6D51F06384B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B81F673-322E-422F-88E9-1D6508C4782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DFB962B-F9A7-4613-BE4B-160618E1BA97}">
      <dgm:prSet/>
      <dgm:spPr/>
      <dgm:t>
        <a:bodyPr/>
        <a:lstStyle/>
        <a:p>
          <a:pPr>
            <a:lnSpc>
              <a:spcPct val="100000"/>
            </a:lnSpc>
          </a:pPr>
          <a:r>
            <a:rPr lang="en-US" b="0" i="0"/>
            <a:t>Use the “opt-out” feature, where possible, to ensure that prompts are not used to train or further develop an AI system.</a:t>
          </a:r>
          <a:endParaRPr lang="en-US"/>
        </a:p>
      </dgm:t>
    </dgm:pt>
    <dgm:pt modelId="{640C5FB6-4D71-4F0C-B9CA-76C4C45B9B66}" type="parTrans" cxnId="{D65AAA0D-7F7E-4F36-88F0-E74EE85F1C79}">
      <dgm:prSet/>
      <dgm:spPr/>
      <dgm:t>
        <a:bodyPr/>
        <a:lstStyle/>
        <a:p>
          <a:endParaRPr lang="en-US"/>
        </a:p>
      </dgm:t>
    </dgm:pt>
    <dgm:pt modelId="{DBDB121B-A8F1-46C5-AAF6-CF029EE202B9}" type="sibTrans" cxnId="{D65AAA0D-7F7E-4F36-88F0-E74EE85F1C79}">
      <dgm:prSet/>
      <dgm:spPr/>
      <dgm:t>
        <a:bodyPr/>
        <a:lstStyle/>
        <a:p>
          <a:endParaRPr lang="en-US"/>
        </a:p>
      </dgm:t>
    </dgm:pt>
    <dgm:pt modelId="{D2C410B8-44A1-476C-8C4A-7DFE5970624A}">
      <dgm:prSet/>
      <dgm:spPr/>
      <dgm:t>
        <a:bodyPr/>
        <a:lstStyle/>
        <a:p>
          <a:pPr>
            <a:lnSpc>
              <a:spcPct val="100000"/>
            </a:lnSpc>
          </a:pPr>
          <a:r>
            <a:rPr lang="en-US" b="0" i="0"/>
            <a:t>Conduct regular system testing prior to and throughout the operation of a system to ensure that it meets key performance targets.</a:t>
          </a:r>
          <a:endParaRPr lang="en-US"/>
        </a:p>
      </dgm:t>
    </dgm:pt>
    <dgm:pt modelId="{CBB13EA0-9A8B-4F2D-9B4F-F21898624F6B}" type="parTrans" cxnId="{E1D4041B-06D3-4C0D-B685-ABA503412669}">
      <dgm:prSet/>
      <dgm:spPr/>
      <dgm:t>
        <a:bodyPr/>
        <a:lstStyle/>
        <a:p>
          <a:endParaRPr lang="en-US"/>
        </a:p>
      </dgm:t>
    </dgm:pt>
    <dgm:pt modelId="{CB61729C-77EE-4107-891B-4A821F1D3BAC}" type="sibTrans" cxnId="{E1D4041B-06D3-4C0D-B685-ABA503412669}">
      <dgm:prSet/>
      <dgm:spPr/>
      <dgm:t>
        <a:bodyPr/>
        <a:lstStyle/>
        <a:p>
          <a:endParaRPr lang="en-US"/>
        </a:p>
      </dgm:t>
    </dgm:pt>
    <dgm:pt modelId="{93D7E1ED-6F99-44EE-8E51-2088C7EDDF25}">
      <dgm:prSet/>
      <dgm:spPr/>
      <dgm:t>
        <a:bodyPr/>
        <a:lstStyle/>
        <a:p>
          <a:pPr>
            <a:lnSpc>
              <a:spcPct val="100000"/>
            </a:lnSpc>
          </a:pPr>
          <a:r>
            <a:rPr lang="en-US" b="0" i="0"/>
            <a:t>Plan independent audits for assessing generative AI systems against risk and impact frameworks.</a:t>
          </a:r>
          <a:endParaRPr lang="en-US"/>
        </a:p>
      </dgm:t>
    </dgm:pt>
    <dgm:pt modelId="{693436EB-C53D-408C-9740-4F35109FCC55}" type="parTrans" cxnId="{50A88139-9229-4DF6-AF07-B768AC1B0A87}">
      <dgm:prSet/>
      <dgm:spPr/>
      <dgm:t>
        <a:bodyPr/>
        <a:lstStyle/>
        <a:p>
          <a:endParaRPr lang="en-US"/>
        </a:p>
      </dgm:t>
    </dgm:pt>
    <dgm:pt modelId="{AD3EE2D9-EB52-41C9-83E9-89921092203E}" type="sibTrans" cxnId="{50A88139-9229-4DF6-AF07-B768AC1B0A87}">
      <dgm:prSet/>
      <dgm:spPr/>
      <dgm:t>
        <a:bodyPr/>
        <a:lstStyle/>
        <a:p>
          <a:endParaRPr lang="en-US"/>
        </a:p>
      </dgm:t>
    </dgm:pt>
    <dgm:pt modelId="{7BBF0BA2-A488-42D2-B78F-2C67F8773E9F}" type="pres">
      <dgm:prSet presAssocID="{2B81F673-322E-422F-88E9-1D6508C4782A}" presName="root" presStyleCnt="0">
        <dgm:presLayoutVars>
          <dgm:dir/>
          <dgm:resizeHandles val="exact"/>
        </dgm:presLayoutVars>
      </dgm:prSet>
      <dgm:spPr/>
    </dgm:pt>
    <dgm:pt modelId="{435151F8-F25B-4C81-B415-1AFB6BBFE94D}" type="pres">
      <dgm:prSet presAssocID="{4DFB962B-F9A7-4613-BE4B-160618E1BA97}" presName="compNode" presStyleCnt="0"/>
      <dgm:spPr/>
    </dgm:pt>
    <dgm:pt modelId="{DE42D64D-1522-4892-9307-E13BA7E57F34}" type="pres">
      <dgm:prSet presAssocID="{4DFB962B-F9A7-4613-BE4B-160618E1BA97}" presName="bgRect" presStyleLbl="bgShp" presStyleIdx="0" presStyleCnt="3"/>
      <dgm:spPr/>
    </dgm:pt>
    <dgm:pt modelId="{F3B475F8-F842-423C-849E-63A055FEE0E0}" type="pres">
      <dgm:prSet presAssocID="{4DFB962B-F9A7-4613-BE4B-160618E1BA9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rain"/>
        </a:ext>
      </dgm:extLst>
    </dgm:pt>
    <dgm:pt modelId="{CCB67573-1771-4DC4-833D-E7B90DB88FAE}" type="pres">
      <dgm:prSet presAssocID="{4DFB962B-F9A7-4613-BE4B-160618E1BA97}" presName="spaceRect" presStyleCnt="0"/>
      <dgm:spPr/>
    </dgm:pt>
    <dgm:pt modelId="{436B2D7A-B27F-461E-B9FE-863F34619624}" type="pres">
      <dgm:prSet presAssocID="{4DFB962B-F9A7-4613-BE4B-160618E1BA97}" presName="parTx" presStyleLbl="revTx" presStyleIdx="0" presStyleCnt="3">
        <dgm:presLayoutVars>
          <dgm:chMax val="0"/>
          <dgm:chPref val="0"/>
        </dgm:presLayoutVars>
      </dgm:prSet>
      <dgm:spPr/>
    </dgm:pt>
    <dgm:pt modelId="{51FD5B0B-AA34-4F04-8BBE-4442E65C6BAC}" type="pres">
      <dgm:prSet presAssocID="{DBDB121B-A8F1-46C5-AAF6-CF029EE202B9}" presName="sibTrans" presStyleCnt="0"/>
      <dgm:spPr/>
    </dgm:pt>
    <dgm:pt modelId="{C5279D04-800E-4904-88FA-BF4A51281C56}" type="pres">
      <dgm:prSet presAssocID="{D2C410B8-44A1-476C-8C4A-7DFE5970624A}" presName="compNode" presStyleCnt="0"/>
      <dgm:spPr/>
    </dgm:pt>
    <dgm:pt modelId="{8893A2C2-A379-4C93-8AAF-9F05A3CB3736}" type="pres">
      <dgm:prSet presAssocID="{D2C410B8-44A1-476C-8C4A-7DFE5970624A}" presName="bgRect" presStyleLbl="bgShp" presStyleIdx="1" presStyleCnt="3"/>
      <dgm:spPr/>
    </dgm:pt>
    <dgm:pt modelId="{202F22BA-9BF6-4995-AC77-D88E15FF2CA3}" type="pres">
      <dgm:prSet presAssocID="{D2C410B8-44A1-476C-8C4A-7DFE5970624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resentation with Checklist"/>
        </a:ext>
      </dgm:extLst>
    </dgm:pt>
    <dgm:pt modelId="{46A93AC7-374F-4F4F-9C9E-1FCC9FFC1FC6}" type="pres">
      <dgm:prSet presAssocID="{D2C410B8-44A1-476C-8C4A-7DFE5970624A}" presName="spaceRect" presStyleCnt="0"/>
      <dgm:spPr/>
    </dgm:pt>
    <dgm:pt modelId="{CD00A332-B270-4D38-A7EA-9AD73FD58509}" type="pres">
      <dgm:prSet presAssocID="{D2C410B8-44A1-476C-8C4A-7DFE5970624A}" presName="parTx" presStyleLbl="revTx" presStyleIdx="1" presStyleCnt="3">
        <dgm:presLayoutVars>
          <dgm:chMax val="0"/>
          <dgm:chPref val="0"/>
        </dgm:presLayoutVars>
      </dgm:prSet>
      <dgm:spPr/>
    </dgm:pt>
    <dgm:pt modelId="{3963A469-DB31-4CD3-A0BB-682E08FDA578}" type="pres">
      <dgm:prSet presAssocID="{CB61729C-77EE-4107-891B-4A821F1D3BAC}" presName="sibTrans" presStyleCnt="0"/>
      <dgm:spPr/>
    </dgm:pt>
    <dgm:pt modelId="{606AFE7F-CDCE-4980-82E9-CB6B4DE65A9F}" type="pres">
      <dgm:prSet presAssocID="{93D7E1ED-6F99-44EE-8E51-2088C7EDDF25}" presName="compNode" presStyleCnt="0"/>
      <dgm:spPr/>
    </dgm:pt>
    <dgm:pt modelId="{30995A35-261A-4904-AC4A-E1B436EC3EA2}" type="pres">
      <dgm:prSet presAssocID="{93D7E1ED-6F99-44EE-8E51-2088C7EDDF25}" presName="bgRect" presStyleLbl="bgShp" presStyleIdx="2" presStyleCnt="3"/>
      <dgm:spPr/>
    </dgm:pt>
    <dgm:pt modelId="{89288945-FE4A-4EA7-9BD3-DE5B1F568A8B}" type="pres">
      <dgm:prSet presAssocID="{93D7E1ED-6F99-44EE-8E51-2088C7EDDF2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ead with Gears"/>
        </a:ext>
      </dgm:extLst>
    </dgm:pt>
    <dgm:pt modelId="{342E935E-5E85-4003-ACB9-99F4DAE5DA91}" type="pres">
      <dgm:prSet presAssocID="{93D7E1ED-6F99-44EE-8E51-2088C7EDDF25}" presName="spaceRect" presStyleCnt="0"/>
      <dgm:spPr/>
    </dgm:pt>
    <dgm:pt modelId="{B9011D2B-A5E6-4984-931A-9F9E0020953A}" type="pres">
      <dgm:prSet presAssocID="{93D7E1ED-6F99-44EE-8E51-2088C7EDDF25}" presName="parTx" presStyleLbl="revTx" presStyleIdx="2" presStyleCnt="3">
        <dgm:presLayoutVars>
          <dgm:chMax val="0"/>
          <dgm:chPref val="0"/>
        </dgm:presLayoutVars>
      </dgm:prSet>
      <dgm:spPr/>
    </dgm:pt>
  </dgm:ptLst>
  <dgm:cxnLst>
    <dgm:cxn modelId="{D65AAA0D-7F7E-4F36-88F0-E74EE85F1C79}" srcId="{2B81F673-322E-422F-88E9-1D6508C4782A}" destId="{4DFB962B-F9A7-4613-BE4B-160618E1BA97}" srcOrd="0" destOrd="0" parTransId="{640C5FB6-4D71-4F0C-B9CA-76C4C45B9B66}" sibTransId="{DBDB121B-A8F1-46C5-AAF6-CF029EE202B9}"/>
    <dgm:cxn modelId="{4AB6A50E-3B2C-480F-9705-94962B00E22F}" type="presOf" srcId="{93D7E1ED-6F99-44EE-8E51-2088C7EDDF25}" destId="{B9011D2B-A5E6-4984-931A-9F9E0020953A}" srcOrd="0" destOrd="0" presId="urn:microsoft.com/office/officeart/2018/2/layout/IconVerticalSolidList"/>
    <dgm:cxn modelId="{0AFCB517-D0E1-4552-85EF-3C9A1089A6B2}" type="presOf" srcId="{2B81F673-322E-422F-88E9-1D6508C4782A}" destId="{7BBF0BA2-A488-42D2-B78F-2C67F8773E9F}" srcOrd="0" destOrd="0" presId="urn:microsoft.com/office/officeart/2018/2/layout/IconVerticalSolidList"/>
    <dgm:cxn modelId="{E1D4041B-06D3-4C0D-B685-ABA503412669}" srcId="{2B81F673-322E-422F-88E9-1D6508C4782A}" destId="{D2C410B8-44A1-476C-8C4A-7DFE5970624A}" srcOrd="1" destOrd="0" parTransId="{CBB13EA0-9A8B-4F2D-9B4F-F21898624F6B}" sibTransId="{CB61729C-77EE-4107-891B-4A821F1D3BAC}"/>
    <dgm:cxn modelId="{50A88139-9229-4DF6-AF07-B768AC1B0A87}" srcId="{2B81F673-322E-422F-88E9-1D6508C4782A}" destId="{93D7E1ED-6F99-44EE-8E51-2088C7EDDF25}" srcOrd="2" destOrd="0" parTransId="{693436EB-C53D-408C-9740-4F35109FCC55}" sibTransId="{AD3EE2D9-EB52-41C9-83E9-89921092203E}"/>
    <dgm:cxn modelId="{59F9104C-41F5-4168-BDFF-63C8BBA52D30}" type="presOf" srcId="{4DFB962B-F9A7-4613-BE4B-160618E1BA97}" destId="{436B2D7A-B27F-461E-B9FE-863F34619624}" srcOrd="0" destOrd="0" presId="urn:microsoft.com/office/officeart/2018/2/layout/IconVerticalSolidList"/>
    <dgm:cxn modelId="{3FEC698C-7A5C-4E25-9247-BD0D1DEC3FFB}" type="presOf" srcId="{D2C410B8-44A1-476C-8C4A-7DFE5970624A}" destId="{CD00A332-B270-4D38-A7EA-9AD73FD58509}" srcOrd="0" destOrd="0" presId="urn:microsoft.com/office/officeart/2018/2/layout/IconVerticalSolidList"/>
    <dgm:cxn modelId="{A93DFAA8-3FFF-41D2-99DE-EDF1E8AF7FCB}" type="presParOf" srcId="{7BBF0BA2-A488-42D2-B78F-2C67F8773E9F}" destId="{435151F8-F25B-4C81-B415-1AFB6BBFE94D}" srcOrd="0" destOrd="0" presId="urn:microsoft.com/office/officeart/2018/2/layout/IconVerticalSolidList"/>
    <dgm:cxn modelId="{26287802-8BB7-4D25-B0E8-E988FBCD58A3}" type="presParOf" srcId="{435151F8-F25B-4C81-B415-1AFB6BBFE94D}" destId="{DE42D64D-1522-4892-9307-E13BA7E57F34}" srcOrd="0" destOrd="0" presId="urn:microsoft.com/office/officeart/2018/2/layout/IconVerticalSolidList"/>
    <dgm:cxn modelId="{0F04A973-7342-4EA3-A0CA-A62B79C8C4AB}" type="presParOf" srcId="{435151F8-F25B-4C81-B415-1AFB6BBFE94D}" destId="{F3B475F8-F842-423C-849E-63A055FEE0E0}" srcOrd="1" destOrd="0" presId="urn:microsoft.com/office/officeart/2018/2/layout/IconVerticalSolidList"/>
    <dgm:cxn modelId="{1EAD040A-E2CE-4BFE-922F-37C0F5BF2020}" type="presParOf" srcId="{435151F8-F25B-4C81-B415-1AFB6BBFE94D}" destId="{CCB67573-1771-4DC4-833D-E7B90DB88FAE}" srcOrd="2" destOrd="0" presId="urn:microsoft.com/office/officeart/2018/2/layout/IconVerticalSolidList"/>
    <dgm:cxn modelId="{7F51D775-DDCA-4C72-A08C-D95CC662983A}" type="presParOf" srcId="{435151F8-F25B-4C81-B415-1AFB6BBFE94D}" destId="{436B2D7A-B27F-461E-B9FE-863F34619624}" srcOrd="3" destOrd="0" presId="urn:microsoft.com/office/officeart/2018/2/layout/IconVerticalSolidList"/>
    <dgm:cxn modelId="{352355D9-7D06-45AD-B723-91327F7967A8}" type="presParOf" srcId="{7BBF0BA2-A488-42D2-B78F-2C67F8773E9F}" destId="{51FD5B0B-AA34-4F04-8BBE-4442E65C6BAC}" srcOrd="1" destOrd="0" presId="urn:microsoft.com/office/officeart/2018/2/layout/IconVerticalSolidList"/>
    <dgm:cxn modelId="{FBB70D9B-F634-4825-B3CF-3EDC0A565449}" type="presParOf" srcId="{7BBF0BA2-A488-42D2-B78F-2C67F8773E9F}" destId="{C5279D04-800E-4904-88FA-BF4A51281C56}" srcOrd="2" destOrd="0" presId="urn:microsoft.com/office/officeart/2018/2/layout/IconVerticalSolidList"/>
    <dgm:cxn modelId="{EAE950AB-4707-4110-8BA5-BE8D9C0DCCF4}" type="presParOf" srcId="{C5279D04-800E-4904-88FA-BF4A51281C56}" destId="{8893A2C2-A379-4C93-8AAF-9F05A3CB3736}" srcOrd="0" destOrd="0" presId="urn:microsoft.com/office/officeart/2018/2/layout/IconVerticalSolidList"/>
    <dgm:cxn modelId="{D9B0D78D-DEF4-4710-809F-438D8BE523DD}" type="presParOf" srcId="{C5279D04-800E-4904-88FA-BF4A51281C56}" destId="{202F22BA-9BF6-4995-AC77-D88E15FF2CA3}" srcOrd="1" destOrd="0" presId="urn:microsoft.com/office/officeart/2018/2/layout/IconVerticalSolidList"/>
    <dgm:cxn modelId="{7CC9A436-B8BA-4749-A725-8DA21A109510}" type="presParOf" srcId="{C5279D04-800E-4904-88FA-BF4A51281C56}" destId="{46A93AC7-374F-4F4F-9C9E-1FCC9FFC1FC6}" srcOrd="2" destOrd="0" presId="urn:microsoft.com/office/officeart/2018/2/layout/IconVerticalSolidList"/>
    <dgm:cxn modelId="{FB563B80-1EF0-41EC-A5BE-C410FC58E68C}" type="presParOf" srcId="{C5279D04-800E-4904-88FA-BF4A51281C56}" destId="{CD00A332-B270-4D38-A7EA-9AD73FD58509}" srcOrd="3" destOrd="0" presId="urn:microsoft.com/office/officeart/2018/2/layout/IconVerticalSolidList"/>
    <dgm:cxn modelId="{E1423B23-16DA-434C-85E5-334EDC20EDC8}" type="presParOf" srcId="{7BBF0BA2-A488-42D2-B78F-2C67F8773E9F}" destId="{3963A469-DB31-4CD3-A0BB-682E08FDA578}" srcOrd="3" destOrd="0" presId="urn:microsoft.com/office/officeart/2018/2/layout/IconVerticalSolidList"/>
    <dgm:cxn modelId="{BC0D0927-0E05-4D3B-9023-2893F37999F8}" type="presParOf" srcId="{7BBF0BA2-A488-42D2-B78F-2C67F8773E9F}" destId="{606AFE7F-CDCE-4980-82E9-CB6B4DE65A9F}" srcOrd="4" destOrd="0" presId="urn:microsoft.com/office/officeart/2018/2/layout/IconVerticalSolidList"/>
    <dgm:cxn modelId="{D1F8AD66-1F8A-4716-9895-D958320AF4EE}" type="presParOf" srcId="{606AFE7F-CDCE-4980-82E9-CB6B4DE65A9F}" destId="{30995A35-261A-4904-AC4A-E1B436EC3EA2}" srcOrd="0" destOrd="0" presId="urn:microsoft.com/office/officeart/2018/2/layout/IconVerticalSolidList"/>
    <dgm:cxn modelId="{1A1CC3D9-0A4A-41F9-A7D8-4E871D5A560E}" type="presParOf" srcId="{606AFE7F-CDCE-4980-82E9-CB6B4DE65A9F}" destId="{89288945-FE4A-4EA7-9BD3-DE5B1F568A8B}" srcOrd="1" destOrd="0" presId="urn:microsoft.com/office/officeart/2018/2/layout/IconVerticalSolidList"/>
    <dgm:cxn modelId="{021EB567-D3B9-41AC-AE8F-88DDC1E99D1A}" type="presParOf" srcId="{606AFE7F-CDCE-4980-82E9-CB6B4DE65A9F}" destId="{342E935E-5E85-4003-ACB9-99F4DAE5DA91}" srcOrd="2" destOrd="0" presId="urn:microsoft.com/office/officeart/2018/2/layout/IconVerticalSolidList"/>
    <dgm:cxn modelId="{54E29762-23B5-478F-857C-5D8464A12A0E}" type="presParOf" srcId="{606AFE7F-CDCE-4980-82E9-CB6B4DE65A9F}" destId="{B9011D2B-A5E6-4984-931A-9F9E0020953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BADABD4-C82C-4BFC-9A05-3559C87F7807}" type="doc">
      <dgm:prSet loTypeId="urn:microsoft.com/office/officeart/2005/8/layout/vList5" loCatId="list" qsTypeId="urn:microsoft.com/office/officeart/2005/8/quickstyle/simple1" qsCatId="simple" csTypeId="urn:microsoft.com/office/officeart/2005/8/colors/colorful2" csCatId="colorful"/>
      <dgm:spPr/>
      <dgm:t>
        <a:bodyPr/>
        <a:lstStyle/>
        <a:p>
          <a:endParaRPr lang="en-US"/>
        </a:p>
      </dgm:t>
    </dgm:pt>
    <dgm:pt modelId="{EFB5CE39-C231-488C-94B2-8FD45E4F71B3}">
      <dgm:prSet/>
      <dgm:spPr/>
      <dgm:t>
        <a:bodyPr/>
        <a:lstStyle/>
        <a:p>
          <a:r>
            <a:rPr lang="en-US"/>
            <a:t>Review</a:t>
          </a:r>
        </a:p>
      </dgm:t>
    </dgm:pt>
    <dgm:pt modelId="{DCF98803-946A-4B23-8C15-12C1969F21EF}" type="parTrans" cxnId="{29C51F29-4FF8-4B49-A0DC-7D11666AA9B8}">
      <dgm:prSet/>
      <dgm:spPr/>
      <dgm:t>
        <a:bodyPr/>
        <a:lstStyle/>
        <a:p>
          <a:endParaRPr lang="en-US"/>
        </a:p>
      </dgm:t>
    </dgm:pt>
    <dgm:pt modelId="{AB06DDAE-2218-4FF2-B61D-AA52A9C09D44}" type="sibTrans" cxnId="{29C51F29-4FF8-4B49-A0DC-7D11666AA9B8}">
      <dgm:prSet/>
      <dgm:spPr/>
      <dgm:t>
        <a:bodyPr/>
        <a:lstStyle/>
        <a:p>
          <a:endParaRPr lang="en-US"/>
        </a:p>
      </dgm:t>
    </dgm:pt>
    <dgm:pt modelId="{3461F015-D33E-4AE7-B591-2348A9059F11}">
      <dgm:prSet/>
      <dgm:spPr/>
      <dgm:t>
        <a:bodyPr/>
        <a:lstStyle/>
        <a:p>
          <a:r>
            <a:rPr lang="en-US"/>
            <a:t>Review generated content to ensure that it aligns with GC commitments, values and ethics and meets legal obligations. </a:t>
          </a:r>
        </a:p>
      </dgm:t>
    </dgm:pt>
    <dgm:pt modelId="{5CD1A46A-A52D-4854-81D6-D33C39EEB8BD}" type="parTrans" cxnId="{37FB01C6-F51E-4155-A779-AB1E20ED90D1}">
      <dgm:prSet/>
      <dgm:spPr/>
      <dgm:t>
        <a:bodyPr/>
        <a:lstStyle/>
        <a:p>
          <a:endParaRPr lang="en-US"/>
        </a:p>
      </dgm:t>
    </dgm:pt>
    <dgm:pt modelId="{B023F4A7-2DD9-41CE-948F-7B9BF6448200}" type="sibTrans" cxnId="{37FB01C6-F51E-4155-A779-AB1E20ED90D1}">
      <dgm:prSet/>
      <dgm:spPr/>
      <dgm:t>
        <a:bodyPr/>
        <a:lstStyle/>
        <a:p>
          <a:endParaRPr lang="en-US"/>
        </a:p>
      </dgm:t>
    </dgm:pt>
    <dgm:pt modelId="{030FADCB-DBFD-4A17-BE67-005F776F75BB}">
      <dgm:prSet/>
      <dgm:spPr/>
      <dgm:t>
        <a:bodyPr/>
        <a:lstStyle/>
        <a:p>
          <a:r>
            <a:rPr lang="en-US"/>
            <a:t>assess for biases or stereotypical associations.</a:t>
          </a:r>
        </a:p>
      </dgm:t>
    </dgm:pt>
    <dgm:pt modelId="{40328E83-59C3-4F01-9A2F-4C6868EC852F}" type="parTrans" cxnId="{676CB73D-A69B-4579-86A3-9562F76F4D17}">
      <dgm:prSet/>
      <dgm:spPr/>
      <dgm:t>
        <a:bodyPr/>
        <a:lstStyle/>
        <a:p>
          <a:endParaRPr lang="en-US"/>
        </a:p>
      </dgm:t>
    </dgm:pt>
    <dgm:pt modelId="{48B6C031-22F1-469B-BCFF-48E8E0E69955}" type="sibTrans" cxnId="{676CB73D-A69B-4579-86A3-9562F76F4D17}">
      <dgm:prSet/>
      <dgm:spPr/>
      <dgm:t>
        <a:bodyPr/>
        <a:lstStyle/>
        <a:p>
          <a:endParaRPr lang="en-US"/>
        </a:p>
      </dgm:t>
    </dgm:pt>
    <dgm:pt modelId="{549EB456-E00D-4450-91A0-504DE60A6A48}">
      <dgm:prSet/>
      <dgm:spPr/>
      <dgm:t>
        <a:bodyPr/>
        <a:lstStyle/>
        <a:p>
          <a:r>
            <a:rPr lang="en-US"/>
            <a:t>Formulate</a:t>
          </a:r>
        </a:p>
      </dgm:t>
    </dgm:pt>
    <dgm:pt modelId="{14A2871C-1CF1-47DD-97B1-2869B774FDA1}" type="parTrans" cxnId="{66CEEA9C-39F5-485D-A8EB-09B876DDCEA3}">
      <dgm:prSet/>
      <dgm:spPr/>
      <dgm:t>
        <a:bodyPr/>
        <a:lstStyle/>
        <a:p>
          <a:endParaRPr lang="en-US"/>
        </a:p>
      </dgm:t>
    </dgm:pt>
    <dgm:pt modelId="{0FFE3102-957F-440D-ADFD-532AB1E2CE98}" type="sibTrans" cxnId="{66CEEA9C-39F5-485D-A8EB-09B876DDCEA3}">
      <dgm:prSet/>
      <dgm:spPr/>
      <dgm:t>
        <a:bodyPr/>
        <a:lstStyle/>
        <a:p>
          <a:endParaRPr lang="en-US"/>
        </a:p>
      </dgm:t>
    </dgm:pt>
    <dgm:pt modelId="{B3D8A721-16F9-4369-86DE-91D7302183F3}">
      <dgm:prSet/>
      <dgm:spPr/>
      <dgm:t>
        <a:bodyPr/>
        <a:lstStyle/>
        <a:p>
          <a:r>
            <a:rPr lang="en-US"/>
            <a:t>Formulate prompts to generate content that provides holistic perspectives and minimizes biases.</a:t>
          </a:r>
        </a:p>
      </dgm:t>
    </dgm:pt>
    <dgm:pt modelId="{83911BD9-6428-4FD4-A615-FEF251429AF1}" type="parTrans" cxnId="{F0EF4794-11F9-4C7A-8626-3581FC67F13C}">
      <dgm:prSet/>
      <dgm:spPr/>
      <dgm:t>
        <a:bodyPr/>
        <a:lstStyle/>
        <a:p>
          <a:endParaRPr lang="en-US"/>
        </a:p>
      </dgm:t>
    </dgm:pt>
    <dgm:pt modelId="{F059C642-CFAA-4D88-8D10-7E5991BE8F1A}" type="sibTrans" cxnId="{F0EF4794-11F9-4C7A-8626-3581FC67F13C}">
      <dgm:prSet/>
      <dgm:spPr/>
      <dgm:t>
        <a:bodyPr/>
        <a:lstStyle/>
        <a:p>
          <a:endParaRPr lang="en-US"/>
        </a:p>
      </dgm:t>
    </dgm:pt>
    <dgm:pt modelId="{7D9F437F-9A3C-4D9E-A757-4DB5DF357DD8}" type="pres">
      <dgm:prSet presAssocID="{8BADABD4-C82C-4BFC-9A05-3559C87F7807}" presName="Name0" presStyleCnt="0">
        <dgm:presLayoutVars>
          <dgm:dir/>
          <dgm:animLvl val="lvl"/>
          <dgm:resizeHandles val="exact"/>
        </dgm:presLayoutVars>
      </dgm:prSet>
      <dgm:spPr/>
    </dgm:pt>
    <dgm:pt modelId="{AEC64FB9-8E43-4A90-B05C-30A3368C3CA4}" type="pres">
      <dgm:prSet presAssocID="{EFB5CE39-C231-488C-94B2-8FD45E4F71B3}" presName="linNode" presStyleCnt="0"/>
      <dgm:spPr/>
    </dgm:pt>
    <dgm:pt modelId="{FD497B77-3512-41F1-9C3E-063581C3B78B}" type="pres">
      <dgm:prSet presAssocID="{EFB5CE39-C231-488C-94B2-8FD45E4F71B3}" presName="parentText" presStyleLbl="node1" presStyleIdx="0" presStyleCnt="2">
        <dgm:presLayoutVars>
          <dgm:chMax val="1"/>
          <dgm:bulletEnabled val="1"/>
        </dgm:presLayoutVars>
      </dgm:prSet>
      <dgm:spPr/>
    </dgm:pt>
    <dgm:pt modelId="{11DFE50B-1D89-443E-B703-E5B779DFED20}" type="pres">
      <dgm:prSet presAssocID="{EFB5CE39-C231-488C-94B2-8FD45E4F71B3}" presName="descendantText" presStyleLbl="alignAccFollowNode1" presStyleIdx="0" presStyleCnt="2">
        <dgm:presLayoutVars>
          <dgm:bulletEnabled val="1"/>
        </dgm:presLayoutVars>
      </dgm:prSet>
      <dgm:spPr/>
    </dgm:pt>
    <dgm:pt modelId="{06F274BC-3037-47DA-A6AE-96F4782B2075}" type="pres">
      <dgm:prSet presAssocID="{AB06DDAE-2218-4FF2-B61D-AA52A9C09D44}" presName="sp" presStyleCnt="0"/>
      <dgm:spPr/>
    </dgm:pt>
    <dgm:pt modelId="{11BB1086-20EC-468C-954F-5C296E933508}" type="pres">
      <dgm:prSet presAssocID="{549EB456-E00D-4450-91A0-504DE60A6A48}" presName="linNode" presStyleCnt="0"/>
      <dgm:spPr/>
    </dgm:pt>
    <dgm:pt modelId="{21A355FF-6E5C-45CE-BC9D-D492F8F164AC}" type="pres">
      <dgm:prSet presAssocID="{549EB456-E00D-4450-91A0-504DE60A6A48}" presName="parentText" presStyleLbl="node1" presStyleIdx="1" presStyleCnt="2">
        <dgm:presLayoutVars>
          <dgm:chMax val="1"/>
          <dgm:bulletEnabled val="1"/>
        </dgm:presLayoutVars>
      </dgm:prSet>
      <dgm:spPr/>
    </dgm:pt>
    <dgm:pt modelId="{1616C12B-024C-4BF1-919E-ADEAFDAC9B28}" type="pres">
      <dgm:prSet presAssocID="{549EB456-E00D-4450-91A0-504DE60A6A48}" presName="descendantText" presStyleLbl="alignAccFollowNode1" presStyleIdx="1" presStyleCnt="2">
        <dgm:presLayoutVars>
          <dgm:bulletEnabled val="1"/>
        </dgm:presLayoutVars>
      </dgm:prSet>
      <dgm:spPr/>
    </dgm:pt>
  </dgm:ptLst>
  <dgm:cxnLst>
    <dgm:cxn modelId="{29C51F29-4FF8-4B49-A0DC-7D11666AA9B8}" srcId="{8BADABD4-C82C-4BFC-9A05-3559C87F7807}" destId="{EFB5CE39-C231-488C-94B2-8FD45E4F71B3}" srcOrd="0" destOrd="0" parTransId="{DCF98803-946A-4B23-8C15-12C1969F21EF}" sibTransId="{AB06DDAE-2218-4FF2-B61D-AA52A9C09D44}"/>
    <dgm:cxn modelId="{59A40E2F-359F-4306-84E8-A4682738D36E}" type="presOf" srcId="{B3D8A721-16F9-4369-86DE-91D7302183F3}" destId="{1616C12B-024C-4BF1-919E-ADEAFDAC9B28}" srcOrd="0" destOrd="0" presId="urn:microsoft.com/office/officeart/2005/8/layout/vList5"/>
    <dgm:cxn modelId="{1485773C-54F4-41D5-A7F4-C7BE46D1D1A1}" type="presOf" srcId="{8BADABD4-C82C-4BFC-9A05-3559C87F7807}" destId="{7D9F437F-9A3C-4D9E-A757-4DB5DF357DD8}" srcOrd="0" destOrd="0" presId="urn:microsoft.com/office/officeart/2005/8/layout/vList5"/>
    <dgm:cxn modelId="{676CB73D-A69B-4579-86A3-9562F76F4D17}" srcId="{3461F015-D33E-4AE7-B591-2348A9059F11}" destId="{030FADCB-DBFD-4A17-BE67-005F776F75BB}" srcOrd="0" destOrd="0" parTransId="{40328E83-59C3-4F01-9A2F-4C6868EC852F}" sibTransId="{48B6C031-22F1-469B-BCFF-48E8E0E69955}"/>
    <dgm:cxn modelId="{D3CFB869-574E-4B49-BD6F-978640A18534}" type="presOf" srcId="{3461F015-D33E-4AE7-B591-2348A9059F11}" destId="{11DFE50B-1D89-443E-B703-E5B779DFED20}" srcOrd="0" destOrd="0" presId="urn:microsoft.com/office/officeart/2005/8/layout/vList5"/>
    <dgm:cxn modelId="{F0EF4794-11F9-4C7A-8626-3581FC67F13C}" srcId="{549EB456-E00D-4450-91A0-504DE60A6A48}" destId="{B3D8A721-16F9-4369-86DE-91D7302183F3}" srcOrd="0" destOrd="0" parTransId="{83911BD9-6428-4FD4-A615-FEF251429AF1}" sibTransId="{F059C642-CFAA-4D88-8D10-7E5991BE8F1A}"/>
    <dgm:cxn modelId="{66CEEA9C-39F5-485D-A8EB-09B876DDCEA3}" srcId="{8BADABD4-C82C-4BFC-9A05-3559C87F7807}" destId="{549EB456-E00D-4450-91A0-504DE60A6A48}" srcOrd="1" destOrd="0" parTransId="{14A2871C-1CF1-47DD-97B1-2869B774FDA1}" sibTransId="{0FFE3102-957F-440D-ADFD-532AB1E2CE98}"/>
    <dgm:cxn modelId="{81987CB6-9B1E-4066-BAF7-70FE9B353D1A}" type="presOf" srcId="{549EB456-E00D-4450-91A0-504DE60A6A48}" destId="{21A355FF-6E5C-45CE-BC9D-D492F8F164AC}" srcOrd="0" destOrd="0" presId="urn:microsoft.com/office/officeart/2005/8/layout/vList5"/>
    <dgm:cxn modelId="{1A3298B6-B1C6-4B15-8CBA-0C99CAB72DFC}" type="presOf" srcId="{EFB5CE39-C231-488C-94B2-8FD45E4F71B3}" destId="{FD497B77-3512-41F1-9C3E-063581C3B78B}" srcOrd="0" destOrd="0" presId="urn:microsoft.com/office/officeart/2005/8/layout/vList5"/>
    <dgm:cxn modelId="{37FB01C6-F51E-4155-A779-AB1E20ED90D1}" srcId="{EFB5CE39-C231-488C-94B2-8FD45E4F71B3}" destId="{3461F015-D33E-4AE7-B591-2348A9059F11}" srcOrd="0" destOrd="0" parTransId="{5CD1A46A-A52D-4854-81D6-D33C39EEB8BD}" sibTransId="{B023F4A7-2DD9-41CE-948F-7B9BF6448200}"/>
    <dgm:cxn modelId="{9B195FEE-7002-44B0-A3AE-DD53C38FCB87}" type="presOf" srcId="{030FADCB-DBFD-4A17-BE67-005F776F75BB}" destId="{11DFE50B-1D89-443E-B703-E5B779DFED20}" srcOrd="0" destOrd="1" presId="urn:microsoft.com/office/officeart/2005/8/layout/vList5"/>
    <dgm:cxn modelId="{AFA1B9CC-CD44-4F48-A55F-097B8FD5DA77}" type="presParOf" srcId="{7D9F437F-9A3C-4D9E-A757-4DB5DF357DD8}" destId="{AEC64FB9-8E43-4A90-B05C-30A3368C3CA4}" srcOrd="0" destOrd="0" presId="urn:microsoft.com/office/officeart/2005/8/layout/vList5"/>
    <dgm:cxn modelId="{12706873-BCE8-4768-B81D-68A8AE226892}" type="presParOf" srcId="{AEC64FB9-8E43-4A90-B05C-30A3368C3CA4}" destId="{FD497B77-3512-41F1-9C3E-063581C3B78B}" srcOrd="0" destOrd="0" presId="urn:microsoft.com/office/officeart/2005/8/layout/vList5"/>
    <dgm:cxn modelId="{B7AA590D-15E4-43D9-8F26-28B7B1CDBC6B}" type="presParOf" srcId="{AEC64FB9-8E43-4A90-B05C-30A3368C3CA4}" destId="{11DFE50B-1D89-443E-B703-E5B779DFED20}" srcOrd="1" destOrd="0" presId="urn:microsoft.com/office/officeart/2005/8/layout/vList5"/>
    <dgm:cxn modelId="{8184A532-AB42-4CFD-AD28-D52A4874E4C5}" type="presParOf" srcId="{7D9F437F-9A3C-4D9E-A757-4DB5DF357DD8}" destId="{06F274BC-3037-47DA-A6AE-96F4782B2075}" srcOrd="1" destOrd="0" presId="urn:microsoft.com/office/officeart/2005/8/layout/vList5"/>
    <dgm:cxn modelId="{8FECB6D8-7760-4728-87DE-BF0E458A84A7}" type="presParOf" srcId="{7D9F437F-9A3C-4D9E-A757-4DB5DF357DD8}" destId="{11BB1086-20EC-468C-954F-5C296E933508}" srcOrd="2" destOrd="0" presId="urn:microsoft.com/office/officeart/2005/8/layout/vList5"/>
    <dgm:cxn modelId="{3DF46BDB-32A9-46BA-B210-FF2B099B357F}" type="presParOf" srcId="{11BB1086-20EC-468C-954F-5C296E933508}" destId="{21A355FF-6E5C-45CE-BC9D-D492F8F164AC}" srcOrd="0" destOrd="0" presId="urn:microsoft.com/office/officeart/2005/8/layout/vList5"/>
    <dgm:cxn modelId="{15D269F6-EF49-4F59-897E-6A005AC37F79}" type="presParOf" srcId="{11BB1086-20EC-468C-954F-5C296E933508}" destId="{1616C12B-024C-4BF1-919E-ADEAFDAC9B2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D4B6690-0FA6-4641-A6B4-13777B0A5AF9}" type="doc">
      <dgm:prSet loTypeId="urn:microsoft.com/office/officeart/2016/7/layout/VerticalSolidActionList" loCatId="List" qsTypeId="urn:microsoft.com/office/officeart/2005/8/quickstyle/simple1" qsCatId="simple" csTypeId="urn:microsoft.com/office/officeart/2005/8/colors/colorful2" csCatId="colorful"/>
      <dgm:spPr/>
      <dgm:t>
        <a:bodyPr/>
        <a:lstStyle/>
        <a:p>
          <a:endParaRPr lang="en-US"/>
        </a:p>
      </dgm:t>
    </dgm:pt>
    <dgm:pt modelId="{C04CF699-304B-4E8E-9BF7-3C8E72978344}">
      <dgm:prSet/>
      <dgm:spPr/>
      <dgm:t>
        <a:bodyPr/>
        <a:lstStyle/>
        <a:p>
          <a:r>
            <a:rPr lang="en-US"/>
            <a:t>Notify</a:t>
          </a:r>
        </a:p>
      </dgm:t>
    </dgm:pt>
    <dgm:pt modelId="{5B201C8B-2158-4C8A-9FEA-187CA249313D}" type="parTrans" cxnId="{B30C2971-7F78-4AC2-98C6-5AD15102029E}">
      <dgm:prSet/>
      <dgm:spPr/>
      <dgm:t>
        <a:bodyPr/>
        <a:lstStyle/>
        <a:p>
          <a:endParaRPr lang="en-US"/>
        </a:p>
      </dgm:t>
    </dgm:pt>
    <dgm:pt modelId="{DCFFE0B8-9208-46BD-B06E-1C5904243EC2}" type="sibTrans" cxnId="{B30C2971-7F78-4AC2-98C6-5AD15102029E}">
      <dgm:prSet/>
      <dgm:spPr/>
      <dgm:t>
        <a:bodyPr/>
        <a:lstStyle/>
        <a:p>
          <a:endParaRPr lang="en-US"/>
        </a:p>
      </dgm:t>
    </dgm:pt>
    <dgm:pt modelId="{88FDAB23-D66C-433E-B06A-D17689AF2C4B}">
      <dgm:prSet/>
      <dgm:spPr/>
      <dgm:t>
        <a:bodyPr/>
        <a:lstStyle/>
        <a:p>
          <a:r>
            <a:rPr lang="en-US"/>
            <a:t>Notify recipients when content has been produced by generative AI.</a:t>
          </a:r>
        </a:p>
      </dgm:t>
    </dgm:pt>
    <dgm:pt modelId="{EA4CA608-F13E-48F8-9F6A-55A154DDB6A8}" type="parTrans" cxnId="{A921F1C6-B74B-4E0B-AF10-2DB8333529CA}">
      <dgm:prSet/>
      <dgm:spPr/>
      <dgm:t>
        <a:bodyPr/>
        <a:lstStyle/>
        <a:p>
          <a:endParaRPr lang="en-US"/>
        </a:p>
      </dgm:t>
    </dgm:pt>
    <dgm:pt modelId="{6AC1ABBF-996A-46CF-BE13-EA9A09AC838F}" type="sibTrans" cxnId="{A921F1C6-B74B-4E0B-AF10-2DB8333529CA}">
      <dgm:prSet/>
      <dgm:spPr/>
      <dgm:t>
        <a:bodyPr/>
        <a:lstStyle/>
        <a:p>
          <a:endParaRPr lang="en-US"/>
        </a:p>
      </dgm:t>
    </dgm:pt>
    <dgm:pt modelId="{338DB600-D314-44A6-A268-DB25DDB4553E}">
      <dgm:prSet/>
      <dgm:spPr/>
      <dgm:t>
        <a:bodyPr/>
        <a:lstStyle/>
        <a:p>
          <a:r>
            <a:rPr lang="en-US"/>
            <a:t>Understand</a:t>
          </a:r>
        </a:p>
      </dgm:t>
    </dgm:pt>
    <dgm:pt modelId="{653C2047-35C4-4753-AB16-273260520374}" type="parTrans" cxnId="{BFFA95A0-7C12-4825-B7DB-C841E6281E9B}">
      <dgm:prSet/>
      <dgm:spPr/>
      <dgm:t>
        <a:bodyPr/>
        <a:lstStyle/>
        <a:p>
          <a:endParaRPr lang="en-US"/>
        </a:p>
      </dgm:t>
    </dgm:pt>
    <dgm:pt modelId="{7A587C9A-76B5-4B2A-90B4-BC9B920D61EE}" type="sibTrans" cxnId="{BFFA95A0-7C12-4825-B7DB-C841E6281E9B}">
      <dgm:prSet/>
      <dgm:spPr/>
      <dgm:t>
        <a:bodyPr/>
        <a:lstStyle/>
        <a:p>
          <a:endParaRPr lang="en-US"/>
        </a:p>
      </dgm:t>
    </dgm:pt>
    <dgm:pt modelId="{B39F7653-746E-4858-BE72-7CFCFC3410EE}">
      <dgm:prSet/>
      <dgm:spPr/>
      <dgm:t>
        <a:bodyPr/>
        <a:lstStyle/>
        <a:p>
          <a:r>
            <a:rPr lang="en-US"/>
            <a:t>Understand the data that was used to train the tool.</a:t>
          </a:r>
        </a:p>
      </dgm:t>
    </dgm:pt>
    <dgm:pt modelId="{59FCBC9F-11A5-40A4-A31A-AEBF840189BC}" type="parTrans" cxnId="{233FE79E-A123-4926-8A92-AF9197F76F3B}">
      <dgm:prSet/>
      <dgm:spPr/>
      <dgm:t>
        <a:bodyPr/>
        <a:lstStyle/>
        <a:p>
          <a:endParaRPr lang="en-US"/>
        </a:p>
      </dgm:t>
    </dgm:pt>
    <dgm:pt modelId="{69F55C27-DC73-4264-B01F-C2CFB10419BD}" type="sibTrans" cxnId="{233FE79E-A123-4926-8A92-AF9197F76F3B}">
      <dgm:prSet/>
      <dgm:spPr/>
      <dgm:t>
        <a:bodyPr/>
        <a:lstStyle/>
        <a:p>
          <a:endParaRPr lang="en-US"/>
        </a:p>
      </dgm:t>
    </dgm:pt>
    <dgm:pt modelId="{5EA1651E-DD70-49C0-BD73-86ADEA895353}">
      <dgm:prSet/>
      <dgm:spPr/>
      <dgm:t>
        <a:bodyPr/>
        <a:lstStyle/>
        <a:p>
          <a:r>
            <a:rPr lang="en-US"/>
            <a:t>Learn about</a:t>
          </a:r>
        </a:p>
      </dgm:t>
    </dgm:pt>
    <dgm:pt modelId="{7018BAEE-0678-4C13-9580-86D672E92C52}" type="parTrans" cxnId="{78693B33-FF46-43C1-9313-2ADBFFA719AB}">
      <dgm:prSet/>
      <dgm:spPr/>
      <dgm:t>
        <a:bodyPr/>
        <a:lstStyle/>
        <a:p>
          <a:endParaRPr lang="en-US"/>
        </a:p>
      </dgm:t>
    </dgm:pt>
    <dgm:pt modelId="{824BA4C1-4B9D-4591-A6FE-1CF7A62D431C}" type="sibTrans" cxnId="{78693B33-FF46-43C1-9313-2ADBFFA719AB}">
      <dgm:prSet/>
      <dgm:spPr/>
      <dgm:t>
        <a:bodyPr/>
        <a:lstStyle/>
        <a:p>
          <a:endParaRPr lang="en-US"/>
        </a:p>
      </dgm:t>
    </dgm:pt>
    <dgm:pt modelId="{5523FA13-B236-4A29-94DC-AF3399A7E88E}">
      <dgm:prSet/>
      <dgm:spPr/>
      <dgm:t>
        <a:bodyPr/>
        <a:lstStyle/>
        <a:p>
          <a:r>
            <a:rPr lang="en-US"/>
            <a:t>Learn about bias, diversity, inclusion, anti-racism, and values and ethics to improve your ability to identify biased or discriminatory content.</a:t>
          </a:r>
        </a:p>
      </dgm:t>
    </dgm:pt>
    <dgm:pt modelId="{FEF1454A-E932-4B0B-A026-15694B126FBA}" type="parTrans" cxnId="{679960F0-F4A4-4CB8-BE99-592EDE88F330}">
      <dgm:prSet/>
      <dgm:spPr/>
      <dgm:t>
        <a:bodyPr/>
        <a:lstStyle/>
        <a:p>
          <a:endParaRPr lang="en-US"/>
        </a:p>
      </dgm:t>
    </dgm:pt>
    <dgm:pt modelId="{E80B8C81-62B3-4F86-B839-E91C8D5BDB3C}" type="sibTrans" cxnId="{679960F0-F4A4-4CB8-BE99-592EDE88F330}">
      <dgm:prSet/>
      <dgm:spPr/>
      <dgm:t>
        <a:bodyPr/>
        <a:lstStyle/>
        <a:p>
          <a:endParaRPr lang="en-US"/>
        </a:p>
      </dgm:t>
    </dgm:pt>
    <dgm:pt modelId="{FD292D3A-07A4-45EE-825D-479D68440269}" type="pres">
      <dgm:prSet presAssocID="{4D4B6690-0FA6-4641-A6B4-13777B0A5AF9}" presName="Name0" presStyleCnt="0">
        <dgm:presLayoutVars>
          <dgm:dir/>
          <dgm:animLvl val="lvl"/>
          <dgm:resizeHandles val="exact"/>
        </dgm:presLayoutVars>
      </dgm:prSet>
      <dgm:spPr/>
    </dgm:pt>
    <dgm:pt modelId="{75EBB40D-614D-4A2F-82A3-805CCF499B4A}" type="pres">
      <dgm:prSet presAssocID="{C04CF699-304B-4E8E-9BF7-3C8E72978344}" presName="linNode" presStyleCnt="0"/>
      <dgm:spPr/>
    </dgm:pt>
    <dgm:pt modelId="{2D43164F-7768-438C-B280-E9690E004E86}" type="pres">
      <dgm:prSet presAssocID="{C04CF699-304B-4E8E-9BF7-3C8E72978344}" presName="parentText" presStyleLbl="alignNode1" presStyleIdx="0" presStyleCnt="3">
        <dgm:presLayoutVars>
          <dgm:chMax val="1"/>
          <dgm:bulletEnabled/>
        </dgm:presLayoutVars>
      </dgm:prSet>
      <dgm:spPr/>
    </dgm:pt>
    <dgm:pt modelId="{382FA14B-58C3-4439-89EE-85FA60F1A465}" type="pres">
      <dgm:prSet presAssocID="{C04CF699-304B-4E8E-9BF7-3C8E72978344}" presName="descendantText" presStyleLbl="alignAccFollowNode1" presStyleIdx="0" presStyleCnt="3">
        <dgm:presLayoutVars>
          <dgm:bulletEnabled/>
        </dgm:presLayoutVars>
      </dgm:prSet>
      <dgm:spPr/>
    </dgm:pt>
    <dgm:pt modelId="{37642D38-09DB-4F95-8E8A-14650CEE45D4}" type="pres">
      <dgm:prSet presAssocID="{DCFFE0B8-9208-46BD-B06E-1C5904243EC2}" presName="sp" presStyleCnt="0"/>
      <dgm:spPr/>
    </dgm:pt>
    <dgm:pt modelId="{F821DF8D-655D-4A02-BB70-61E3CC13213C}" type="pres">
      <dgm:prSet presAssocID="{338DB600-D314-44A6-A268-DB25DDB4553E}" presName="linNode" presStyleCnt="0"/>
      <dgm:spPr/>
    </dgm:pt>
    <dgm:pt modelId="{AB99DA70-417E-414A-8795-15961EAE9979}" type="pres">
      <dgm:prSet presAssocID="{338DB600-D314-44A6-A268-DB25DDB4553E}" presName="parentText" presStyleLbl="alignNode1" presStyleIdx="1" presStyleCnt="3">
        <dgm:presLayoutVars>
          <dgm:chMax val="1"/>
          <dgm:bulletEnabled/>
        </dgm:presLayoutVars>
      </dgm:prSet>
      <dgm:spPr/>
    </dgm:pt>
    <dgm:pt modelId="{DB8CFBC7-512E-47D7-B7FD-28D5BC660C6D}" type="pres">
      <dgm:prSet presAssocID="{338DB600-D314-44A6-A268-DB25DDB4553E}" presName="descendantText" presStyleLbl="alignAccFollowNode1" presStyleIdx="1" presStyleCnt="3">
        <dgm:presLayoutVars>
          <dgm:bulletEnabled/>
        </dgm:presLayoutVars>
      </dgm:prSet>
      <dgm:spPr/>
    </dgm:pt>
    <dgm:pt modelId="{954C2994-F037-41A3-AEEF-FC8119DAA458}" type="pres">
      <dgm:prSet presAssocID="{7A587C9A-76B5-4B2A-90B4-BC9B920D61EE}" presName="sp" presStyleCnt="0"/>
      <dgm:spPr/>
    </dgm:pt>
    <dgm:pt modelId="{3E460F08-2AA3-4056-BA10-FE56FFE52BBC}" type="pres">
      <dgm:prSet presAssocID="{5EA1651E-DD70-49C0-BD73-86ADEA895353}" presName="linNode" presStyleCnt="0"/>
      <dgm:spPr/>
    </dgm:pt>
    <dgm:pt modelId="{C3220778-2F19-4F2B-AF7B-F8151BC5D975}" type="pres">
      <dgm:prSet presAssocID="{5EA1651E-DD70-49C0-BD73-86ADEA895353}" presName="parentText" presStyleLbl="alignNode1" presStyleIdx="2" presStyleCnt="3">
        <dgm:presLayoutVars>
          <dgm:chMax val="1"/>
          <dgm:bulletEnabled/>
        </dgm:presLayoutVars>
      </dgm:prSet>
      <dgm:spPr/>
    </dgm:pt>
    <dgm:pt modelId="{180FB1FC-C0CB-42FA-B53E-25AF12B98909}" type="pres">
      <dgm:prSet presAssocID="{5EA1651E-DD70-49C0-BD73-86ADEA895353}" presName="descendantText" presStyleLbl="alignAccFollowNode1" presStyleIdx="2" presStyleCnt="3">
        <dgm:presLayoutVars>
          <dgm:bulletEnabled/>
        </dgm:presLayoutVars>
      </dgm:prSet>
      <dgm:spPr/>
    </dgm:pt>
  </dgm:ptLst>
  <dgm:cxnLst>
    <dgm:cxn modelId="{C555D020-F8E1-4DC0-A329-F865671AE198}" type="presOf" srcId="{5EA1651E-DD70-49C0-BD73-86ADEA895353}" destId="{C3220778-2F19-4F2B-AF7B-F8151BC5D975}" srcOrd="0" destOrd="0" presId="urn:microsoft.com/office/officeart/2016/7/layout/VerticalSolidActionList"/>
    <dgm:cxn modelId="{5561E221-AE3C-4A6D-852C-F03F4A2185CD}" type="presOf" srcId="{4D4B6690-0FA6-4641-A6B4-13777B0A5AF9}" destId="{FD292D3A-07A4-45EE-825D-479D68440269}" srcOrd="0" destOrd="0" presId="urn:microsoft.com/office/officeart/2016/7/layout/VerticalSolidActionList"/>
    <dgm:cxn modelId="{78693B33-FF46-43C1-9313-2ADBFFA719AB}" srcId="{4D4B6690-0FA6-4641-A6B4-13777B0A5AF9}" destId="{5EA1651E-DD70-49C0-BD73-86ADEA895353}" srcOrd="2" destOrd="0" parTransId="{7018BAEE-0678-4C13-9580-86D672E92C52}" sibTransId="{824BA4C1-4B9D-4591-A6FE-1CF7A62D431C}"/>
    <dgm:cxn modelId="{440B4636-5DD5-4047-822E-FC48B19DC79E}" type="presOf" srcId="{C04CF699-304B-4E8E-9BF7-3C8E72978344}" destId="{2D43164F-7768-438C-B280-E9690E004E86}" srcOrd="0" destOrd="0" presId="urn:microsoft.com/office/officeart/2016/7/layout/VerticalSolidActionList"/>
    <dgm:cxn modelId="{AC28B14E-3165-421F-81ED-900512119E50}" type="presOf" srcId="{B39F7653-746E-4858-BE72-7CFCFC3410EE}" destId="{DB8CFBC7-512E-47D7-B7FD-28D5BC660C6D}" srcOrd="0" destOrd="0" presId="urn:microsoft.com/office/officeart/2016/7/layout/VerticalSolidActionList"/>
    <dgm:cxn modelId="{B30C2971-7F78-4AC2-98C6-5AD15102029E}" srcId="{4D4B6690-0FA6-4641-A6B4-13777B0A5AF9}" destId="{C04CF699-304B-4E8E-9BF7-3C8E72978344}" srcOrd="0" destOrd="0" parTransId="{5B201C8B-2158-4C8A-9FEA-187CA249313D}" sibTransId="{DCFFE0B8-9208-46BD-B06E-1C5904243EC2}"/>
    <dgm:cxn modelId="{233FE79E-A123-4926-8A92-AF9197F76F3B}" srcId="{338DB600-D314-44A6-A268-DB25DDB4553E}" destId="{B39F7653-746E-4858-BE72-7CFCFC3410EE}" srcOrd="0" destOrd="0" parTransId="{59FCBC9F-11A5-40A4-A31A-AEBF840189BC}" sibTransId="{69F55C27-DC73-4264-B01F-C2CFB10419BD}"/>
    <dgm:cxn modelId="{BFFA95A0-7C12-4825-B7DB-C841E6281E9B}" srcId="{4D4B6690-0FA6-4641-A6B4-13777B0A5AF9}" destId="{338DB600-D314-44A6-A268-DB25DDB4553E}" srcOrd="1" destOrd="0" parTransId="{653C2047-35C4-4753-AB16-273260520374}" sibTransId="{7A587C9A-76B5-4B2A-90B4-BC9B920D61EE}"/>
    <dgm:cxn modelId="{F0970FBE-6D44-4CE2-B324-E9D9342B3A18}" type="presOf" srcId="{5523FA13-B236-4A29-94DC-AF3399A7E88E}" destId="{180FB1FC-C0CB-42FA-B53E-25AF12B98909}" srcOrd="0" destOrd="0" presId="urn:microsoft.com/office/officeart/2016/7/layout/VerticalSolidActionList"/>
    <dgm:cxn modelId="{A921F1C6-B74B-4E0B-AF10-2DB8333529CA}" srcId="{C04CF699-304B-4E8E-9BF7-3C8E72978344}" destId="{88FDAB23-D66C-433E-B06A-D17689AF2C4B}" srcOrd="0" destOrd="0" parTransId="{EA4CA608-F13E-48F8-9F6A-55A154DDB6A8}" sibTransId="{6AC1ABBF-996A-46CF-BE13-EA9A09AC838F}"/>
    <dgm:cxn modelId="{4538C7D6-7552-4890-B464-DDB07281C86B}" type="presOf" srcId="{88FDAB23-D66C-433E-B06A-D17689AF2C4B}" destId="{382FA14B-58C3-4439-89EE-85FA60F1A465}" srcOrd="0" destOrd="0" presId="urn:microsoft.com/office/officeart/2016/7/layout/VerticalSolidActionList"/>
    <dgm:cxn modelId="{7E7F3BE5-34A3-4EE1-BCA3-F8F0726A2056}" type="presOf" srcId="{338DB600-D314-44A6-A268-DB25DDB4553E}" destId="{AB99DA70-417E-414A-8795-15961EAE9979}" srcOrd="0" destOrd="0" presId="urn:microsoft.com/office/officeart/2016/7/layout/VerticalSolidActionList"/>
    <dgm:cxn modelId="{679960F0-F4A4-4CB8-BE99-592EDE88F330}" srcId="{5EA1651E-DD70-49C0-BD73-86ADEA895353}" destId="{5523FA13-B236-4A29-94DC-AF3399A7E88E}" srcOrd="0" destOrd="0" parTransId="{FEF1454A-E932-4B0B-A026-15694B126FBA}" sibTransId="{E80B8C81-62B3-4F86-B839-E91C8D5BDB3C}"/>
    <dgm:cxn modelId="{1D6A7875-2C97-4E4F-B068-055F7741DF11}" type="presParOf" srcId="{FD292D3A-07A4-45EE-825D-479D68440269}" destId="{75EBB40D-614D-4A2F-82A3-805CCF499B4A}" srcOrd="0" destOrd="0" presId="urn:microsoft.com/office/officeart/2016/7/layout/VerticalSolidActionList"/>
    <dgm:cxn modelId="{3E7D76E6-771A-492B-8C3B-5D63A9A0A5B9}" type="presParOf" srcId="{75EBB40D-614D-4A2F-82A3-805CCF499B4A}" destId="{2D43164F-7768-438C-B280-E9690E004E86}" srcOrd="0" destOrd="0" presId="urn:microsoft.com/office/officeart/2016/7/layout/VerticalSolidActionList"/>
    <dgm:cxn modelId="{819297A0-A83C-4DD2-B054-845B7CF8ECC1}" type="presParOf" srcId="{75EBB40D-614D-4A2F-82A3-805CCF499B4A}" destId="{382FA14B-58C3-4439-89EE-85FA60F1A465}" srcOrd="1" destOrd="0" presId="urn:microsoft.com/office/officeart/2016/7/layout/VerticalSolidActionList"/>
    <dgm:cxn modelId="{FA7B83B6-87E4-43A2-8DD3-C63EC25EAD2C}" type="presParOf" srcId="{FD292D3A-07A4-45EE-825D-479D68440269}" destId="{37642D38-09DB-4F95-8E8A-14650CEE45D4}" srcOrd="1" destOrd="0" presId="urn:microsoft.com/office/officeart/2016/7/layout/VerticalSolidActionList"/>
    <dgm:cxn modelId="{E78B7863-5D20-454E-AE52-A29C419C13DA}" type="presParOf" srcId="{FD292D3A-07A4-45EE-825D-479D68440269}" destId="{F821DF8D-655D-4A02-BB70-61E3CC13213C}" srcOrd="2" destOrd="0" presId="urn:microsoft.com/office/officeart/2016/7/layout/VerticalSolidActionList"/>
    <dgm:cxn modelId="{71EB715F-31BA-4BDA-82DC-8AE8B1A2910A}" type="presParOf" srcId="{F821DF8D-655D-4A02-BB70-61E3CC13213C}" destId="{AB99DA70-417E-414A-8795-15961EAE9979}" srcOrd="0" destOrd="0" presId="urn:microsoft.com/office/officeart/2016/7/layout/VerticalSolidActionList"/>
    <dgm:cxn modelId="{67CC7DE2-C9B4-42EE-A351-DDB3318508E6}" type="presParOf" srcId="{F821DF8D-655D-4A02-BB70-61E3CC13213C}" destId="{DB8CFBC7-512E-47D7-B7FD-28D5BC660C6D}" srcOrd="1" destOrd="0" presId="urn:microsoft.com/office/officeart/2016/7/layout/VerticalSolidActionList"/>
    <dgm:cxn modelId="{06B5CA22-B365-4082-83A0-7951DA64C5B7}" type="presParOf" srcId="{FD292D3A-07A4-45EE-825D-479D68440269}" destId="{954C2994-F037-41A3-AEEF-FC8119DAA458}" srcOrd="3" destOrd="0" presId="urn:microsoft.com/office/officeart/2016/7/layout/VerticalSolidActionList"/>
    <dgm:cxn modelId="{C7BA39A9-E0B6-4E47-9964-E929282D3A81}" type="presParOf" srcId="{FD292D3A-07A4-45EE-825D-479D68440269}" destId="{3E460F08-2AA3-4056-BA10-FE56FFE52BBC}" srcOrd="4" destOrd="0" presId="urn:microsoft.com/office/officeart/2016/7/layout/VerticalSolidActionList"/>
    <dgm:cxn modelId="{C67C0902-6E61-4CD9-A6C2-83AD75A73440}" type="presParOf" srcId="{3E460F08-2AA3-4056-BA10-FE56FFE52BBC}" destId="{C3220778-2F19-4F2B-AF7B-F8151BC5D975}" srcOrd="0" destOrd="0" presId="urn:microsoft.com/office/officeart/2016/7/layout/VerticalSolidActionList"/>
    <dgm:cxn modelId="{423AC4DA-DD38-40E4-8A75-D4AB67C5C32F}" type="presParOf" srcId="{3E460F08-2AA3-4056-BA10-FE56FFE52BBC}" destId="{180FB1FC-C0CB-42FA-B53E-25AF12B98909}"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B396389-439C-4CA1-93FB-FC6777809475}" type="doc">
      <dgm:prSet loTypeId="urn:microsoft.com/office/officeart/2016/7/layout/VerticalSolidActionList" loCatId="List" qsTypeId="urn:microsoft.com/office/officeart/2005/8/quickstyle/simple1" qsCatId="simple" csTypeId="urn:microsoft.com/office/officeart/2005/8/colors/colorful2" csCatId="colorful"/>
      <dgm:spPr/>
      <dgm:t>
        <a:bodyPr/>
        <a:lstStyle/>
        <a:p>
          <a:endParaRPr lang="en-US"/>
        </a:p>
      </dgm:t>
    </dgm:pt>
    <dgm:pt modelId="{71E1188C-0D5C-4C27-B6A6-117EBE91DFB0}">
      <dgm:prSet/>
      <dgm:spPr/>
      <dgm:t>
        <a:bodyPr/>
        <a:lstStyle/>
        <a:p>
          <a:r>
            <a:rPr lang="en-US"/>
            <a:t>Consider</a:t>
          </a:r>
        </a:p>
      </dgm:t>
    </dgm:pt>
    <dgm:pt modelId="{CACC8A5F-036E-499D-94B3-F89DA7B50C70}" type="parTrans" cxnId="{39E03DB1-3E78-4F5B-8F43-19EB7D71FB4D}">
      <dgm:prSet/>
      <dgm:spPr/>
      <dgm:t>
        <a:bodyPr/>
        <a:lstStyle/>
        <a:p>
          <a:endParaRPr lang="en-US"/>
        </a:p>
      </dgm:t>
    </dgm:pt>
    <dgm:pt modelId="{60CA5BAB-0518-496D-9BC5-28E70395F6B5}" type="sibTrans" cxnId="{39E03DB1-3E78-4F5B-8F43-19EB7D71FB4D}">
      <dgm:prSet/>
      <dgm:spPr/>
      <dgm:t>
        <a:bodyPr/>
        <a:lstStyle/>
        <a:p>
          <a:endParaRPr lang="en-US"/>
        </a:p>
      </dgm:t>
    </dgm:pt>
    <dgm:pt modelId="{A35DF84C-D0FD-4A59-A10A-E75A710722DE}">
      <dgm:prSet/>
      <dgm:spPr/>
      <dgm:t>
        <a:bodyPr/>
        <a:lstStyle/>
        <a:p>
          <a:r>
            <a:rPr lang="en-US"/>
            <a:t>Consider potential biases and mitigation approaches from the planning and design stage.</a:t>
          </a:r>
        </a:p>
      </dgm:t>
    </dgm:pt>
    <dgm:pt modelId="{941CEDF4-1AAC-4CB1-8C34-94FFB862CD45}" type="parTrans" cxnId="{E6B6187F-39F2-458F-8777-CD8BECE27669}">
      <dgm:prSet/>
      <dgm:spPr/>
      <dgm:t>
        <a:bodyPr/>
        <a:lstStyle/>
        <a:p>
          <a:endParaRPr lang="en-US"/>
        </a:p>
      </dgm:t>
    </dgm:pt>
    <dgm:pt modelId="{4E756BEB-309E-48D0-857E-52960DFF4C81}" type="sibTrans" cxnId="{E6B6187F-39F2-458F-8777-CD8BECE27669}">
      <dgm:prSet/>
      <dgm:spPr/>
      <dgm:t>
        <a:bodyPr/>
        <a:lstStyle/>
        <a:p>
          <a:endParaRPr lang="en-US"/>
        </a:p>
      </dgm:t>
    </dgm:pt>
    <dgm:pt modelId="{1C4CFE7A-9C74-4851-8D84-340D792D310A}">
      <dgm:prSet/>
      <dgm:spPr/>
      <dgm:t>
        <a:bodyPr/>
        <a:lstStyle/>
        <a:p>
          <a:r>
            <a:rPr lang="en-US"/>
            <a:t>Consult</a:t>
          </a:r>
        </a:p>
      </dgm:t>
    </dgm:pt>
    <dgm:pt modelId="{40BE1478-BDC7-40EF-BF8F-FFF5514B09C1}" type="parTrans" cxnId="{92989D10-5019-4D0C-8FBD-B1A95E562D8F}">
      <dgm:prSet/>
      <dgm:spPr/>
      <dgm:t>
        <a:bodyPr/>
        <a:lstStyle/>
        <a:p>
          <a:endParaRPr lang="en-US"/>
        </a:p>
      </dgm:t>
    </dgm:pt>
    <dgm:pt modelId="{9F3A4C11-66B4-40E1-AEA3-56195B158BB8}" type="sibTrans" cxnId="{92989D10-5019-4D0C-8FBD-B1A95E562D8F}">
      <dgm:prSet/>
      <dgm:spPr/>
      <dgm:t>
        <a:bodyPr/>
        <a:lstStyle/>
        <a:p>
          <a:endParaRPr lang="en-US"/>
        </a:p>
      </dgm:t>
    </dgm:pt>
    <dgm:pt modelId="{899535E0-7066-4C22-B81E-7D68153EDFF9}">
      <dgm:prSet/>
      <dgm:spPr/>
      <dgm:t>
        <a:bodyPr/>
        <a:lstStyle/>
        <a:p>
          <a:r>
            <a:rPr lang="en-US"/>
            <a:t>Consult diversity and inclusion experts to identify impacts of the use of generative AI tools on different population groups and to develop measures to address those impacts.</a:t>
          </a:r>
        </a:p>
      </dgm:t>
    </dgm:pt>
    <dgm:pt modelId="{6798B8AC-17BE-477B-8A54-BABA4413F3E8}" type="parTrans" cxnId="{53D27D97-F02F-448F-B37A-F4619D75AF73}">
      <dgm:prSet/>
      <dgm:spPr/>
      <dgm:t>
        <a:bodyPr/>
        <a:lstStyle/>
        <a:p>
          <a:endParaRPr lang="en-US"/>
        </a:p>
      </dgm:t>
    </dgm:pt>
    <dgm:pt modelId="{6784991D-0336-4E03-83F1-9954AECBC242}" type="sibTrans" cxnId="{53D27D97-F02F-448F-B37A-F4619D75AF73}">
      <dgm:prSet/>
      <dgm:spPr/>
      <dgm:t>
        <a:bodyPr/>
        <a:lstStyle/>
        <a:p>
          <a:endParaRPr lang="en-US"/>
        </a:p>
      </dgm:t>
    </dgm:pt>
    <dgm:pt modelId="{6764D7FB-4518-4487-8674-603D231711D9}">
      <dgm:prSet/>
      <dgm:spPr/>
      <dgm:t>
        <a:bodyPr/>
        <a:lstStyle/>
        <a:p>
          <a:r>
            <a:rPr lang="en-US"/>
            <a:t>Test</a:t>
          </a:r>
        </a:p>
      </dgm:t>
    </dgm:pt>
    <dgm:pt modelId="{B6B1F8C9-8133-4AFD-A3D0-D421093A729E}" type="parTrans" cxnId="{E5A9ECC6-871E-4B09-AE51-23F55F72BC08}">
      <dgm:prSet/>
      <dgm:spPr/>
      <dgm:t>
        <a:bodyPr/>
        <a:lstStyle/>
        <a:p>
          <a:endParaRPr lang="en-US"/>
        </a:p>
      </dgm:t>
    </dgm:pt>
    <dgm:pt modelId="{A825B65D-FF71-4006-B172-0BEC35B3DA92}" type="sibTrans" cxnId="{E5A9ECC6-871E-4B09-AE51-23F55F72BC08}">
      <dgm:prSet/>
      <dgm:spPr/>
      <dgm:t>
        <a:bodyPr/>
        <a:lstStyle/>
        <a:p>
          <a:endParaRPr lang="en-US"/>
        </a:p>
      </dgm:t>
    </dgm:pt>
    <dgm:pt modelId="{52A0B80C-17F6-4743-BBB1-C675F216DDD8}">
      <dgm:prSet/>
      <dgm:spPr/>
      <dgm:t>
        <a:bodyPr/>
        <a:lstStyle/>
        <a:p>
          <a:r>
            <a:rPr lang="en-US"/>
            <a:t>Test for biases in the data, model and outputs before deploying a system, and on an ongoing basis.</a:t>
          </a:r>
        </a:p>
      </dgm:t>
    </dgm:pt>
    <dgm:pt modelId="{9FBAC5C3-3E21-475B-9DE8-28AD13E3526E}" type="parTrans" cxnId="{A3B68B4C-DC0F-4B2B-8ADC-03BB0644996A}">
      <dgm:prSet/>
      <dgm:spPr/>
      <dgm:t>
        <a:bodyPr/>
        <a:lstStyle/>
        <a:p>
          <a:endParaRPr lang="en-US"/>
        </a:p>
      </dgm:t>
    </dgm:pt>
    <dgm:pt modelId="{309B25A9-1E98-4287-98D3-0A6594EE2EBA}" type="sibTrans" cxnId="{A3B68B4C-DC0F-4B2B-8ADC-03BB0644996A}">
      <dgm:prSet/>
      <dgm:spPr/>
      <dgm:t>
        <a:bodyPr/>
        <a:lstStyle/>
        <a:p>
          <a:endParaRPr lang="en-US"/>
        </a:p>
      </dgm:t>
    </dgm:pt>
    <dgm:pt modelId="{683E9584-2661-411B-9CBC-1FF7A2C3040D}" type="pres">
      <dgm:prSet presAssocID="{FB396389-439C-4CA1-93FB-FC6777809475}" presName="Name0" presStyleCnt="0">
        <dgm:presLayoutVars>
          <dgm:dir/>
          <dgm:animLvl val="lvl"/>
          <dgm:resizeHandles val="exact"/>
        </dgm:presLayoutVars>
      </dgm:prSet>
      <dgm:spPr/>
    </dgm:pt>
    <dgm:pt modelId="{6126EBB3-6C64-41FC-A183-96AA5B343B68}" type="pres">
      <dgm:prSet presAssocID="{71E1188C-0D5C-4C27-B6A6-117EBE91DFB0}" presName="linNode" presStyleCnt="0"/>
      <dgm:spPr/>
    </dgm:pt>
    <dgm:pt modelId="{F8F505FE-102D-4E96-927E-D364A05AFE37}" type="pres">
      <dgm:prSet presAssocID="{71E1188C-0D5C-4C27-B6A6-117EBE91DFB0}" presName="parentText" presStyleLbl="alignNode1" presStyleIdx="0" presStyleCnt="3">
        <dgm:presLayoutVars>
          <dgm:chMax val="1"/>
          <dgm:bulletEnabled/>
        </dgm:presLayoutVars>
      </dgm:prSet>
      <dgm:spPr/>
    </dgm:pt>
    <dgm:pt modelId="{E3755138-DF5F-44EA-A477-A3F4A16A56F1}" type="pres">
      <dgm:prSet presAssocID="{71E1188C-0D5C-4C27-B6A6-117EBE91DFB0}" presName="descendantText" presStyleLbl="alignAccFollowNode1" presStyleIdx="0" presStyleCnt="3">
        <dgm:presLayoutVars>
          <dgm:bulletEnabled/>
        </dgm:presLayoutVars>
      </dgm:prSet>
      <dgm:spPr/>
    </dgm:pt>
    <dgm:pt modelId="{2E550A30-7359-460D-A941-268422B55AB4}" type="pres">
      <dgm:prSet presAssocID="{60CA5BAB-0518-496D-9BC5-28E70395F6B5}" presName="sp" presStyleCnt="0"/>
      <dgm:spPr/>
    </dgm:pt>
    <dgm:pt modelId="{AA9B0223-D6E7-4F08-8024-A9090A9F5C35}" type="pres">
      <dgm:prSet presAssocID="{1C4CFE7A-9C74-4851-8D84-340D792D310A}" presName="linNode" presStyleCnt="0"/>
      <dgm:spPr/>
    </dgm:pt>
    <dgm:pt modelId="{6052E554-91CE-4D74-A08B-07DEA344468E}" type="pres">
      <dgm:prSet presAssocID="{1C4CFE7A-9C74-4851-8D84-340D792D310A}" presName="parentText" presStyleLbl="alignNode1" presStyleIdx="1" presStyleCnt="3">
        <dgm:presLayoutVars>
          <dgm:chMax val="1"/>
          <dgm:bulletEnabled/>
        </dgm:presLayoutVars>
      </dgm:prSet>
      <dgm:spPr/>
    </dgm:pt>
    <dgm:pt modelId="{2AC3F856-F529-49DF-BF48-0345F899415D}" type="pres">
      <dgm:prSet presAssocID="{1C4CFE7A-9C74-4851-8D84-340D792D310A}" presName="descendantText" presStyleLbl="alignAccFollowNode1" presStyleIdx="1" presStyleCnt="3">
        <dgm:presLayoutVars>
          <dgm:bulletEnabled/>
        </dgm:presLayoutVars>
      </dgm:prSet>
      <dgm:spPr/>
    </dgm:pt>
    <dgm:pt modelId="{B1FA1B42-480E-43F2-8633-4BABF59CFCBB}" type="pres">
      <dgm:prSet presAssocID="{9F3A4C11-66B4-40E1-AEA3-56195B158BB8}" presName="sp" presStyleCnt="0"/>
      <dgm:spPr/>
    </dgm:pt>
    <dgm:pt modelId="{B2418B81-24FD-4E85-8573-290A6E613846}" type="pres">
      <dgm:prSet presAssocID="{6764D7FB-4518-4487-8674-603D231711D9}" presName="linNode" presStyleCnt="0"/>
      <dgm:spPr/>
    </dgm:pt>
    <dgm:pt modelId="{4F069A52-D08D-4EBA-B21F-313E346C20B2}" type="pres">
      <dgm:prSet presAssocID="{6764D7FB-4518-4487-8674-603D231711D9}" presName="parentText" presStyleLbl="alignNode1" presStyleIdx="2" presStyleCnt="3">
        <dgm:presLayoutVars>
          <dgm:chMax val="1"/>
          <dgm:bulletEnabled/>
        </dgm:presLayoutVars>
      </dgm:prSet>
      <dgm:spPr/>
    </dgm:pt>
    <dgm:pt modelId="{EDF23EBE-AF9A-480A-BEE6-A2DA006C0E0D}" type="pres">
      <dgm:prSet presAssocID="{6764D7FB-4518-4487-8674-603D231711D9}" presName="descendantText" presStyleLbl="alignAccFollowNode1" presStyleIdx="2" presStyleCnt="3">
        <dgm:presLayoutVars>
          <dgm:bulletEnabled/>
        </dgm:presLayoutVars>
      </dgm:prSet>
      <dgm:spPr/>
    </dgm:pt>
  </dgm:ptLst>
  <dgm:cxnLst>
    <dgm:cxn modelId="{92989D10-5019-4D0C-8FBD-B1A95E562D8F}" srcId="{FB396389-439C-4CA1-93FB-FC6777809475}" destId="{1C4CFE7A-9C74-4851-8D84-340D792D310A}" srcOrd="1" destOrd="0" parTransId="{40BE1478-BDC7-40EF-BF8F-FFF5514B09C1}" sibTransId="{9F3A4C11-66B4-40E1-AEA3-56195B158BB8}"/>
    <dgm:cxn modelId="{5B5D5314-A073-4920-AAF2-C2C31FD250A7}" type="presOf" srcId="{1C4CFE7A-9C74-4851-8D84-340D792D310A}" destId="{6052E554-91CE-4D74-A08B-07DEA344468E}" srcOrd="0" destOrd="0" presId="urn:microsoft.com/office/officeart/2016/7/layout/VerticalSolidActionList"/>
    <dgm:cxn modelId="{C1124E17-2E85-4723-AE56-21326152D9B8}" type="presOf" srcId="{A35DF84C-D0FD-4A59-A10A-E75A710722DE}" destId="{E3755138-DF5F-44EA-A477-A3F4A16A56F1}" srcOrd="0" destOrd="0" presId="urn:microsoft.com/office/officeart/2016/7/layout/VerticalSolidActionList"/>
    <dgm:cxn modelId="{A1B40943-AA66-46BC-AE3D-A34D4901A80B}" type="presOf" srcId="{52A0B80C-17F6-4743-BBB1-C675F216DDD8}" destId="{EDF23EBE-AF9A-480A-BEE6-A2DA006C0E0D}" srcOrd="0" destOrd="0" presId="urn:microsoft.com/office/officeart/2016/7/layout/VerticalSolidActionList"/>
    <dgm:cxn modelId="{A3B68B4C-DC0F-4B2B-8ADC-03BB0644996A}" srcId="{6764D7FB-4518-4487-8674-603D231711D9}" destId="{52A0B80C-17F6-4743-BBB1-C675F216DDD8}" srcOrd="0" destOrd="0" parTransId="{9FBAC5C3-3E21-475B-9DE8-28AD13E3526E}" sibTransId="{309B25A9-1E98-4287-98D3-0A6594EE2EBA}"/>
    <dgm:cxn modelId="{BC435279-BD2F-4D85-A408-82C51AF907EE}" type="presOf" srcId="{71E1188C-0D5C-4C27-B6A6-117EBE91DFB0}" destId="{F8F505FE-102D-4E96-927E-D364A05AFE37}" srcOrd="0" destOrd="0" presId="urn:microsoft.com/office/officeart/2016/7/layout/VerticalSolidActionList"/>
    <dgm:cxn modelId="{30796B7C-8A2E-44CE-AA29-12368FECA0D2}" type="presOf" srcId="{899535E0-7066-4C22-B81E-7D68153EDFF9}" destId="{2AC3F856-F529-49DF-BF48-0345F899415D}" srcOrd="0" destOrd="0" presId="urn:microsoft.com/office/officeart/2016/7/layout/VerticalSolidActionList"/>
    <dgm:cxn modelId="{E6B6187F-39F2-458F-8777-CD8BECE27669}" srcId="{71E1188C-0D5C-4C27-B6A6-117EBE91DFB0}" destId="{A35DF84C-D0FD-4A59-A10A-E75A710722DE}" srcOrd="0" destOrd="0" parTransId="{941CEDF4-1AAC-4CB1-8C34-94FFB862CD45}" sibTransId="{4E756BEB-309E-48D0-857E-52960DFF4C81}"/>
    <dgm:cxn modelId="{9BEADE86-D311-4ECD-AD6C-61032556AF63}" type="presOf" srcId="{6764D7FB-4518-4487-8674-603D231711D9}" destId="{4F069A52-D08D-4EBA-B21F-313E346C20B2}" srcOrd="0" destOrd="0" presId="urn:microsoft.com/office/officeart/2016/7/layout/VerticalSolidActionList"/>
    <dgm:cxn modelId="{53D27D97-F02F-448F-B37A-F4619D75AF73}" srcId="{1C4CFE7A-9C74-4851-8D84-340D792D310A}" destId="{899535E0-7066-4C22-B81E-7D68153EDFF9}" srcOrd="0" destOrd="0" parTransId="{6798B8AC-17BE-477B-8A54-BABA4413F3E8}" sibTransId="{6784991D-0336-4E03-83F1-9954AECBC242}"/>
    <dgm:cxn modelId="{67DA149D-CBB9-4176-B87F-6A80D5B74B60}" type="presOf" srcId="{FB396389-439C-4CA1-93FB-FC6777809475}" destId="{683E9584-2661-411B-9CBC-1FF7A2C3040D}" srcOrd="0" destOrd="0" presId="urn:microsoft.com/office/officeart/2016/7/layout/VerticalSolidActionList"/>
    <dgm:cxn modelId="{39E03DB1-3E78-4F5B-8F43-19EB7D71FB4D}" srcId="{FB396389-439C-4CA1-93FB-FC6777809475}" destId="{71E1188C-0D5C-4C27-B6A6-117EBE91DFB0}" srcOrd="0" destOrd="0" parTransId="{CACC8A5F-036E-499D-94B3-F89DA7B50C70}" sibTransId="{60CA5BAB-0518-496D-9BC5-28E70395F6B5}"/>
    <dgm:cxn modelId="{E5A9ECC6-871E-4B09-AE51-23F55F72BC08}" srcId="{FB396389-439C-4CA1-93FB-FC6777809475}" destId="{6764D7FB-4518-4487-8674-603D231711D9}" srcOrd="2" destOrd="0" parTransId="{B6B1F8C9-8133-4AFD-A3D0-D421093A729E}" sibTransId="{A825B65D-FF71-4006-B172-0BEC35B3DA92}"/>
    <dgm:cxn modelId="{D3886176-535B-4BC7-8BEB-AAAE85E6B4FD}" type="presParOf" srcId="{683E9584-2661-411B-9CBC-1FF7A2C3040D}" destId="{6126EBB3-6C64-41FC-A183-96AA5B343B68}" srcOrd="0" destOrd="0" presId="urn:microsoft.com/office/officeart/2016/7/layout/VerticalSolidActionList"/>
    <dgm:cxn modelId="{9CD68C6A-FB01-4D7F-B47E-FB4F51370B3F}" type="presParOf" srcId="{6126EBB3-6C64-41FC-A183-96AA5B343B68}" destId="{F8F505FE-102D-4E96-927E-D364A05AFE37}" srcOrd="0" destOrd="0" presId="urn:microsoft.com/office/officeart/2016/7/layout/VerticalSolidActionList"/>
    <dgm:cxn modelId="{DA71A03F-47EC-4A09-9AD5-1616BD474FC1}" type="presParOf" srcId="{6126EBB3-6C64-41FC-A183-96AA5B343B68}" destId="{E3755138-DF5F-44EA-A477-A3F4A16A56F1}" srcOrd="1" destOrd="0" presId="urn:microsoft.com/office/officeart/2016/7/layout/VerticalSolidActionList"/>
    <dgm:cxn modelId="{ACEADCB9-71A1-43FB-A863-CF1DF089FECF}" type="presParOf" srcId="{683E9584-2661-411B-9CBC-1FF7A2C3040D}" destId="{2E550A30-7359-460D-A941-268422B55AB4}" srcOrd="1" destOrd="0" presId="urn:microsoft.com/office/officeart/2016/7/layout/VerticalSolidActionList"/>
    <dgm:cxn modelId="{82F3866D-86F7-4B2A-ADDE-F37A10847F00}" type="presParOf" srcId="{683E9584-2661-411B-9CBC-1FF7A2C3040D}" destId="{AA9B0223-D6E7-4F08-8024-A9090A9F5C35}" srcOrd="2" destOrd="0" presId="urn:microsoft.com/office/officeart/2016/7/layout/VerticalSolidActionList"/>
    <dgm:cxn modelId="{A2B070D7-19D1-45D9-9A79-65698C9528E5}" type="presParOf" srcId="{AA9B0223-D6E7-4F08-8024-A9090A9F5C35}" destId="{6052E554-91CE-4D74-A08B-07DEA344468E}" srcOrd="0" destOrd="0" presId="urn:microsoft.com/office/officeart/2016/7/layout/VerticalSolidActionList"/>
    <dgm:cxn modelId="{19EC3EA1-3524-4063-9CCB-3ACBE08F2BD5}" type="presParOf" srcId="{AA9B0223-D6E7-4F08-8024-A9090A9F5C35}" destId="{2AC3F856-F529-49DF-BF48-0345F899415D}" srcOrd="1" destOrd="0" presId="urn:microsoft.com/office/officeart/2016/7/layout/VerticalSolidActionList"/>
    <dgm:cxn modelId="{18EEF0A2-5040-479E-8BCA-351EB9A9F0EE}" type="presParOf" srcId="{683E9584-2661-411B-9CBC-1FF7A2C3040D}" destId="{B1FA1B42-480E-43F2-8633-4BABF59CFCBB}" srcOrd="3" destOrd="0" presId="urn:microsoft.com/office/officeart/2016/7/layout/VerticalSolidActionList"/>
    <dgm:cxn modelId="{E2159848-7DCC-475F-97ED-7806B58AA915}" type="presParOf" srcId="{683E9584-2661-411B-9CBC-1FF7A2C3040D}" destId="{B2418B81-24FD-4E85-8573-290A6E613846}" srcOrd="4" destOrd="0" presId="urn:microsoft.com/office/officeart/2016/7/layout/VerticalSolidActionList"/>
    <dgm:cxn modelId="{3269C1FB-C95D-4897-81FD-A2F350999079}" type="presParOf" srcId="{B2418B81-24FD-4E85-8573-290A6E613846}" destId="{4F069A52-D08D-4EBA-B21F-313E346C20B2}" srcOrd="0" destOrd="0" presId="urn:microsoft.com/office/officeart/2016/7/layout/VerticalSolidActionList"/>
    <dgm:cxn modelId="{E6F8BE32-8B6F-47AE-BD66-37E13C73F155}" type="presParOf" srcId="{B2418B81-24FD-4E85-8573-290A6E613846}" destId="{EDF23EBE-AF9A-480A-BEE6-A2DA006C0E0D}"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B37A2FE-A845-4E44-B45A-AF23E248929A}" type="doc">
      <dgm:prSet loTypeId="urn:microsoft.com/office/officeart/2016/7/layout/BasicLinearProcessNumbered" loCatId="process" qsTypeId="urn:microsoft.com/office/officeart/2005/8/quickstyle/simple1" qsCatId="simple" csTypeId="urn:microsoft.com/office/officeart/2005/8/colors/colorful2" csCatId="colorful"/>
      <dgm:spPr/>
      <dgm:t>
        <a:bodyPr/>
        <a:lstStyle/>
        <a:p>
          <a:endParaRPr lang="en-US"/>
        </a:p>
      </dgm:t>
    </dgm:pt>
    <dgm:pt modelId="{7FF59637-8223-4749-8771-7DC13832BE79}">
      <dgm:prSet/>
      <dgm:spPr/>
      <dgm:t>
        <a:bodyPr/>
        <a:lstStyle/>
        <a:p>
          <a:r>
            <a:rPr lang="en-US" b="0" i="0"/>
            <a:t>Clearly indicate that you have used generative AI to develop content.</a:t>
          </a:r>
          <a:endParaRPr lang="en-US"/>
        </a:p>
      </dgm:t>
    </dgm:pt>
    <dgm:pt modelId="{690775BB-A008-4C8B-9E07-1FC895ABE0F0}" type="parTrans" cxnId="{BCF9C564-04D4-40D5-A2A7-E8891EE13CD8}">
      <dgm:prSet/>
      <dgm:spPr/>
      <dgm:t>
        <a:bodyPr/>
        <a:lstStyle/>
        <a:p>
          <a:endParaRPr lang="en-US"/>
        </a:p>
      </dgm:t>
    </dgm:pt>
    <dgm:pt modelId="{80183940-904C-4272-8A57-29DB2C1F80A3}" type="sibTrans" cxnId="{BCF9C564-04D4-40D5-A2A7-E8891EE13CD8}">
      <dgm:prSet phldrT="1" phldr="0"/>
      <dgm:spPr/>
      <dgm:t>
        <a:bodyPr/>
        <a:lstStyle/>
        <a:p>
          <a:r>
            <a:rPr lang="en-US"/>
            <a:t>1</a:t>
          </a:r>
        </a:p>
      </dgm:t>
    </dgm:pt>
    <dgm:pt modelId="{EFEABF6A-5EAC-4552-81FC-79F7AA64923C}">
      <dgm:prSet/>
      <dgm:spPr/>
      <dgm:t>
        <a:bodyPr/>
        <a:lstStyle/>
        <a:p>
          <a:r>
            <a:rPr lang="en-US" b="0" i="0"/>
            <a:t>Don’t consider generated content as authoritative. </a:t>
          </a:r>
          <a:endParaRPr lang="en-US"/>
        </a:p>
      </dgm:t>
    </dgm:pt>
    <dgm:pt modelId="{8CE54DAC-FC1A-4AC6-8D8D-1485FCB134DA}" type="parTrans" cxnId="{0D62C47A-4192-4136-B86E-94571052E19C}">
      <dgm:prSet/>
      <dgm:spPr/>
      <dgm:t>
        <a:bodyPr/>
        <a:lstStyle/>
        <a:p>
          <a:endParaRPr lang="en-US"/>
        </a:p>
      </dgm:t>
    </dgm:pt>
    <dgm:pt modelId="{A69687A7-44E4-45D9-A6EE-B9A2E702F2BA}" type="sibTrans" cxnId="{0D62C47A-4192-4136-B86E-94571052E19C}">
      <dgm:prSet phldrT="2" phldr="0"/>
      <dgm:spPr/>
      <dgm:t>
        <a:bodyPr/>
        <a:lstStyle/>
        <a:p>
          <a:r>
            <a:rPr lang="en-US"/>
            <a:t>2</a:t>
          </a:r>
        </a:p>
      </dgm:t>
    </dgm:pt>
    <dgm:pt modelId="{E7CEF3D8-0EF7-438C-9EC5-5BBC493F3AC4}">
      <dgm:prSet/>
      <dgm:spPr/>
      <dgm:t>
        <a:bodyPr/>
        <a:lstStyle/>
        <a:p>
          <a:r>
            <a:rPr lang="en-US" b="0" i="0"/>
            <a:t>Review personal information created using generative AI to ensure it is accurate, up-to-date and complete.</a:t>
          </a:r>
          <a:endParaRPr lang="en-US"/>
        </a:p>
      </dgm:t>
    </dgm:pt>
    <dgm:pt modelId="{C7812C78-6CA2-4026-8F5F-5591E5028417}" type="parTrans" cxnId="{F45DC275-CF6A-4696-B73B-1C758389F5B8}">
      <dgm:prSet/>
      <dgm:spPr/>
      <dgm:t>
        <a:bodyPr/>
        <a:lstStyle/>
        <a:p>
          <a:endParaRPr lang="en-US"/>
        </a:p>
      </dgm:t>
    </dgm:pt>
    <dgm:pt modelId="{EACE1963-1EE2-44F2-82DB-5F5698CC676E}" type="sibTrans" cxnId="{F45DC275-CF6A-4696-B73B-1C758389F5B8}">
      <dgm:prSet phldrT="3" phldr="0"/>
      <dgm:spPr/>
      <dgm:t>
        <a:bodyPr/>
        <a:lstStyle/>
        <a:p>
          <a:r>
            <a:rPr lang="en-US"/>
            <a:t>3</a:t>
          </a:r>
        </a:p>
      </dgm:t>
    </dgm:pt>
    <dgm:pt modelId="{78B41D82-60B6-4048-8024-6DA7A974CEDB}" type="pres">
      <dgm:prSet presAssocID="{8B37A2FE-A845-4E44-B45A-AF23E248929A}" presName="Name0" presStyleCnt="0">
        <dgm:presLayoutVars>
          <dgm:animLvl val="lvl"/>
          <dgm:resizeHandles val="exact"/>
        </dgm:presLayoutVars>
      </dgm:prSet>
      <dgm:spPr/>
    </dgm:pt>
    <dgm:pt modelId="{AA616F4C-241B-49D3-81FF-6A00388FA016}" type="pres">
      <dgm:prSet presAssocID="{7FF59637-8223-4749-8771-7DC13832BE79}" presName="compositeNode" presStyleCnt="0">
        <dgm:presLayoutVars>
          <dgm:bulletEnabled val="1"/>
        </dgm:presLayoutVars>
      </dgm:prSet>
      <dgm:spPr/>
    </dgm:pt>
    <dgm:pt modelId="{550B647C-242E-4571-B258-861F60179275}" type="pres">
      <dgm:prSet presAssocID="{7FF59637-8223-4749-8771-7DC13832BE79}" presName="bgRect" presStyleLbl="bgAccFollowNode1" presStyleIdx="0" presStyleCnt="3"/>
      <dgm:spPr/>
    </dgm:pt>
    <dgm:pt modelId="{4E5850D6-A7C6-46DB-B754-7B9E6F74694C}" type="pres">
      <dgm:prSet presAssocID="{80183940-904C-4272-8A57-29DB2C1F80A3}" presName="sibTransNodeCircle" presStyleLbl="alignNode1" presStyleIdx="0" presStyleCnt="6">
        <dgm:presLayoutVars>
          <dgm:chMax val="0"/>
          <dgm:bulletEnabled/>
        </dgm:presLayoutVars>
      </dgm:prSet>
      <dgm:spPr/>
    </dgm:pt>
    <dgm:pt modelId="{0F8C062C-1B9A-476C-8D08-C806E6DE7B9A}" type="pres">
      <dgm:prSet presAssocID="{7FF59637-8223-4749-8771-7DC13832BE79}" presName="bottomLine" presStyleLbl="alignNode1" presStyleIdx="1" presStyleCnt="6">
        <dgm:presLayoutVars/>
      </dgm:prSet>
      <dgm:spPr/>
    </dgm:pt>
    <dgm:pt modelId="{A8C0B783-26C6-406E-8239-92E782F1C8DF}" type="pres">
      <dgm:prSet presAssocID="{7FF59637-8223-4749-8771-7DC13832BE79}" presName="nodeText" presStyleLbl="bgAccFollowNode1" presStyleIdx="0" presStyleCnt="3">
        <dgm:presLayoutVars>
          <dgm:bulletEnabled val="1"/>
        </dgm:presLayoutVars>
      </dgm:prSet>
      <dgm:spPr/>
    </dgm:pt>
    <dgm:pt modelId="{3E5FE16A-778F-4747-83E8-5AE7240D0A24}" type="pres">
      <dgm:prSet presAssocID="{80183940-904C-4272-8A57-29DB2C1F80A3}" presName="sibTrans" presStyleCnt="0"/>
      <dgm:spPr/>
    </dgm:pt>
    <dgm:pt modelId="{28BF771F-4C91-4B34-9C38-828C97254DAD}" type="pres">
      <dgm:prSet presAssocID="{EFEABF6A-5EAC-4552-81FC-79F7AA64923C}" presName="compositeNode" presStyleCnt="0">
        <dgm:presLayoutVars>
          <dgm:bulletEnabled val="1"/>
        </dgm:presLayoutVars>
      </dgm:prSet>
      <dgm:spPr/>
    </dgm:pt>
    <dgm:pt modelId="{2467D46A-8163-4715-B58D-839A3941748F}" type="pres">
      <dgm:prSet presAssocID="{EFEABF6A-5EAC-4552-81FC-79F7AA64923C}" presName="bgRect" presStyleLbl="bgAccFollowNode1" presStyleIdx="1" presStyleCnt="3"/>
      <dgm:spPr/>
    </dgm:pt>
    <dgm:pt modelId="{75ECA2B6-5EB9-48A7-B887-6FE7B19A961B}" type="pres">
      <dgm:prSet presAssocID="{A69687A7-44E4-45D9-A6EE-B9A2E702F2BA}" presName="sibTransNodeCircle" presStyleLbl="alignNode1" presStyleIdx="2" presStyleCnt="6">
        <dgm:presLayoutVars>
          <dgm:chMax val="0"/>
          <dgm:bulletEnabled/>
        </dgm:presLayoutVars>
      </dgm:prSet>
      <dgm:spPr/>
    </dgm:pt>
    <dgm:pt modelId="{EEB5109D-1A13-45B6-BD73-652E8F812DB3}" type="pres">
      <dgm:prSet presAssocID="{EFEABF6A-5EAC-4552-81FC-79F7AA64923C}" presName="bottomLine" presStyleLbl="alignNode1" presStyleIdx="3" presStyleCnt="6">
        <dgm:presLayoutVars/>
      </dgm:prSet>
      <dgm:spPr/>
    </dgm:pt>
    <dgm:pt modelId="{36131B1E-9A56-4E63-8926-AA12205EAA4D}" type="pres">
      <dgm:prSet presAssocID="{EFEABF6A-5EAC-4552-81FC-79F7AA64923C}" presName="nodeText" presStyleLbl="bgAccFollowNode1" presStyleIdx="1" presStyleCnt="3">
        <dgm:presLayoutVars>
          <dgm:bulletEnabled val="1"/>
        </dgm:presLayoutVars>
      </dgm:prSet>
      <dgm:spPr/>
    </dgm:pt>
    <dgm:pt modelId="{D13A77A0-F34C-45DD-924E-3E2F09839DE9}" type="pres">
      <dgm:prSet presAssocID="{A69687A7-44E4-45D9-A6EE-B9A2E702F2BA}" presName="sibTrans" presStyleCnt="0"/>
      <dgm:spPr/>
    </dgm:pt>
    <dgm:pt modelId="{B4C586B1-2795-4832-A7F4-9C080FDBF8C7}" type="pres">
      <dgm:prSet presAssocID="{E7CEF3D8-0EF7-438C-9EC5-5BBC493F3AC4}" presName="compositeNode" presStyleCnt="0">
        <dgm:presLayoutVars>
          <dgm:bulletEnabled val="1"/>
        </dgm:presLayoutVars>
      </dgm:prSet>
      <dgm:spPr/>
    </dgm:pt>
    <dgm:pt modelId="{6B550DF3-6F8A-4CCF-BCF2-BD4A80F486D6}" type="pres">
      <dgm:prSet presAssocID="{E7CEF3D8-0EF7-438C-9EC5-5BBC493F3AC4}" presName="bgRect" presStyleLbl="bgAccFollowNode1" presStyleIdx="2" presStyleCnt="3"/>
      <dgm:spPr/>
    </dgm:pt>
    <dgm:pt modelId="{ED715CC5-DAFD-40DE-99F4-D341D77AB611}" type="pres">
      <dgm:prSet presAssocID="{EACE1963-1EE2-44F2-82DB-5F5698CC676E}" presName="sibTransNodeCircle" presStyleLbl="alignNode1" presStyleIdx="4" presStyleCnt="6">
        <dgm:presLayoutVars>
          <dgm:chMax val="0"/>
          <dgm:bulletEnabled/>
        </dgm:presLayoutVars>
      </dgm:prSet>
      <dgm:spPr/>
    </dgm:pt>
    <dgm:pt modelId="{82F6C507-777D-4FA1-BAD1-E5C8D34EF231}" type="pres">
      <dgm:prSet presAssocID="{E7CEF3D8-0EF7-438C-9EC5-5BBC493F3AC4}" presName="bottomLine" presStyleLbl="alignNode1" presStyleIdx="5" presStyleCnt="6">
        <dgm:presLayoutVars/>
      </dgm:prSet>
      <dgm:spPr/>
    </dgm:pt>
    <dgm:pt modelId="{1C0C3504-38BC-4E83-BE60-D22C687C73F1}" type="pres">
      <dgm:prSet presAssocID="{E7CEF3D8-0EF7-438C-9EC5-5BBC493F3AC4}" presName="nodeText" presStyleLbl="bgAccFollowNode1" presStyleIdx="2" presStyleCnt="3">
        <dgm:presLayoutVars>
          <dgm:bulletEnabled val="1"/>
        </dgm:presLayoutVars>
      </dgm:prSet>
      <dgm:spPr/>
    </dgm:pt>
  </dgm:ptLst>
  <dgm:cxnLst>
    <dgm:cxn modelId="{F6B1E617-32C6-4AF5-ABEF-D87AF7105F8B}" type="presOf" srcId="{A69687A7-44E4-45D9-A6EE-B9A2E702F2BA}" destId="{75ECA2B6-5EB9-48A7-B887-6FE7B19A961B}" srcOrd="0" destOrd="0" presId="urn:microsoft.com/office/officeart/2016/7/layout/BasicLinearProcessNumbered"/>
    <dgm:cxn modelId="{6200B724-F343-4C20-A66A-748C370D3161}" type="presOf" srcId="{E7CEF3D8-0EF7-438C-9EC5-5BBC493F3AC4}" destId="{6B550DF3-6F8A-4CCF-BCF2-BD4A80F486D6}" srcOrd="0" destOrd="0" presId="urn:microsoft.com/office/officeart/2016/7/layout/BasicLinearProcessNumbered"/>
    <dgm:cxn modelId="{36FD725F-E4D6-4E87-8BE8-A7F7B87ACC37}" type="presOf" srcId="{EFEABF6A-5EAC-4552-81FC-79F7AA64923C}" destId="{2467D46A-8163-4715-B58D-839A3941748F}" srcOrd="0" destOrd="0" presId="urn:microsoft.com/office/officeart/2016/7/layout/BasicLinearProcessNumbered"/>
    <dgm:cxn modelId="{38762A64-7466-4B88-89A3-1C83347180EF}" type="presOf" srcId="{EACE1963-1EE2-44F2-82DB-5F5698CC676E}" destId="{ED715CC5-DAFD-40DE-99F4-D341D77AB611}" srcOrd="0" destOrd="0" presId="urn:microsoft.com/office/officeart/2016/7/layout/BasicLinearProcessNumbered"/>
    <dgm:cxn modelId="{BCF9C564-04D4-40D5-A2A7-E8891EE13CD8}" srcId="{8B37A2FE-A845-4E44-B45A-AF23E248929A}" destId="{7FF59637-8223-4749-8771-7DC13832BE79}" srcOrd="0" destOrd="0" parTransId="{690775BB-A008-4C8B-9E07-1FC895ABE0F0}" sibTransId="{80183940-904C-4272-8A57-29DB2C1F80A3}"/>
    <dgm:cxn modelId="{F45DC275-CF6A-4696-B73B-1C758389F5B8}" srcId="{8B37A2FE-A845-4E44-B45A-AF23E248929A}" destId="{E7CEF3D8-0EF7-438C-9EC5-5BBC493F3AC4}" srcOrd="2" destOrd="0" parTransId="{C7812C78-6CA2-4026-8F5F-5591E5028417}" sibTransId="{EACE1963-1EE2-44F2-82DB-5F5698CC676E}"/>
    <dgm:cxn modelId="{72647077-5A6D-4128-9C3A-EB52D058E21A}" type="presOf" srcId="{80183940-904C-4272-8A57-29DB2C1F80A3}" destId="{4E5850D6-A7C6-46DB-B754-7B9E6F74694C}" srcOrd="0" destOrd="0" presId="urn:microsoft.com/office/officeart/2016/7/layout/BasicLinearProcessNumbered"/>
    <dgm:cxn modelId="{0D62C47A-4192-4136-B86E-94571052E19C}" srcId="{8B37A2FE-A845-4E44-B45A-AF23E248929A}" destId="{EFEABF6A-5EAC-4552-81FC-79F7AA64923C}" srcOrd="1" destOrd="0" parTransId="{8CE54DAC-FC1A-4AC6-8D8D-1485FCB134DA}" sibTransId="{A69687A7-44E4-45D9-A6EE-B9A2E702F2BA}"/>
    <dgm:cxn modelId="{B679C888-30B1-4445-BDED-319C7DBF2B4A}" type="presOf" srcId="{EFEABF6A-5EAC-4552-81FC-79F7AA64923C}" destId="{36131B1E-9A56-4E63-8926-AA12205EAA4D}" srcOrd="1" destOrd="0" presId="urn:microsoft.com/office/officeart/2016/7/layout/BasicLinearProcessNumbered"/>
    <dgm:cxn modelId="{85C5748D-7DC0-4968-99DF-954E1602C95D}" type="presOf" srcId="{E7CEF3D8-0EF7-438C-9EC5-5BBC493F3AC4}" destId="{1C0C3504-38BC-4E83-BE60-D22C687C73F1}" srcOrd="1" destOrd="0" presId="urn:microsoft.com/office/officeart/2016/7/layout/BasicLinearProcessNumbered"/>
    <dgm:cxn modelId="{15F74C98-F364-4D76-81ED-4ECD11280040}" type="presOf" srcId="{8B37A2FE-A845-4E44-B45A-AF23E248929A}" destId="{78B41D82-60B6-4048-8024-6DA7A974CEDB}" srcOrd="0" destOrd="0" presId="urn:microsoft.com/office/officeart/2016/7/layout/BasicLinearProcessNumbered"/>
    <dgm:cxn modelId="{3A710CCE-58FC-4A13-8CD3-DDBFACB15C0C}" type="presOf" srcId="{7FF59637-8223-4749-8771-7DC13832BE79}" destId="{550B647C-242E-4571-B258-861F60179275}" srcOrd="0" destOrd="0" presId="urn:microsoft.com/office/officeart/2016/7/layout/BasicLinearProcessNumbered"/>
    <dgm:cxn modelId="{9A2CDCD6-E85B-488D-A247-9834346D3398}" type="presOf" srcId="{7FF59637-8223-4749-8771-7DC13832BE79}" destId="{A8C0B783-26C6-406E-8239-92E782F1C8DF}" srcOrd="1" destOrd="0" presId="urn:microsoft.com/office/officeart/2016/7/layout/BasicLinearProcessNumbered"/>
    <dgm:cxn modelId="{243DCA18-99BD-4701-A9FE-8C5AA1603E6D}" type="presParOf" srcId="{78B41D82-60B6-4048-8024-6DA7A974CEDB}" destId="{AA616F4C-241B-49D3-81FF-6A00388FA016}" srcOrd="0" destOrd="0" presId="urn:microsoft.com/office/officeart/2016/7/layout/BasicLinearProcessNumbered"/>
    <dgm:cxn modelId="{ACA853EC-F735-4B55-B131-E146C69548DD}" type="presParOf" srcId="{AA616F4C-241B-49D3-81FF-6A00388FA016}" destId="{550B647C-242E-4571-B258-861F60179275}" srcOrd="0" destOrd="0" presId="urn:microsoft.com/office/officeart/2016/7/layout/BasicLinearProcessNumbered"/>
    <dgm:cxn modelId="{E9E76D50-D3EF-4BB7-91E8-4003613E6D7A}" type="presParOf" srcId="{AA616F4C-241B-49D3-81FF-6A00388FA016}" destId="{4E5850D6-A7C6-46DB-B754-7B9E6F74694C}" srcOrd="1" destOrd="0" presId="urn:microsoft.com/office/officeart/2016/7/layout/BasicLinearProcessNumbered"/>
    <dgm:cxn modelId="{2FC8CDB8-ED96-4995-BA81-C4B1DAD32FC3}" type="presParOf" srcId="{AA616F4C-241B-49D3-81FF-6A00388FA016}" destId="{0F8C062C-1B9A-476C-8D08-C806E6DE7B9A}" srcOrd="2" destOrd="0" presId="urn:microsoft.com/office/officeart/2016/7/layout/BasicLinearProcessNumbered"/>
    <dgm:cxn modelId="{7E18C9D1-C681-4F2C-A7F6-E9698A2AC083}" type="presParOf" srcId="{AA616F4C-241B-49D3-81FF-6A00388FA016}" destId="{A8C0B783-26C6-406E-8239-92E782F1C8DF}" srcOrd="3" destOrd="0" presId="urn:microsoft.com/office/officeart/2016/7/layout/BasicLinearProcessNumbered"/>
    <dgm:cxn modelId="{9EE37036-5C18-4390-B896-053A6EE289CD}" type="presParOf" srcId="{78B41D82-60B6-4048-8024-6DA7A974CEDB}" destId="{3E5FE16A-778F-4747-83E8-5AE7240D0A24}" srcOrd="1" destOrd="0" presId="urn:microsoft.com/office/officeart/2016/7/layout/BasicLinearProcessNumbered"/>
    <dgm:cxn modelId="{838570D1-07B2-43B4-9A1E-0DF70AC59198}" type="presParOf" srcId="{78B41D82-60B6-4048-8024-6DA7A974CEDB}" destId="{28BF771F-4C91-4B34-9C38-828C97254DAD}" srcOrd="2" destOrd="0" presId="urn:microsoft.com/office/officeart/2016/7/layout/BasicLinearProcessNumbered"/>
    <dgm:cxn modelId="{D34868C1-1A6D-46CF-AFA7-2C057B9BAA13}" type="presParOf" srcId="{28BF771F-4C91-4B34-9C38-828C97254DAD}" destId="{2467D46A-8163-4715-B58D-839A3941748F}" srcOrd="0" destOrd="0" presId="urn:microsoft.com/office/officeart/2016/7/layout/BasicLinearProcessNumbered"/>
    <dgm:cxn modelId="{498BA3E9-A7A5-4EAA-94AD-A2D2D5CE9EC7}" type="presParOf" srcId="{28BF771F-4C91-4B34-9C38-828C97254DAD}" destId="{75ECA2B6-5EB9-48A7-B887-6FE7B19A961B}" srcOrd="1" destOrd="0" presId="urn:microsoft.com/office/officeart/2016/7/layout/BasicLinearProcessNumbered"/>
    <dgm:cxn modelId="{E247DCF2-5234-4DB3-A362-044FE92640BE}" type="presParOf" srcId="{28BF771F-4C91-4B34-9C38-828C97254DAD}" destId="{EEB5109D-1A13-45B6-BD73-652E8F812DB3}" srcOrd="2" destOrd="0" presId="urn:microsoft.com/office/officeart/2016/7/layout/BasicLinearProcessNumbered"/>
    <dgm:cxn modelId="{BC7DAAFA-1675-42E3-B080-4ECFB1F9EAB0}" type="presParOf" srcId="{28BF771F-4C91-4B34-9C38-828C97254DAD}" destId="{36131B1E-9A56-4E63-8926-AA12205EAA4D}" srcOrd="3" destOrd="0" presId="urn:microsoft.com/office/officeart/2016/7/layout/BasicLinearProcessNumbered"/>
    <dgm:cxn modelId="{068BDA3E-2030-4BE6-A59F-9DB4880D8481}" type="presParOf" srcId="{78B41D82-60B6-4048-8024-6DA7A974CEDB}" destId="{D13A77A0-F34C-45DD-924E-3E2F09839DE9}" srcOrd="3" destOrd="0" presId="urn:microsoft.com/office/officeart/2016/7/layout/BasicLinearProcessNumbered"/>
    <dgm:cxn modelId="{16F555B2-1175-47E2-945D-ECE4B26B03D2}" type="presParOf" srcId="{78B41D82-60B6-4048-8024-6DA7A974CEDB}" destId="{B4C586B1-2795-4832-A7F4-9C080FDBF8C7}" srcOrd="4" destOrd="0" presId="urn:microsoft.com/office/officeart/2016/7/layout/BasicLinearProcessNumbered"/>
    <dgm:cxn modelId="{70853406-98D2-4A85-97A1-D5BCBB637EE5}" type="presParOf" srcId="{B4C586B1-2795-4832-A7F4-9C080FDBF8C7}" destId="{6B550DF3-6F8A-4CCF-BCF2-BD4A80F486D6}" srcOrd="0" destOrd="0" presId="urn:microsoft.com/office/officeart/2016/7/layout/BasicLinearProcessNumbered"/>
    <dgm:cxn modelId="{8963BFDD-86D4-4B5F-9A39-A017A48EFF7A}" type="presParOf" srcId="{B4C586B1-2795-4832-A7F4-9C080FDBF8C7}" destId="{ED715CC5-DAFD-40DE-99F4-D341D77AB611}" srcOrd="1" destOrd="0" presId="urn:microsoft.com/office/officeart/2016/7/layout/BasicLinearProcessNumbered"/>
    <dgm:cxn modelId="{94D2298E-5138-4503-9DB6-E1D2BE555EE7}" type="presParOf" srcId="{B4C586B1-2795-4832-A7F4-9C080FDBF8C7}" destId="{82F6C507-777D-4FA1-BAD1-E5C8D34EF231}" srcOrd="2" destOrd="0" presId="urn:microsoft.com/office/officeart/2016/7/layout/BasicLinearProcessNumbered"/>
    <dgm:cxn modelId="{4FB3F538-B509-46C6-BE58-D5FEA6414669}" type="presParOf" srcId="{B4C586B1-2795-4832-A7F4-9C080FDBF8C7}" destId="{1C0C3504-38BC-4E83-BE60-D22C687C73F1}"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FE75AB0-159A-4A00-9DCA-CD249C39B4F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C84AA80-801F-473B-9003-C8FBFC06E449}">
      <dgm:prSet/>
      <dgm:spPr/>
      <dgm:t>
        <a:bodyPr/>
        <a:lstStyle/>
        <a:p>
          <a:pPr>
            <a:lnSpc>
              <a:spcPct val="100000"/>
            </a:lnSpc>
          </a:pPr>
          <a:r>
            <a:rPr lang="en-US" b="0" i="0"/>
            <a:t>Assess the impact of inaccurate outputs. </a:t>
          </a:r>
          <a:endParaRPr lang="en-US"/>
        </a:p>
      </dgm:t>
    </dgm:pt>
    <dgm:pt modelId="{5DD11316-9DF7-488C-9079-A9307AA523CA}" type="parTrans" cxnId="{81E42B60-F4E5-44B6-B56B-92D3D7901AF6}">
      <dgm:prSet/>
      <dgm:spPr/>
      <dgm:t>
        <a:bodyPr/>
        <a:lstStyle/>
        <a:p>
          <a:endParaRPr lang="en-US"/>
        </a:p>
      </dgm:t>
    </dgm:pt>
    <dgm:pt modelId="{F4CFECD3-628C-48EA-AB9C-869257423AC9}" type="sibTrans" cxnId="{81E42B60-F4E5-44B6-B56B-92D3D7901AF6}">
      <dgm:prSet/>
      <dgm:spPr/>
      <dgm:t>
        <a:bodyPr/>
        <a:lstStyle/>
        <a:p>
          <a:endParaRPr lang="en-US"/>
        </a:p>
      </dgm:t>
    </dgm:pt>
    <dgm:pt modelId="{344237F3-CF1F-49FD-8500-C4E3466C9568}">
      <dgm:prSet/>
      <dgm:spPr/>
      <dgm:t>
        <a:bodyPr/>
        <a:lstStyle/>
        <a:p>
          <a:pPr>
            <a:lnSpc>
              <a:spcPct val="100000"/>
            </a:lnSpc>
          </a:pPr>
          <a:r>
            <a:rPr lang="en-US" b="0" i="0"/>
            <a:t>Don’t use generative AI when factual accuracy or data integrity is needed.</a:t>
          </a:r>
          <a:endParaRPr lang="en-US"/>
        </a:p>
      </dgm:t>
    </dgm:pt>
    <dgm:pt modelId="{A32DFCCC-FB9D-4C3F-8B74-2B07D0A3F6A8}" type="parTrans" cxnId="{42C5B22A-5922-4579-A367-99B57A32EF19}">
      <dgm:prSet/>
      <dgm:spPr/>
      <dgm:t>
        <a:bodyPr/>
        <a:lstStyle/>
        <a:p>
          <a:endParaRPr lang="en-US"/>
        </a:p>
      </dgm:t>
    </dgm:pt>
    <dgm:pt modelId="{8ED87A48-DBAD-4D9C-BB4D-30039FF82005}" type="sibTrans" cxnId="{42C5B22A-5922-4579-A367-99B57A32EF19}">
      <dgm:prSet/>
      <dgm:spPr/>
      <dgm:t>
        <a:bodyPr/>
        <a:lstStyle/>
        <a:p>
          <a:endParaRPr lang="en-US"/>
        </a:p>
      </dgm:t>
    </dgm:pt>
    <dgm:pt modelId="{03FC4CFB-47A6-4367-BF6F-E384DADE5FAA}">
      <dgm:prSet/>
      <dgm:spPr/>
      <dgm:t>
        <a:bodyPr/>
        <a:lstStyle/>
        <a:p>
          <a:pPr>
            <a:lnSpc>
              <a:spcPct val="100000"/>
            </a:lnSpc>
          </a:pPr>
          <a:r>
            <a:rPr lang="en-US" b="0" i="0"/>
            <a:t>Strive to understand the quality and source of training data.</a:t>
          </a:r>
          <a:endParaRPr lang="en-US"/>
        </a:p>
      </dgm:t>
    </dgm:pt>
    <dgm:pt modelId="{8A8B3AA6-2D25-4A17-8CC8-BC871FFB0BEF}" type="parTrans" cxnId="{3FB3976B-CA6A-474C-AD65-1A0A15DF484D}">
      <dgm:prSet/>
      <dgm:spPr/>
      <dgm:t>
        <a:bodyPr/>
        <a:lstStyle/>
        <a:p>
          <a:endParaRPr lang="en-US"/>
        </a:p>
      </dgm:t>
    </dgm:pt>
    <dgm:pt modelId="{51987E3F-28BC-4337-9BBC-22CFB3ABFDA3}" type="sibTrans" cxnId="{3FB3976B-CA6A-474C-AD65-1A0A15DF484D}">
      <dgm:prSet/>
      <dgm:spPr/>
      <dgm:t>
        <a:bodyPr/>
        <a:lstStyle/>
        <a:p>
          <a:endParaRPr lang="en-US"/>
        </a:p>
      </dgm:t>
    </dgm:pt>
    <dgm:pt modelId="{71AD58E4-435D-4740-B608-AD3BEBDF4390}">
      <dgm:prSet/>
      <dgm:spPr/>
      <dgm:t>
        <a:bodyPr/>
        <a:lstStyle/>
        <a:p>
          <a:pPr>
            <a:lnSpc>
              <a:spcPct val="100000"/>
            </a:lnSpc>
          </a:pPr>
          <a:r>
            <a:rPr lang="en-US" b="0" i="0"/>
            <a:t>Consider your ability to identify inaccurate content before you use generative AI. </a:t>
          </a:r>
          <a:endParaRPr lang="en-US"/>
        </a:p>
      </dgm:t>
    </dgm:pt>
    <dgm:pt modelId="{5B9F73C5-226E-4F7A-9FB4-07C8B66EF218}" type="parTrans" cxnId="{6E93D918-9BC0-4305-BE41-882EEE275F80}">
      <dgm:prSet/>
      <dgm:spPr/>
      <dgm:t>
        <a:bodyPr/>
        <a:lstStyle/>
        <a:p>
          <a:endParaRPr lang="en-US"/>
        </a:p>
      </dgm:t>
    </dgm:pt>
    <dgm:pt modelId="{A5464B37-7859-40BA-A34F-3A6C02D5E9BB}" type="sibTrans" cxnId="{6E93D918-9BC0-4305-BE41-882EEE275F80}">
      <dgm:prSet/>
      <dgm:spPr/>
      <dgm:t>
        <a:bodyPr/>
        <a:lstStyle/>
        <a:p>
          <a:endParaRPr lang="en-US"/>
        </a:p>
      </dgm:t>
    </dgm:pt>
    <dgm:pt modelId="{16142048-765A-421F-916C-A64A2F12BEF5}">
      <dgm:prSet/>
      <dgm:spPr/>
      <dgm:t>
        <a:bodyPr/>
        <a:lstStyle/>
        <a:p>
          <a:pPr>
            <a:lnSpc>
              <a:spcPct val="100000"/>
            </a:lnSpc>
          </a:pPr>
          <a:r>
            <a:rPr lang="en-US" b="0" i="0"/>
            <a:t>Don’t use it if you can’t confirm the content quality.</a:t>
          </a:r>
          <a:endParaRPr lang="en-US"/>
        </a:p>
      </dgm:t>
    </dgm:pt>
    <dgm:pt modelId="{72335608-AA91-4D64-AF8D-43B9E5AC0496}" type="parTrans" cxnId="{EC7A60D2-D1CF-480B-AD23-B36C0C192FC4}">
      <dgm:prSet/>
      <dgm:spPr/>
      <dgm:t>
        <a:bodyPr/>
        <a:lstStyle/>
        <a:p>
          <a:endParaRPr lang="en-US"/>
        </a:p>
      </dgm:t>
    </dgm:pt>
    <dgm:pt modelId="{9563B8D7-176A-4A7E-967D-E309BB427179}" type="sibTrans" cxnId="{EC7A60D2-D1CF-480B-AD23-B36C0C192FC4}">
      <dgm:prSet/>
      <dgm:spPr/>
      <dgm:t>
        <a:bodyPr/>
        <a:lstStyle/>
        <a:p>
          <a:endParaRPr lang="en-US"/>
        </a:p>
      </dgm:t>
    </dgm:pt>
    <dgm:pt modelId="{EECBB69E-C03E-4264-86ED-3915496AA20A}" type="pres">
      <dgm:prSet presAssocID="{9FE75AB0-159A-4A00-9DCA-CD249C39B4F7}" presName="root" presStyleCnt="0">
        <dgm:presLayoutVars>
          <dgm:dir/>
          <dgm:resizeHandles val="exact"/>
        </dgm:presLayoutVars>
      </dgm:prSet>
      <dgm:spPr/>
    </dgm:pt>
    <dgm:pt modelId="{130C107C-04E2-42A3-84FE-10F989359E60}" type="pres">
      <dgm:prSet presAssocID="{7C84AA80-801F-473B-9003-C8FBFC06E449}" presName="compNode" presStyleCnt="0"/>
      <dgm:spPr/>
    </dgm:pt>
    <dgm:pt modelId="{C256B7C3-FF5D-4969-B37E-46F1AC36711B}" type="pres">
      <dgm:prSet presAssocID="{7C84AA80-801F-473B-9003-C8FBFC06E449}" presName="bgRect" presStyleLbl="bgShp" presStyleIdx="0" presStyleCnt="3"/>
      <dgm:spPr/>
    </dgm:pt>
    <dgm:pt modelId="{22308D16-9AAA-4747-8E8A-D1251E6B0C37}" type="pres">
      <dgm:prSet presAssocID="{7C84AA80-801F-473B-9003-C8FBFC06E44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1ACA463E-C6DF-4A39-9EB6-968C40E6A66B}" type="pres">
      <dgm:prSet presAssocID="{7C84AA80-801F-473B-9003-C8FBFC06E449}" presName="spaceRect" presStyleCnt="0"/>
      <dgm:spPr/>
    </dgm:pt>
    <dgm:pt modelId="{A60E2DA0-325A-4F06-ABE7-FB74DB912A02}" type="pres">
      <dgm:prSet presAssocID="{7C84AA80-801F-473B-9003-C8FBFC06E449}" presName="parTx" presStyleLbl="revTx" presStyleIdx="0" presStyleCnt="5">
        <dgm:presLayoutVars>
          <dgm:chMax val="0"/>
          <dgm:chPref val="0"/>
        </dgm:presLayoutVars>
      </dgm:prSet>
      <dgm:spPr/>
    </dgm:pt>
    <dgm:pt modelId="{6A015B5D-BABF-4790-9C94-64259E172A8F}" type="pres">
      <dgm:prSet presAssocID="{7C84AA80-801F-473B-9003-C8FBFC06E449}" presName="desTx" presStyleLbl="revTx" presStyleIdx="1" presStyleCnt="5">
        <dgm:presLayoutVars/>
      </dgm:prSet>
      <dgm:spPr/>
    </dgm:pt>
    <dgm:pt modelId="{98B4D19F-CA18-4D8C-A1E8-60A4C19174FD}" type="pres">
      <dgm:prSet presAssocID="{F4CFECD3-628C-48EA-AB9C-869257423AC9}" presName="sibTrans" presStyleCnt="0"/>
      <dgm:spPr/>
    </dgm:pt>
    <dgm:pt modelId="{3A068024-F670-40CE-8445-A85A59FA7080}" type="pres">
      <dgm:prSet presAssocID="{03FC4CFB-47A6-4367-BF6F-E384DADE5FAA}" presName="compNode" presStyleCnt="0"/>
      <dgm:spPr/>
    </dgm:pt>
    <dgm:pt modelId="{A7682746-F225-479C-8E57-F4F9A99C76BC}" type="pres">
      <dgm:prSet presAssocID="{03FC4CFB-47A6-4367-BF6F-E384DADE5FAA}" presName="bgRect" presStyleLbl="bgShp" presStyleIdx="1" presStyleCnt="3"/>
      <dgm:spPr/>
    </dgm:pt>
    <dgm:pt modelId="{BAA9CF2A-EA30-4540-8519-01590B16A2B4}" type="pres">
      <dgm:prSet presAssocID="{03FC4CFB-47A6-4367-BF6F-E384DADE5FA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odium"/>
        </a:ext>
      </dgm:extLst>
    </dgm:pt>
    <dgm:pt modelId="{609E4A76-ED76-428A-94B0-ECA26ECEE451}" type="pres">
      <dgm:prSet presAssocID="{03FC4CFB-47A6-4367-BF6F-E384DADE5FAA}" presName="spaceRect" presStyleCnt="0"/>
      <dgm:spPr/>
    </dgm:pt>
    <dgm:pt modelId="{8984F72F-3987-42E3-B759-E455334A0F7B}" type="pres">
      <dgm:prSet presAssocID="{03FC4CFB-47A6-4367-BF6F-E384DADE5FAA}" presName="parTx" presStyleLbl="revTx" presStyleIdx="2" presStyleCnt="5">
        <dgm:presLayoutVars>
          <dgm:chMax val="0"/>
          <dgm:chPref val="0"/>
        </dgm:presLayoutVars>
      </dgm:prSet>
      <dgm:spPr/>
    </dgm:pt>
    <dgm:pt modelId="{94379259-88F3-4405-AA5C-F0FD0468334D}" type="pres">
      <dgm:prSet presAssocID="{51987E3F-28BC-4337-9BBC-22CFB3ABFDA3}" presName="sibTrans" presStyleCnt="0"/>
      <dgm:spPr/>
    </dgm:pt>
    <dgm:pt modelId="{CD5EF60D-C376-45A0-BACA-5778F6E0EB6C}" type="pres">
      <dgm:prSet presAssocID="{71AD58E4-435D-4740-B608-AD3BEBDF4390}" presName="compNode" presStyleCnt="0"/>
      <dgm:spPr/>
    </dgm:pt>
    <dgm:pt modelId="{622DFFD0-973C-409D-B514-256F280CA4FC}" type="pres">
      <dgm:prSet presAssocID="{71AD58E4-435D-4740-B608-AD3BEBDF4390}" presName="bgRect" presStyleLbl="bgShp" presStyleIdx="2" presStyleCnt="3"/>
      <dgm:spPr/>
    </dgm:pt>
    <dgm:pt modelId="{1E1A7885-5B9D-41BD-B911-B3112DFB921D}" type="pres">
      <dgm:prSet presAssocID="{71AD58E4-435D-4740-B608-AD3BEBDF439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Irritant"/>
        </a:ext>
      </dgm:extLst>
    </dgm:pt>
    <dgm:pt modelId="{F9663EA5-B878-4219-91B9-A11C876D1FCB}" type="pres">
      <dgm:prSet presAssocID="{71AD58E4-435D-4740-B608-AD3BEBDF4390}" presName="spaceRect" presStyleCnt="0"/>
      <dgm:spPr/>
    </dgm:pt>
    <dgm:pt modelId="{AB87B70E-AF93-4232-90D8-883CD909B551}" type="pres">
      <dgm:prSet presAssocID="{71AD58E4-435D-4740-B608-AD3BEBDF4390}" presName="parTx" presStyleLbl="revTx" presStyleIdx="3" presStyleCnt="5">
        <dgm:presLayoutVars>
          <dgm:chMax val="0"/>
          <dgm:chPref val="0"/>
        </dgm:presLayoutVars>
      </dgm:prSet>
      <dgm:spPr/>
    </dgm:pt>
    <dgm:pt modelId="{95F3EDC0-2D41-4663-B1CB-D0F503E9E945}" type="pres">
      <dgm:prSet presAssocID="{71AD58E4-435D-4740-B608-AD3BEBDF4390}" presName="desTx" presStyleLbl="revTx" presStyleIdx="4" presStyleCnt="5">
        <dgm:presLayoutVars/>
      </dgm:prSet>
      <dgm:spPr/>
    </dgm:pt>
  </dgm:ptLst>
  <dgm:cxnLst>
    <dgm:cxn modelId="{B9E9C917-7D6F-40DC-99D5-CB370AE434FA}" type="presOf" srcId="{71AD58E4-435D-4740-B608-AD3BEBDF4390}" destId="{AB87B70E-AF93-4232-90D8-883CD909B551}" srcOrd="0" destOrd="0" presId="urn:microsoft.com/office/officeart/2018/2/layout/IconVerticalSolidList"/>
    <dgm:cxn modelId="{6E93D918-9BC0-4305-BE41-882EEE275F80}" srcId="{9FE75AB0-159A-4A00-9DCA-CD249C39B4F7}" destId="{71AD58E4-435D-4740-B608-AD3BEBDF4390}" srcOrd="2" destOrd="0" parTransId="{5B9F73C5-226E-4F7A-9FB4-07C8B66EF218}" sibTransId="{A5464B37-7859-40BA-A34F-3A6C02D5E9BB}"/>
    <dgm:cxn modelId="{4DAE9E27-7AE9-4394-BD1E-DD480B12527A}" type="presOf" srcId="{9FE75AB0-159A-4A00-9DCA-CD249C39B4F7}" destId="{EECBB69E-C03E-4264-86ED-3915496AA20A}" srcOrd="0" destOrd="0" presId="urn:microsoft.com/office/officeart/2018/2/layout/IconVerticalSolidList"/>
    <dgm:cxn modelId="{42C5B22A-5922-4579-A367-99B57A32EF19}" srcId="{7C84AA80-801F-473B-9003-C8FBFC06E449}" destId="{344237F3-CF1F-49FD-8500-C4E3466C9568}" srcOrd="0" destOrd="0" parTransId="{A32DFCCC-FB9D-4C3F-8B74-2B07D0A3F6A8}" sibTransId="{8ED87A48-DBAD-4D9C-BB4D-30039FF82005}"/>
    <dgm:cxn modelId="{81E42B60-F4E5-44B6-B56B-92D3D7901AF6}" srcId="{9FE75AB0-159A-4A00-9DCA-CD249C39B4F7}" destId="{7C84AA80-801F-473B-9003-C8FBFC06E449}" srcOrd="0" destOrd="0" parTransId="{5DD11316-9DF7-488C-9079-A9307AA523CA}" sibTransId="{F4CFECD3-628C-48EA-AB9C-869257423AC9}"/>
    <dgm:cxn modelId="{3FB3976B-CA6A-474C-AD65-1A0A15DF484D}" srcId="{9FE75AB0-159A-4A00-9DCA-CD249C39B4F7}" destId="{03FC4CFB-47A6-4367-BF6F-E384DADE5FAA}" srcOrd="1" destOrd="0" parTransId="{8A8B3AA6-2D25-4A17-8CC8-BC871FFB0BEF}" sibTransId="{51987E3F-28BC-4337-9BBC-22CFB3ABFDA3}"/>
    <dgm:cxn modelId="{71CBDE89-5F9C-4F95-B9EA-3A8454278825}" type="presOf" srcId="{16142048-765A-421F-916C-A64A2F12BEF5}" destId="{95F3EDC0-2D41-4663-B1CB-D0F503E9E945}" srcOrd="0" destOrd="0" presId="urn:microsoft.com/office/officeart/2018/2/layout/IconVerticalSolidList"/>
    <dgm:cxn modelId="{535C50CC-E140-4100-BA57-B0FEE0AEF327}" type="presOf" srcId="{03FC4CFB-47A6-4367-BF6F-E384DADE5FAA}" destId="{8984F72F-3987-42E3-B759-E455334A0F7B}" srcOrd="0" destOrd="0" presId="urn:microsoft.com/office/officeart/2018/2/layout/IconVerticalSolidList"/>
    <dgm:cxn modelId="{EC7A60D2-D1CF-480B-AD23-B36C0C192FC4}" srcId="{71AD58E4-435D-4740-B608-AD3BEBDF4390}" destId="{16142048-765A-421F-916C-A64A2F12BEF5}" srcOrd="0" destOrd="0" parTransId="{72335608-AA91-4D64-AF8D-43B9E5AC0496}" sibTransId="{9563B8D7-176A-4A7E-967D-E309BB427179}"/>
    <dgm:cxn modelId="{509D04E6-7326-4FF3-A5AE-B031A66BFF74}" type="presOf" srcId="{7C84AA80-801F-473B-9003-C8FBFC06E449}" destId="{A60E2DA0-325A-4F06-ABE7-FB74DB912A02}" srcOrd="0" destOrd="0" presId="urn:microsoft.com/office/officeart/2018/2/layout/IconVerticalSolidList"/>
    <dgm:cxn modelId="{55D7A7ED-522B-48A7-BC59-2B772E480C5E}" type="presOf" srcId="{344237F3-CF1F-49FD-8500-C4E3466C9568}" destId="{6A015B5D-BABF-4790-9C94-64259E172A8F}" srcOrd="0" destOrd="0" presId="urn:microsoft.com/office/officeart/2018/2/layout/IconVerticalSolidList"/>
    <dgm:cxn modelId="{3318E93F-BE8F-4171-BCEB-E4D1E62A1D37}" type="presParOf" srcId="{EECBB69E-C03E-4264-86ED-3915496AA20A}" destId="{130C107C-04E2-42A3-84FE-10F989359E60}" srcOrd="0" destOrd="0" presId="urn:microsoft.com/office/officeart/2018/2/layout/IconVerticalSolidList"/>
    <dgm:cxn modelId="{FA5820B2-865E-4D2A-B311-45850DB79FC0}" type="presParOf" srcId="{130C107C-04E2-42A3-84FE-10F989359E60}" destId="{C256B7C3-FF5D-4969-B37E-46F1AC36711B}" srcOrd="0" destOrd="0" presId="urn:microsoft.com/office/officeart/2018/2/layout/IconVerticalSolidList"/>
    <dgm:cxn modelId="{BE281B0D-0F0D-4F6B-B0C9-02267C3114EB}" type="presParOf" srcId="{130C107C-04E2-42A3-84FE-10F989359E60}" destId="{22308D16-9AAA-4747-8E8A-D1251E6B0C37}" srcOrd="1" destOrd="0" presId="urn:microsoft.com/office/officeart/2018/2/layout/IconVerticalSolidList"/>
    <dgm:cxn modelId="{392353AA-B5B6-43F9-8FE0-760CD2469160}" type="presParOf" srcId="{130C107C-04E2-42A3-84FE-10F989359E60}" destId="{1ACA463E-C6DF-4A39-9EB6-968C40E6A66B}" srcOrd="2" destOrd="0" presId="urn:microsoft.com/office/officeart/2018/2/layout/IconVerticalSolidList"/>
    <dgm:cxn modelId="{55E5EAEB-341A-43C2-870F-DE5907AA8383}" type="presParOf" srcId="{130C107C-04E2-42A3-84FE-10F989359E60}" destId="{A60E2DA0-325A-4F06-ABE7-FB74DB912A02}" srcOrd="3" destOrd="0" presId="urn:microsoft.com/office/officeart/2018/2/layout/IconVerticalSolidList"/>
    <dgm:cxn modelId="{AFFC156A-003E-4E29-84EF-420AD8D6D686}" type="presParOf" srcId="{130C107C-04E2-42A3-84FE-10F989359E60}" destId="{6A015B5D-BABF-4790-9C94-64259E172A8F}" srcOrd="4" destOrd="0" presId="urn:microsoft.com/office/officeart/2018/2/layout/IconVerticalSolidList"/>
    <dgm:cxn modelId="{3525F635-D2D8-4BF4-A8E3-318D473D8AC9}" type="presParOf" srcId="{EECBB69E-C03E-4264-86ED-3915496AA20A}" destId="{98B4D19F-CA18-4D8C-A1E8-60A4C19174FD}" srcOrd="1" destOrd="0" presId="urn:microsoft.com/office/officeart/2018/2/layout/IconVerticalSolidList"/>
    <dgm:cxn modelId="{A8E6F0CA-AC69-44F2-9482-6B2DDA9EEC5A}" type="presParOf" srcId="{EECBB69E-C03E-4264-86ED-3915496AA20A}" destId="{3A068024-F670-40CE-8445-A85A59FA7080}" srcOrd="2" destOrd="0" presId="urn:microsoft.com/office/officeart/2018/2/layout/IconVerticalSolidList"/>
    <dgm:cxn modelId="{AC4B4ABD-2523-4FAE-B256-C3D0764404A9}" type="presParOf" srcId="{3A068024-F670-40CE-8445-A85A59FA7080}" destId="{A7682746-F225-479C-8E57-F4F9A99C76BC}" srcOrd="0" destOrd="0" presId="urn:microsoft.com/office/officeart/2018/2/layout/IconVerticalSolidList"/>
    <dgm:cxn modelId="{6FBB71C8-B81A-4B55-9D43-C28FC7673DD2}" type="presParOf" srcId="{3A068024-F670-40CE-8445-A85A59FA7080}" destId="{BAA9CF2A-EA30-4540-8519-01590B16A2B4}" srcOrd="1" destOrd="0" presId="urn:microsoft.com/office/officeart/2018/2/layout/IconVerticalSolidList"/>
    <dgm:cxn modelId="{C9B77B3C-8B1A-4A39-AF0A-4C5A1A819F70}" type="presParOf" srcId="{3A068024-F670-40CE-8445-A85A59FA7080}" destId="{609E4A76-ED76-428A-94B0-ECA26ECEE451}" srcOrd="2" destOrd="0" presId="urn:microsoft.com/office/officeart/2018/2/layout/IconVerticalSolidList"/>
    <dgm:cxn modelId="{B6D07C0E-0971-46A5-A0B9-6F14477FB627}" type="presParOf" srcId="{3A068024-F670-40CE-8445-A85A59FA7080}" destId="{8984F72F-3987-42E3-B759-E455334A0F7B}" srcOrd="3" destOrd="0" presId="urn:microsoft.com/office/officeart/2018/2/layout/IconVerticalSolidList"/>
    <dgm:cxn modelId="{4BFA2CF3-3BCE-4239-BFE9-684C4668426C}" type="presParOf" srcId="{EECBB69E-C03E-4264-86ED-3915496AA20A}" destId="{94379259-88F3-4405-AA5C-F0FD0468334D}" srcOrd="3" destOrd="0" presId="urn:microsoft.com/office/officeart/2018/2/layout/IconVerticalSolidList"/>
    <dgm:cxn modelId="{73C58305-3830-48B2-BC52-616CC02FE681}" type="presParOf" srcId="{EECBB69E-C03E-4264-86ED-3915496AA20A}" destId="{CD5EF60D-C376-45A0-BACA-5778F6E0EB6C}" srcOrd="4" destOrd="0" presId="urn:microsoft.com/office/officeart/2018/2/layout/IconVerticalSolidList"/>
    <dgm:cxn modelId="{4F43F39E-23F6-433D-AD17-32F88F16FED3}" type="presParOf" srcId="{CD5EF60D-C376-45A0-BACA-5778F6E0EB6C}" destId="{622DFFD0-973C-409D-B514-256F280CA4FC}" srcOrd="0" destOrd="0" presId="urn:microsoft.com/office/officeart/2018/2/layout/IconVerticalSolidList"/>
    <dgm:cxn modelId="{738B62B7-3371-4DDE-8BBD-37897D1AD613}" type="presParOf" srcId="{CD5EF60D-C376-45A0-BACA-5778F6E0EB6C}" destId="{1E1A7885-5B9D-41BD-B911-B3112DFB921D}" srcOrd="1" destOrd="0" presId="urn:microsoft.com/office/officeart/2018/2/layout/IconVerticalSolidList"/>
    <dgm:cxn modelId="{0722D330-238B-4553-945E-C3E31FE471F8}" type="presParOf" srcId="{CD5EF60D-C376-45A0-BACA-5778F6E0EB6C}" destId="{F9663EA5-B878-4219-91B9-A11C876D1FCB}" srcOrd="2" destOrd="0" presId="urn:microsoft.com/office/officeart/2018/2/layout/IconVerticalSolidList"/>
    <dgm:cxn modelId="{C8F8A566-F415-4445-BB03-7E53578687F2}" type="presParOf" srcId="{CD5EF60D-C376-45A0-BACA-5778F6E0EB6C}" destId="{AB87B70E-AF93-4232-90D8-883CD909B551}" srcOrd="3" destOrd="0" presId="urn:microsoft.com/office/officeart/2018/2/layout/IconVerticalSolidList"/>
    <dgm:cxn modelId="{6B572E86-E9A4-4A73-88BC-7D1FFA34F4AE}" type="presParOf" srcId="{CD5EF60D-C376-45A0-BACA-5778F6E0EB6C}" destId="{95F3EDC0-2D41-4663-B1CB-D0F503E9E945}"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5D8EE65-A648-4F1A-99B7-E6524906DCC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D83DD4D-50A4-4C4E-9F04-2CFB05255242}">
      <dgm:prSet/>
      <dgm:spPr/>
      <dgm:t>
        <a:bodyPr/>
        <a:lstStyle/>
        <a:p>
          <a:pPr>
            <a:lnSpc>
              <a:spcPct val="100000"/>
            </a:lnSpc>
          </a:pPr>
          <a:r>
            <a:rPr lang="en-US" b="0" i="0"/>
            <a:t>Learn how to create effective prompts and provide feedback to refine outputs to minimize the generation of inaccurate content.</a:t>
          </a:r>
          <a:endParaRPr lang="en-US"/>
        </a:p>
      </dgm:t>
    </dgm:pt>
    <dgm:pt modelId="{8B6BBCE5-404D-4FD5-8D15-C6C099130D28}" type="parTrans" cxnId="{8004F2DC-B11E-4F2C-97F3-CE36D72CE36D}">
      <dgm:prSet/>
      <dgm:spPr/>
      <dgm:t>
        <a:bodyPr/>
        <a:lstStyle/>
        <a:p>
          <a:endParaRPr lang="en-US"/>
        </a:p>
      </dgm:t>
    </dgm:pt>
    <dgm:pt modelId="{7ED18C83-8F62-4861-96B4-9AD8DC63F855}" type="sibTrans" cxnId="{8004F2DC-B11E-4F2C-97F3-CE36D72CE36D}">
      <dgm:prSet/>
      <dgm:spPr/>
      <dgm:t>
        <a:bodyPr/>
        <a:lstStyle/>
        <a:p>
          <a:endParaRPr lang="en-US"/>
        </a:p>
      </dgm:t>
    </dgm:pt>
    <dgm:pt modelId="{12C3427C-A821-449D-8844-FF50723F24E6}">
      <dgm:prSet/>
      <dgm:spPr/>
      <dgm:t>
        <a:bodyPr/>
        <a:lstStyle/>
        <a:p>
          <a:pPr>
            <a:lnSpc>
              <a:spcPct val="100000"/>
            </a:lnSpc>
          </a:pPr>
          <a:r>
            <a:rPr lang="en-US" b="0" i="0"/>
            <a:t>Make sure the quality of tools and outputs meets official languages requirements before deployment.</a:t>
          </a:r>
          <a:endParaRPr lang="en-US"/>
        </a:p>
      </dgm:t>
    </dgm:pt>
    <dgm:pt modelId="{6EF61A32-B65B-45AC-9930-ED86157AB370}" type="parTrans" cxnId="{DFE52687-4540-4D0E-9452-980FEFC00D27}">
      <dgm:prSet/>
      <dgm:spPr/>
      <dgm:t>
        <a:bodyPr/>
        <a:lstStyle/>
        <a:p>
          <a:endParaRPr lang="en-US"/>
        </a:p>
      </dgm:t>
    </dgm:pt>
    <dgm:pt modelId="{16A7ABF7-0AF5-4147-BB7A-8C86E8FA9C09}" type="sibTrans" cxnId="{DFE52687-4540-4D0E-9452-980FEFC00D27}">
      <dgm:prSet/>
      <dgm:spPr/>
      <dgm:t>
        <a:bodyPr/>
        <a:lstStyle/>
        <a:p>
          <a:endParaRPr lang="en-US"/>
        </a:p>
      </dgm:t>
    </dgm:pt>
    <dgm:pt modelId="{138FADC9-D185-4BDE-8BDE-723B15B4F99D}">
      <dgm:prSet/>
      <dgm:spPr/>
      <dgm:t>
        <a:bodyPr/>
        <a:lstStyle/>
        <a:p>
          <a:pPr>
            <a:lnSpc>
              <a:spcPct val="100000"/>
            </a:lnSpc>
          </a:pPr>
          <a:r>
            <a:rPr lang="en-US" b="0" i="0"/>
            <a:t>Notify users that they are interacting with generative AI.</a:t>
          </a:r>
          <a:endParaRPr lang="en-US"/>
        </a:p>
      </dgm:t>
    </dgm:pt>
    <dgm:pt modelId="{58CA7242-7FCE-414D-8FCB-DC47A03126D6}" type="parTrans" cxnId="{C68460C8-09B7-4E17-9CFB-2F92F0254255}">
      <dgm:prSet/>
      <dgm:spPr/>
      <dgm:t>
        <a:bodyPr/>
        <a:lstStyle/>
        <a:p>
          <a:endParaRPr lang="en-US"/>
        </a:p>
      </dgm:t>
    </dgm:pt>
    <dgm:pt modelId="{0078E6B9-2F88-42A3-8AFB-993692A13A93}" type="sibTrans" cxnId="{C68460C8-09B7-4E17-9CFB-2F92F0254255}">
      <dgm:prSet/>
      <dgm:spPr/>
      <dgm:t>
        <a:bodyPr/>
        <a:lstStyle/>
        <a:p>
          <a:endParaRPr lang="en-US"/>
        </a:p>
      </dgm:t>
    </dgm:pt>
    <dgm:pt modelId="{0D0D9985-DE2D-4A49-87D2-F0F7B5B96ECC}" type="pres">
      <dgm:prSet presAssocID="{E5D8EE65-A648-4F1A-99B7-E6524906DCC1}" presName="root" presStyleCnt="0">
        <dgm:presLayoutVars>
          <dgm:dir/>
          <dgm:resizeHandles val="exact"/>
        </dgm:presLayoutVars>
      </dgm:prSet>
      <dgm:spPr/>
    </dgm:pt>
    <dgm:pt modelId="{FCA4FE6F-F1D0-4639-95F0-2D3E24B08874}" type="pres">
      <dgm:prSet presAssocID="{0D83DD4D-50A4-4C4E-9F04-2CFB05255242}" presName="compNode" presStyleCnt="0"/>
      <dgm:spPr/>
    </dgm:pt>
    <dgm:pt modelId="{5D9B9A02-FD30-483A-A5BA-60BB4B05DE1B}" type="pres">
      <dgm:prSet presAssocID="{0D83DD4D-50A4-4C4E-9F04-2CFB05255242}" presName="bgRect" presStyleLbl="bgShp" presStyleIdx="0" presStyleCnt="3"/>
      <dgm:spPr/>
    </dgm:pt>
    <dgm:pt modelId="{4C7A592D-90DE-438D-8725-0C5BDFC2E0D5}" type="pres">
      <dgm:prSet presAssocID="{0D83DD4D-50A4-4C4E-9F04-2CFB0525524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oks"/>
        </a:ext>
      </dgm:extLst>
    </dgm:pt>
    <dgm:pt modelId="{DC141620-2339-4510-A26F-D707D0B45B3A}" type="pres">
      <dgm:prSet presAssocID="{0D83DD4D-50A4-4C4E-9F04-2CFB05255242}" presName="spaceRect" presStyleCnt="0"/>
      <dgm:spPr/>
    </dgm:pt>
    <dgm:pt modelId="{002485A5-BE70-4D8A-9919-BE717647C025}" type="pres">
      <dgm:prSet presAssocID="{0D83DD4D-50A4-4C4E-9F04-2CFB05255242}" presName="parTx" presStyleLbl="revTx" presStyleIdx="0" presStyleCnt="3">
        <dgm:presLayoutVars>
          <dgm:chMax val="0"/>
          <dgm:chPref val="0"/>
        </dgm:presLayoutVars>
      </dgm:prSet>
      <dgm:spPr/>
    </dgm:pt>
    <dgm:pt modelId="{6A6F77A4-630B-4E83-BF4E-C429DC52032C}" type="pres">
      <dgm:prSet presAssocID="{7ED18C83-8F62-4861-96B4-9AD8DC63F855}" presName="sibTrans" presStyleCnt="0"/>
      <dgm:spPr/>
    </dgm:pt>
    <dgm:pt modelId="{968C3658-5773-4A04-B1DD-45D644F1AB92}" type="pres">
      <dgm:prSet presAssocID="{12C3427C-A821-449D-8844-FF50723F24E6}" presName="compNode" presStyleCnt="0"/>
      <dgm:spPr/>
    </dgm:pt>
    <dgm:pt modelId="{E015ACC9-CD55-4E2E-8442-65A5C954B85E}" type="pres">
      <dgm:prSet presAssocID="{12C3427C-A821-449D-8844-FF50723F24E6}" presName="bgRect" presStyleLbl="bgShp" presStyleIdx="1" presStyleCnt="3"/>
      <dgm:spPr/>
    </dgm:pt>
    <dgm:pt modelId="{C2C2E664-EFF3-4CF1-A1F2-C0053DF3BA8A}" type="pres">
      <dgm:prSet presAssocID="{12C3427C-A821-449D-8844-FF50723F24E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resentation with Checklist"/>
        </a:ext>
      </dgm:extLst>
    </dgm:pt>
    <dgm:pt modelId="{01BA3251-FC15-4BED-A339-E8C46FB35FF2}" type="pres">
      <dgm:prSet presAssocID="{12C3427C-A821-449D-8844-FF50723F24E6}" presName="spaceRect" presStyleCnt="0"/>
      <dgm:spPr/>
    </dgm:pt>
    <dgm:pt modelId="{A76BE659-9710-4DE5-95D1-1E6893CFAE87}" type="pres">
      <dgm:prSet presAssocID="{12C3427C-A821-449D-8844-FF50723F24E6}" presName="parTx" presStyleLbl="revTx" presStyleIdx="1" presStyleCnt="3">
        <dgm:presLayoutVars>
          <dgm:chMax val="0"/>
          <dgm:chPref val="0"/>
        </dgm:presLayoutVars>
      </dgm:prSet>
      <dgm:spPr/>
    </dgm:pt>
    <dgm:pt modelId="{4F13EA1B-5DAA-4475-B5D8-2669296207B5}" type="pres">
      <dgm:prSet presAssocID="{16A7ABF7-0AF5-4147-BB7A-8C86E8FA9C09}" presName="sibTrans" presStyleCnt="0"/>
      <dgm:spPr/>
    </dgm:pt>
    <dgm:pt modelId="{A8C99450-FC4F-4065-B310-5E9C129E0940}" type="pres">
      <dgm:prSet presAssocID="{138FADC9-D185-4BDE-8BDE-723B15B4F99D}" presName="compNode" presStyleCnt="0"/>
      <dgm:spPr/>
    </dgm:pt>
    <dgm:pt modelId="{763A4390-C502-4101-AA4E-5C44BD849599}" type="pres">
      <dgm:prSet presAssocID="{138FADC9-D185-4BDE-8BDE-723B15B4F99D}" presName="bgRect" presStyleLbl="bgShp" presStyleIdx="2" presStyleCnt="3"/>
      <dgm:spPr/>
    </dgm:pt>
    <dgm:pt modelId="{635E0BB8-A794-42C4-999E-3485DC9A7B61}" type="pres">
      <dgm:prSet presAssocID="{138FADC9-D185-4BDE-8BDE-723B15B4F99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obot"/>
        </a:ext>
      </dgm:extLst>
    </dgm:pt>
    <dgm:pt modelId="{F8FB0E80-EDF9-4F47-952E-3B0952566D53}" type="pres">
      <dgm:prSet presAssocID="{138FADC9-D185-4BDE-8BDE-723B15B4F99D}" presName="spaceRect" presStyleCnt="0"/>
      <dgm:spPr/>
    </dgm:pt>
    <dgm:pt modelId="{B2BCB25E-914E-45DB-96B1-CF24085B1836}" type="pres">
      <dgm:prSet presAssocID="{138FADC9-D185-4BDE-8BDE-723B15B4F99D}" presName="parTx" presStyleLbl="revTx" presStyleIdx="2" presStyleCnt="3">
        <dgm:presLayoutVars>
          <dgm:chMax val="0"/>
          <dgm:chPref val="0"/>
        </dgm:presLayoutVars>
      </dgm:prSet>
      <dgm:spPr/>
    </dgm:pt>
  </dgm:ptLst>
  <dgm:cxnLst>
    <dgm:cxn modelId="{DFE52687-4540-4D0E-9452-980FEFC00D27}" srcId="{E5D8EE65-A648-4F1A-99B7-E6524906DCC1}" destId="{12C3427C-A821-449D-8844-FF50723F24E6}" srcOrd="1" destOrd="0" parTransId="{6EF61A32-B65B-45AC-9930-ED86157AB370}" sibTransId="{16A7ABF7-0AF5-4147-BB7A-8C86E8FA9C09}"/>
    <dgm:cxn modelId="{211C0289-76AE-4A11-BABF-4A96BF275AB9}" type="presOf" srcId="{138FADC9-D185-4BDE-8BDE-723B15B4F99D}" destId="{B2BCB25E-914E-45DB-96B1-CF24085B1836}" srcOrd="0" destOrd="0" presId="urn:microsoft.com/office/officeart/2018/2/layout/IconVerticalSolidList"/>
    <dgm:cxn modelId="{4668CC91-9FD7-44FA-AF18-F2E4200EB219}" type="presOf" srcId="{0D83DD4D-50A4-4C4E-9F04-2CFB05255242}" destId="{002485A5-BE70-4D8A-9919-BE717647C025}" srcOrd="0" destOrd="0" presId="urn:microsoft.com/office/officeart/2018/2/layout/IconVerticalSolidList"/>
    <dgm:cxn modelId="{AFCEE7AB-2AD7-43A9-ACE3-62277CCB00EF}" type="presOf" srcId="{E5D8EE65-A648-4F1A-99B7-E6524906DCC1}" destId="{0D0D9985-DE2D-4A49-87D2-F0F7B5B96ECC}" srcOrd="0" destOrd="0" presId="urn:microsoft.com/office/officeart/2018/2/layout/IconVerticalSolidList"/>
    <dgm:cxn modelId="{C68460C8-09B7-4E17-9CFB-2F92F0254255}" srcId="{E5D8EE65-A648-4F1A-99B7-E6524906DCC1}" destId="{138FADC9-D185-4BDE-8BDE-723B15B4F99D}" srcOrd="2" destOrd="0" parTransId="{58CA7242-7FCE-414D-8FCB-DC47A03126D6}" sibTransId="{0078E6B9-2F88-42A3-8AFB-993692A13A93}"/>
    <dgm:cxn modelId="{8004F2DC-B11E-4F2C-97F3-CE36D72CE36D}" srcId="{E5D8EE65-A648-4F1A-99B7-E6524906DCC1}" destId="{0D83DD4D-50A4-4C4E-9F04-2CFB05255242}" srcOrd="0" destOrd="0" parTransId="{8B6BBCE5-404D-4FD5-8D15-C6C099130D28}" sibTransId="{7ED18C83-8F62-4861-96B4-9AD8DC63F855}"/>
    <dgm:cxn modelId="{B892E2E0-F8B8-436F-AC81-DE0C456B1D21}" type="presOf" srcId="{12C3427C-A821-449D-8844-FF50723F24E6}" destId="{A76BE659-9710-4DE5-95D1-1E6893CFAE87}" srcOrd="0" destOrd="0" presId="urn:microsoft.com/office/officeart/2018/2/layout/IconVerticalSolidList"/>
    <dgm:cxn modelId="{E488959A-00D9-4AD4-ADC5-6C57FA7FD082}" type="presParOf" srcId="{0D0D9985-DE2D-4A49-87D2-F0F7B5B96ECC}" destId="{FCA4FE6F-F1D0-4639-95F0-2D3E24B08874}" srcOrd="0" destOrd="0" presId="urn:microsoft.com/office/officeart/2018/2/layout/IconVerticalSolidList"/>
    <dgm:cxn modelId="{EC144FBB-BB56-4EDD-A9D8-1B3173CF2D4C}" type="presParOf" srcId="{FCA4FE6F-F1D0-4639-95F0-2D3E24B08874}" destId="{5D9B9A02-FD30-483A-A5BA-60BB4B05DE1B}" srcOrd="0" destOrd="0" presId="urn:microsoft.com/office/officeart/2018/2/layout/IconVerticalSolidList"/>
    <dgm:cxn modelId="{657DF936-3EA6-4779-908A-F8CA7ABC2B1C}" type="presParOf" srcId="{FCA4FE6F-F1D0-4639-95F0-2D3E24B08874}" destId="{4C7A592D-90DE-438D-8725-0C5BDFC2E0D5}" srcOrd="1" destOrd="0" presId="urn:microsoft.com/office/officeart/2018/2/layout/IconVerticalSolidList"/>
    <dgm:cxn modelId="{114CB32F-7826-49CB-855A-FA6E4AD2EEC2}" type="presParOf" srcId="{FCA4FE6F-F1D0-4639-95F0-2D3E24B08874}" destId="{DC141620-2339-4510-A26F-D707D0B45B3A}" srcOrd="2" destOrd="0" presId="urn:microsoft.com/office/officeart/2018/2/layout/IconVerticalSolidList"/>
    <dgm:cxn modelId="{0B6BD6C3-6290-4F32-8D99-6344691F452E}" type="presParOf" srcId="{FCA4FE6F-F1D0-4639-95F0-2D3E24B08874}" destId="{002485A5-BE70-4D8A-9919-BE717647C025}" srcOrd="3" destOrd="0" presId="urn:microsoft.com/office/officeart/2018/2/layout/IconVerticalSolidList"/>
    <dgm:cxn modelId="{21BEECC1-0022-49CC-99F8-8577784164B1}" type="presParOf" srcId="{0D0D9985-DE2D-4A49-87D2-F0F7B5B96ECC}" destId="{6A6F77A4-630B-4E83-BF4E-C429DC52032C}" srcOrd="1" destOrd="0" presId="urn:microsoft.com/office/officeart/2018/2/layout/IconVerticalSolidList"/>
    <dgm:cxn modelId="{DDEF35E0-9640-4523-AC8D-1F489656C2DF}" type="presParOf" srcId="{0D0D9985-DE2D-4A49-87D2-F0F7B5B96ECC}" destId="{968C3658-5773-4A04-B1DD-45D644F1AB92}" srcOrd="2" destOrd="0" presId="urn:microsoft.com/office/officeart/2018/2/layout/IconVerticalSolidList"/>
    <dgm:cxn modelId="{C23AE96A-5B65-446B-B5A9-1628D9709EB2}" type="presParOf" srcId="{968C3658-5773-4A04-B1DD-45D644F1AB92}" destId="{E015ACC9-CD55-4E2E-8442-65A5C954B85E}" srcOrd="0" destOrd="0" presId="urn:microsoft.com/office/officeart/2018/2/layout/IconVerticalSolidList"/>
    <dgm:cxn modelId="{949520D0-2B2E-403A-B567-CADA2C362A0D}" type="presParOf" srcId="{968C3658-5773-4A04-B1DD-45D644F1AB92}" destId="{C2C2E664-EFF3-4CF1-A1F2-C0053DF3BA8A}" srcOrd="1" destOrd="0" presId="urn:microsoft.com/office/officeart/2018/2/layout/IconVerticalSolidList"/>
    <dgm:cxn modelId="{A3C484A4-FC9A-4592-BD2C-AF1B0BE7BD7A}" type="presParOf" srcId="{968C3658-5773-4A04-B1DD-45D644F1AB92}" destId="{01BA3251-FC15-4BED-A339-E8C46FB35FF2}" srcOrd="2" destOrd="0" presId="urn:microsoft.com/office/officeart/2018/2/layout/IconVerticalSolidList"/>
    <dgm:cxn modelId="{D69D2B9C-7782-436C-B38D-3F7DCA3F8EA9}" type="presParOf" srcId="{968C3658-5773-4A04-B1DD-45D644F1AB92}" destId="{A76BE659-9710-4DE5-95D1-1E6893CFAE87}" srcOrd="3" destOrd="0" presId="urn:microsoft.com/office/officeart/2018/2/layout/IconVerticalSolidList"/>
    <dgm:cxn modelId="{DB1814E1-4450-4013-AAEF-E30405D41D6D}" type="presParOf" srcId="{0D0D9985-DE2D-4A49-87D2-F0F7B5B96ECC}" destId="{4F13EA1B-5DAA-4475-B5D8-2669296207B5}" srcOrd="3" destOrd="0" presId="urn:microsoft.com/office/officeart/2018/2/layout/IconVerticalSolidList"/>
    <dgm:cxn modelId="{B154848C-40E5-4351-9CBA-9DD585114241}" type="presParOf" srcId="{0D0D9985-DE2D-4A49-87D2-F0F7B5B96ECC}" destId="{A8C99450-FC4F-4065-B310-5E9C129E0940}" srcOrd="4" destOrd="0" presId="urn:microsoft.com/office/officeart/2018/2/layout/IconVerticalSolidList"/>
    <dgm:cxn modelId="{F5E0484F-A3A1-4153-BB80-3B35B76DD6BE}" type="presParOf" srcId="{A8C99450-FC4F-4065-B310-5E9C129E0940}" destId="{763A4390-C502-4101-AA4E-5C44BD849599}" srcOrd="0" destOrd="0" presId="urn:microsoft.com/office/officeart/2018/2/layout/IconVerticalSolidList"/>
    <dgm:cxn modelId="{2A604811-DEAB-479E-BB50-2C0E56F5098A}" type="presParOf" srcId="{A8C99450-FC4F-4065-B310-5E9C129E0940}" destId="{635E0BB8-A794-42C4-999E-3485DC9A7B61}" srcOrd="1" destOrd="0" presId="urn:microsoft.com/office/officeart/2018/2/layout/IconVerticalSolidList"/>
    <dgm:cxn modelId="{38A39056-B495-4F49-B689-76087EF5A3DD}" type="presParOf" srcId="{A8C99450-FC4F-4065-B310-5E9C129E0940}" destId="{F8FB0E80-EDF9-4F47-952E-3B0952566D53}" srcOrd="2" destOrd="0" presId="urn:microsoft.com/office/officeart/2018/2/layout/IconVerticalSolidList"/>
    <dgm:cxn modelId="{C28F7560-9007-48F2-BC69-A5C24244522C}" type="presParOf" srcId="{A8C99450-FC4F-4065-B310-5E9C129E0940}" destId="{B2BCB25E-914E-45DB-96B1-CF24085B183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05CACBC-FA93-4224-BA7E-EE34CF46053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0E4F3FA-F66A-4A4B-8FEF-1DF68EC17EA2}">
      <dgm:prSet/>
      <dgm:spPr/>
      <dgm:t>
        <a:bodyPr/>
        <a:lstStyle/>
        <a:p>
          <a:pPr>
            <a:lnSpc>
              <a:spcPct val="100000"/>
            </a:lnSpc>
          </a:pPr>
          <a:r>
            <a:rPr lang="en-US" b="0" i="0"/>
            <a:t>Use watermarks to help users identify content generated by AI.</a:t>
          </a:r>
          <a:endParaRPr lang="en-US"/>
        </a:p>
      </dgm:t>
    </dgm:pt>
    <dgm:pt modelId="{22FAE690-60F5-402F-AAED-19DF0CF9B518}" type="parTrans" cxnId="{BCF16B9C-8B9B-4191-95CF-0C3A036725CA}">
      <dgm:prSet/>
      <dgm:spPr/>
      <dgm:t>
        <a:bodyPr/>
        <a:lstStyle/>
        <a:p>
          <a:endParaRPr lang="en-US"/>
        </a:p>
      </dgm:t>
    </dgm:pt>
    <dgm:pt modelId="{23867C18-F987-4D89-9EB7-E631BB1D8847}" type="sibTrans" cxnId="{BCF16B9C-8B9B-4191-95CF-0C3A036725CA}">
      <dgm:prSet/>
      <dgm:spPr/>
      <dgm:t>
        <a:bodyPr/>
        <a:lstStyle/>
        <a:p>
          <a:endParaRPr lang="en-US"/>
        </a:p>
      </dgm:t>
    </dgm:pt>
    <dgm:pt modelId="{485F433E-26A1-46FD-A87C-19B5BE4D58D8}">
      <dgm:prSet/>
      <dgm:spPr/>
      <dgm:t>
        <a:bodyPr/>
        <a:lstStyle/>
        <a:p>
          <a:pPr>
            <a:lnSpc>
              <a:spcPct val="100000"/>
            </a:lnSpc>
          </a:pPr>
          <a:r>
            <a:rPr lang="en-US" b="0" i="0"/>
            <a:t>provide links to authoritative sources and encourage users to verify the generated content at the links provided.</a:t>
          </a:r>
          <a:endParaRPr lang="en-US"/>
        </a:p>
      </dgm:t>
    </dgm:pt>
    <dgm:pt modelId="{043BFF6F-CDFB-4086-A077-54C8961313B8}" type="parTrans" cxnId="{67621D2C-945E-4416-B160-3E6D6116E807}">
      <dgm:prSet/>
      <dgm:spPr/>
      <dgm:t>
        <a:bodyPr/>
        <a:lstStyle/>
        <a:p>
          <a:endParaRPr lang="en-US"/>
        </a:p>
      </dgm:t>
    </dgm:pt>
    <dgm:pt modelId="{352274BE-46D6-4654-9791-33F1BD687A40}" type="sibTrans" cxnId="{67621D2C-945E-4416-B160-3E6D6116E807}">
      <dgm:prSet/>
      <dgm:spPr/>
      <dgm:t>
        <a:bodyPr/>
        <a:lstStyle/>
        <a:p>
          <a:endParaRPr lang="en-US"/>
        </a:p>
      </dgm:t>
    </dgm:pt>
    <dgm:pt modelId="{67C0A131-CB70-4DA5-8DCA-99EC00CA2DE8}">
      <dgm:prSet/>
      <dgm:spPr/>
      <dgm:t>
        <a:bodyPr/>
        <a:lstStyle/>
        <a:p>
          <a:pPr>
            <a:lnSpc>
              <a:spcPct val="100000"/>
            </a:lnSpc>
          </a:pPr>
          <a:r>
            <a:rPr lang="en-US" b="0" i="0"/>
            <a:t>Provide information about the source of training data and how models were developed.</a:t>
          </a:r>
          <a:endParaRPr lang="en-US"/>
        </a:p>
      </dgm:t>
    </dgm:pt>
    <dgm:pt modelId="{86752ADC-0920-4103-A674-3343003D09CD}" type="parTrans" cxnId="{9E0CB71C-B331-476B-B6A2-5BC209CC9376}">
      <dgm:prSet/>
      <dgm:spPr/>
      <dgm:t>
        <a:bodyPr/>
        <a:lstStyle/>
        <a:p>
          <a:endParaRPr lang="en-US"/>
        </a:p>
      </dgm:t>
    </dgm:pt>
    <dgm:pt modelId="{EA013659-D710-4BEC-95A9-F404D6C2C821}" type="sibTrans" cxnId="{9E0CB71C-B331-476B-B6A2-5BC209CC9376}">
      <dgm:prSet/>
      <dgm:spPr/>
      <dgm:t>
        <a:bodyPr/>
        <a:lstStyle/>
        <a:p>
          <a:endParaRPr lang="en-US"/>
        </a:p>
      </dgm:t>
    </dgm:pt>
    <dgm:pt modelId="{F855A5D1-2B36-4A59-9408-9A9F240CE73C}" type="pres">
      <dgm:prSet presAssocID="{305CACBC-FA93-4224-BA7E-EE34CF460531}" presName="root" presStyleCnt="0">
        <dgm:presLayoutVars>
          <dgm:dir/>
          <dgm:resizeHandles val="exact"/>
        </dgm:presLayoutVars>
      </dgm:prSet>
      <dgm:spPr/>
    </dgm:pt>
    <dgm:pt modelId="{5CAA37E4-9BDF-43AC-A4FA-29FCDE4B3F3B}" type="pres">
      <dgm:prSet presAssocID="{C0E4F3FA-F66A-4A4B-8FEF-1DF68EC17EA2}" presName="compNode" presStyleCnt="0"/>
      <dgm:spPr/>
    </dgm:pt>
    <dgm:pt modelId="{61AD4056-47F7-456E-B4A5-E3843DA58B85}" type="pres">
      <dgm:prSet presAssocID="{C0E4F3FA-F66A-4A4B-8FEF-1DF68EC17EA2}" presName="bgRect" presStyleLbl="bgShp" presStyleIdx="0" presStyleCnt="3"/>
      <dgm:spPr/>
    </dgm:pt>
    <dgm:pt modelId="{39C15AF9-973A-4031-99D0-1C592CBC8781}" type="pres">
      <dgm:prSet presAssocID="{C0E4F3FA-F66A-4A4B-8FEF-1DF68EC17EA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Water"/>
        </a:ext>
      </dgm:extLst>
    </dgm:pt>
    <dgm:pt modelId="{DC94F9D8-B19F-437B-B94E-8860715D509E}" type="pres">
      <dgm:prSet presAssocID="{C0E4F3FA-F66A-4A4B-8FEF-1DF68EC17EA2}" presName="spaceRect" presStyleCnt="0"/>
      <dgm:spPr/>
    </dgm:pt>
    <dgm:pt modelId="{2616F6D7-B945-4162-8792-B56532AA127B}" type="pres">
      <dgm:prSet presAssocID="{C0E4F3FA-F66A-4A4B-8FEF-1DF68EC17EA2}" presName="parTx" presStyleLbl="revTx" presStyleIdx="0" presStyleCnt="3">
        <dgm:presLayoutVars>
          <dgm:chMax val="0"/>
          <dgm:chPref val="0"/>
        </dgm:presLayoutVars>
      </dgm:prSet>
      <dgm:spPr/>
    </dgm:pt>
    <dgm:pt modelId="{B99B660B-4DFA-4E6E-87E9-B3B1445F034F}" type="pres">
      <dgm:prSet presAssocID="{23867C18-F987-4D89-9EB7-E631BB1D8847}" presName="sibTrans" presStyleCnt="0"/>
      <dgm:spPr/>
    </dgm:pt>
    <dgm:pt modelId="{552057E8-411F-47D8-BD5F-601D56C81517}" type="pres">
      <dgm:prSet presAssocID="{485F433E-26A1-46FD-A87C-19B5BE4D58D8}" presName="compNode" presStyleCnt="0"/>
      <dgm:spPr/>
    </dgm:pt>
    <dgm:pt modelId="{9A192940-1DC3-47C2-ACC2-22E464CC312E}" type="pres">
      <dgm:prSet presAssocID="{485F433E-26A1-46FD-A87C-19B5BE4D58D8}" presName="bgRect" presStyleLbl="bgShp" presStyleIdx="1" presStyleCnt="3"/>
      <dgm:spPr/>
    </dgm:pt>
    <dgm:pt modelId="{B0926B47-182C-4C0D-96D0-3B86B1DCD553}" type="pres">
      <dgm:prSet presAssocID="{485F433E-26A1-46FD-A87C-19B5BE4D58D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ink"/>
        </a:ext>
      </dgm:extLst>
    </dgm:pt>
    <dgm:pt modelId="{11A509D0-F7F2-4742-9B67-3CC6E484D2DC}" type="pres">
      <dgm:prSet presAssocID="{485F433E-26A1-46FD-A87C-19B5BE4D58D8}" presName="spaceRect" presStyleCnt="0"/>
      <dgm:spPr/>
    </dgm:pt>
    <dgm:pt modelId="{F0846455-FA02-48EA-A03D-7AE1F2DB28EF}" type="pres">
      <dgm:prSet presAssocID="{485F433E-26A1-46FD-A87C-19B5BE4D58D8}" presName="parTx" presStyleLbl="revTx" presStyleIdx="1" presStyleCnt="3">
        <dgm:presLayoutVars>
          <dgm:chMax val="0"/>
          <dgm:chPref val="0"/>
        </dgm:presLayoutVars>
      </dgm:prSet>
      <dgm:spPr/>
    </dgm:pt>
    <dgm:pt modelId="{6B01F060-50CE-4FDD-8580-48D8BB6DC6AA}" type="pres">
      <dgm:prSet presAssocID="{352274BE-46D6-4654-9791-33F1BD687A40}" presName="sibTrans" presStyleCnt="0"/>
      <dgm:spPr/>
    </dgm:pt>
    <dgm:pt modelId="{7F9DC5F2-EFC9-4B1F-BE3B-ED820E61256E}" type="pres">
      <dgm:prSet presAssocID="{67C0A131-CB70-4DA5-8DCA-99EC00CA2DE8}" presName="compNode" presStyleCnt="0"/>
      <dgm:spPr/>
    </dgm:pt>
    <dgm:pt modelId="{01CD8E83-5873-4014-9545-F2261D94CDCD}" type="pres">
      <dgm:prSet presAssocID="{67C0A131-CB70-4DA5-8DCA-99EC00CA2DE8}" presName="bgRect" presStyleLbl="bgShp" presStyleIdx="2" presStyleCnt="3"/>
      <dgm:spPr/>
    </dgm:pt>
    <dgm:pt modelId="{039C7D42-C845-40E4-BFB6-881554730E60}" type="pres">
      <dgm:prSet presAssocID="{67C0A131-CB70-4DA5-8DCA-99EC00CA2DE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atistics"/>
        </a:ext>
      </dgm:extLst>
    </dgm:pt>
    <dgm:pt modelId="{C559F6F9-7532-4AD8-BA5E-DBC18544A41A}" type="pres">
      <dgm:prSet presAssocID="{67C0A131-CB70-4DA5-8DCA-99EC00CA2DE8}" presName="spaceRect" presStyleCnt="0"/>
      <dgm:spPr/>
    </dgm:pt>
    <dgm:pt modelId="{670682DE-3386-45CF-91BE-7EFB4E9FC169}" type="pres">
      <dgm:prSet presAssocID="{67C0A131-CB70-4DA5-8DCA-99EC00CA2DE8}" presName="parTx" presStyleLbl="revTx" presStyleIdx="2" presStyleCnt="3">
        <dgm:presLayoutVars>
          <dgm:chMax val="0"/>
          <dgm:chPref val="0"/>
        </dgm:presLayoutVars>
      </dgm:prSet>
      <dgm:spPr/>
    </dgm:pt>
  </dgm:ptLst>
  <dgm:cxnLst>
    <dgm:cxn modelId="{9E0CB71C-B331-476B-B6A2-5BC209CC9376}" srcId="{305CACBC-FA93-4224-BA7E-EE34CF460531}" destId="{67C0A131-CB70-4DA5-8DCA-99EC00CA2DE8}" srcOrd="2" destOrd="0" parTransId="{86752ADC-0920-4103-A674-3343003D09CD}" sibTransId="{EA013659-D710-4BEC-95A9-F404D6C2C821}"/>
    <dgm:cxn modelId="{67621D2C-945E-4416-B160-3E6D6116E807}" srcId="{305CACBC-FA93-4224-BA7E-EE34CF460531}" destId="{485F433E-26A1-46FD-A87C-19B5BE4D58D8}" srcOrd="1" destOrd="0" parTransId="{043BFF6F-CDFB-4086-A077-54C8961313B8}" sibTransId="{352274BE-46D6-4654-9791-33F1BD687A40}"/>
    <dgm:cxn modelId="{36347040-A635-47DE-9221-73357CA30CA5}" type="presOf" srcId="{485F433E-26A1-46FD-A87C-19B5BE4D58D8}" destId="{F0846455-FA02-48EA-A03D-7AE1F2DB28EF}" srcOrd="0" destOrd="0" presId="urn:microsoft.com/office/officeart/2018/2/layout/IconVerticalSolidList"/>
    <dgm:cxn modelId="{BCF16B9C-8B9B-4191-95CF-0C3A036725CA}" srcId="{305CACBC-FA93-4224-BA7E-EE34CF460531}" destId="{C0E4F3FA-F66A-4A4B-8FEF-1DF68EC17EA2}" srcOrd="0" destOrd="0" parTransId="{22FAE690-60F5-402F-AAED-19DF0CF9B518}" sibTransId="{23867C18-F987-4D89-9EB7-E631BB1D8847}"/>
    <dgm:cxn modelId="{E80C68A6-FBCE-4EF1-A630-28ECA0DF0C05}" type="presOf" srcId="{305CACBC-FA93-4224-BA7E-EE34CF460531}" destId="{F855A5D1-2B36-4A59-9408-9A9F240CE73C}" srcOrd="0" destOrd="0" presId="urn:microsoft.com/office/officeart/2018/2/layout/IconVerticalSolidList"/>
    <dgm:cxn modelId="{A0725FAA-A40C-4A58-8107-568BF5D2F2EB}" type="presOf" srcId="{67C0A131-CB70-4DA5-8DCA-99EC00CA2DE8}" destId="{670682DE-3386-45CF-91BE-7EFB4E9FC169}" srcOrd="0" destOrd="0" presId="urn:microsoft.com/office/officeart/2018/2/layout/IconVerticalSolidList"/>
    <dgm:cxn modelId="{033C88CE-1A27-4F41-8E29-76018E9F0634}" type="presOf" srcId="{C0E4F3FA-F66A-4A4B-8FEF-1DF68EC17EA2}" destId="{2616F6D7-B945-4162-8792-B56532AA127B}" srcOrd="0" destOrd="0" presId="urn:microsoft.com/office/officeart/2018/2/layout/IconVerticalSolidList"/>
    <dgm:cxn modelId="{D171EB9D-BCD9-4372-A55B-D2636C18F265}" type="presParOf" srcId="{F855A5D1-2B36-4A59-9408-9A9F240CE73C}" destId="{5CAA37E4-9BDF-43AC-A4FA-29FCDE4B3F3B}" srcOrd="0" destOrd="0" presId="urn:microsoft.com/office/officeart/2018/2/layout/IconVerticalSolidList"/>
    <dgm:cxn modelId="{01046A76-DDA8-42B1-BBEE-5F7F42206EE6}" type="presParOf" srcId="{5CAA37E4-9BDF-43AC-A4FA-29FCDE4B3F3B}" destId="{61AD4056-47F7-456E-B4A5-E3843DA58B85}" srcOrd="0" destOrd="0" presId="urn:microsoft.com/office/officeart/2018/2/layout/IconVerticalSolidList"/>
    <dgm:cxn modelId="{0616026D-A69C-4E5F-8826-82C07B45A87E}" type="presParOf" srcId="{5CAA37E4-9BDF-43AC-A4FA-29FCDE4B3F3B}" destId="{39C15AF9-973A-4031-99D0-1C592CBC8781}" srcOrd="1" destOrd="0" presId="urn:microsoft.com/office/officeart/2018/2/layout/IconVerticalSolidList"/>
    <dgm:cxn modelId="{0158A14E-77B3-4481-92D0-2DEE1F5E3B1B}" type="presParOf" srcId="{5CAA37E4-9BDF-43AC-A4FA-29FCDE4B3F3B}" destId="{DC94F9D8-B19F-437B-B94E-8860715D509E}" srcOrd="2" destOrd="0" presId="urn:microsoft.com/office/officeart/2018/2/layout/IconVerticalSolidList"/>
    <dgm:cxn modelId="{A0DBA941-9F94-4E9F-8BC1-8E9BC63C8C00}" type="presParOf" srcId="{5CAA37E4-9BDF-43AC-A4FA-29FCDE4B3F3B}" destId="{2616F6D7-B945-4162-8792-B56532AA127B}" srcOrd="3" destOrd="0" presId="urn:microsoft.com/office/officeart/2018/2/layout/IconVerticalSolidList"/>
    <dgm:cxn modelId="{0D237899-B9C0-412D-9E19-3BB28015ECB9}" type="presParOf" srcId="{F855A5D1-2B36-4A59-9408-9A9F240CE73C}" destId="{B99B660B-4DFA-4E6E-87E9-B3B1445F034F}" srcOrd="1" destOrd="0" presId="urn:microsoft.com/office/officeart/2018/2/layout/IconVerticalSolidList"/>
    <dgm:cxn modelId="{6E8517C7-5409-459F-9B92-D4E7E456F6EB}" type="presParOf" srcId="{F855A5D1-2B36-4A59-9408-9A9F240CE73C}" destId="{552057E8-411F-47D8-BD5F-601D56C81517}" srcOrd="2" destOrd="0" presId="urn:microsoft.com/office/officeart/2018/2/layout/IconVerticalSolidList"/>
    <dgm:cxn modelId="{4A0AFBDD-D8EC-456C-9E49-06EAF78D9EC8}" type="presParOf" srcId="{552057E8-411F-47D8-BD5F-601D56C81517}" destId="{9A192940-1DC3-47C2-ACC2-22E464CC312E}" srcOrd="0" destOrd="0" presId="urn:microsoft.com/office/officeart/2018/2/layout/IconVerticalSolidList"/>
    <dgm:cxn modelId="{680A8191-DDF3-4DE2-B4F6-404A104EA6D7}" type="presParOf" srcId="{552057E8-411F-47D8-BD5F-601D56C81517}" destId="{B0926B47-182C-4C0D-96D0-3B86B1DCD553}" srcOrd="1" destOrd="0" presId="urn:microsoft.com/office/officeart/2018/2/layout/IconVerticalSolidList"/>
    <dgm:cxn modelId="{B0128C60-6DFB-4B59-B22A-209AF9D744F8}" type="presParOf" srcId="{552057E8-411F-47D8-BD5F-601D56C81517}" destId="{11A509D0-F7F2-4742-9B67-3CC6E484D2DC}" srcOrd="2" destOrd="0" presId="urn:microsoft.com/office/officeart/2018/2/layout/IconVerticalSolidList"/>
    <dgm:cxn modelId="{2A25C6FD-6D80-4311-98CD-DC37BE48A346}" type="presParOf" srcId="{552057E8-411F-47D8-BD5F-601D56C81517}" destId="{F0846455-FA02-48EA-A03D-7AE1F2DB28EF}" srcOrd="3" destOrd="0" presId="urn:microsoft.com/office/officeart/2018/2/layout/IconVerticalSolidList"/>
    <dgm:cxn modelId="{C6F48C6C-4A47-45AD-8C48-B7A9E1CEECA8}" type="presParOf" srcId="{F855A5D1-2B36-4A59-9408-9A9F240CE73C}" destId="{6B01F060-50CE-4FDD-8580-48D8BB6DC6AA}" srcOrd="3" destOrd="0" presId="urn:microsoft.com/office/officeart/2018/2/layout/IconVerticalSolidList"/>
    <dgm:cxn modelId="{6CC12ECB-C8D5-4311-AA6C-55D740948120}" type="presParOf" srcId="{F855A5D1-2B36-4A59-9408-9A9F240CE73C}" destId="{7F9DC5F2-EFC9-4B1F-BE3B-ED820E61256E}" srcOrd="4" destOrd="0" presId="urn:microsoft.com/office/officeart/2018/2/layout/IconVerticalSolidList"/>
    <dgm:cxn modelId="{435F5F3E-520F-4684-B9E3-4DBF46BCD16B}" type="presParOf" srcId="{7F9DC5F2-EFC9-4B1F-BE3B-ED820E61256E}" destId="{01CD8E83-5873-4014-9545-F2261D94CDCD}" srcOrd="0" destOrd="0" presId="urn:microsoft.com/office/officeart/2018/2/layout/IconVerticalSolidList"/>
    <dgm:cxn modelId="{18EA1A12-4980-4C5E-8538-5D73B2742713}" type="presParOf" srcId="{7F9DC5F2-EFC9-4B1F-BE3B-ED820E61256E}" destId="{039C7D42-C845-40E4-BFB6-881554730E60}" srcOrd="1" destOrd="0" presId="urn:microsoft.com/office/officeart/2018/2/layout/IconVerticalSolidList"/>
    <dgm:cxn modelId="{7D877D90-2B12-4948-8FB8-7ED68B8E0FAF}" type="presParOf" srcId="{7F9DC5F2-EFC9-4B1F-BE3B-ED820E61256E}" destId="{C559F6F9-7532-4AD8-BA5E-DBC18544A41A}" srcOrd="2" destOrd="0" presId="urn:microsoft.com/office/officeart/2018/2/layout/IconVerticalSolidList"/>
    <dgm:cxn modelId="{59C53FEE-5DE7-4EC3-8F71-2CF280B1AF4E}" type="presParOf" srcId="{7F9DC5F2-EFC9-4B1F-BE3B-ED820E61256E}" destId="{670682DE-3386-45CF-91BE-7EFB4E9FC16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D29C41-11E8-4C4A-8E98-9E01EE50B6B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2DDA912-4F68-4D01-8D74-B7360FBD7F51}">
      <dgm:prSet/>
      <dgm:spPr/>
      <dgm:t>
        <a:bodyPr/>
        <a:lstStyle/>
        <a:p>
          <a:pPr>
            <a:lnSpc>
              <a:spcPct val="100000"/>
            </a:lnSpc>
          </a:pPr>
          <a:r>
            <a:rPr lang="en-US" b="0" i="0"/>
            <a:t>can generate inaccurate content; amplify biases; and violate intellectual property, privacy and other laws</a:t>
          </a:r>
          <a:endParaRPr lang="en-US"/>
        </a:p>
      </dgm:t>
    </dgm:pt>
    <dgm:pt modelId="{EBF7F8AF-B07C-4ACC-8F22-71D3D99B0FDD}" type="parTrans" cxnId="{CFB2ABA1-6AC8-4AFA-8437-179D85C0454C}">
      <dgm:prSet/>
      <dgm:spPr/>
      <dgm:t>
        <a:bodyPr/>
        <a:lstStyle/>
        <a:p>
          <a:endParaRPr lang="en-US"/>
        </a:p>
      </dgm:t>
    </dgm:pt>
    <dgm:pt modelId="{AA6AF780-F1F4-4B6A-8679-A855917B7684}" type="sibTrans" cxnId="{CFB2ABA1-6AC8-4AFA-8437-179D85C0454C}">
      <dgm:prSet/>
      <dgm:spPr/>
      <dgm:t>
        <a:bodyPr/>
        <a:lstStyle/>
        <a:p>
          <a:endParaRPr lang="en-US"/>
        </a:p>
      </dgm:t>
    </dgm:pt>
    <dgm:pt modelId="{3CD3EA32-5CA7-4E4B-940F-DFCC56217731}">
      <dgm:prSet/>
      <dgm:spPr/>
      <dgm:t>
        <a:bodyPr/>
        <a:lstStyle/>
        <a:p>
          <a:pPr>
            <a:lnSpc>
              <a:spcPct val="100000"/>
            </a:lnSpc>
          </a:pPr>
          <a:r>
            <a:rPr lang="en-CA" b="0" i="0"/>
            <a:t>limited transparency and explainability</a:t>
          </a:r>
          <a:endParaRPr lang="en-US"/>
        </a:p>
      </dgm:t>
    </dgm:pt>
    <dgm:pt modelId="{A63094CF-A246-414B-98D8-4980A6EF9047}" type="parTrans" cxnId="{33FAAB1C-4B72-4CF4-A786-C22CAF832C45}">
      <dgm:prSet/>
      <dgm:spPr/>
      <dgm:t>
        <a:bodyPr/>
        <a:lstStyle/>
        <a:p>
          <a:endParaRPr lang="en-US"/>
        </a:p>
      </dgm:t>
    </dgm:pt>
    <dgm:pt modelId="{E2A36826-19A0-4D25-A64B-F5D741797559}" type="sibTrans" cxnId="{33FAAB1C-4B72-4CF4-A786-C22CAF832C45}">
      <dgm:prSet/>
      <dgm:spPr/>
      <dgm:t>
        <a:bodyPr/>
        <a:lstStyle/>
        <a:p>
          <a:endParaRPr lang="en-US"/>
        </a:p>
      </dgm:t>
    </dgm:pt>
    <dgm:pt modelId="{44CD952A-793B-409F-B526-74B54FB81D49}">
      <dgm:prSet/>
      <dgm:spPr/>
      <dgm:t>
        <a:bodyPr/>
        <a:lstStyle/>
        <a:p>
          <a:pPr>
            <a:lnSpc>
              <a:spcPct val="100000"/>
            </a:lnSpc>
          </a:pPr>
          <a:r>
            <a:rPr lang="en-US" b="0" i="0"/>
            <a:t>pose risks to the integrity and security of federal institutions, given its potential misuse by threat actors.</a:t>
          </a:r>
          <a:endParaRPr lang="en-US"/>
        </a:p>
      </dgm:t>
    </dgm:pt>
    <dgm:pt modelId="{3609AA01-1458-4F89-9291-F0D767B313EA}" type="parTrans" cxnId="{1451D046-2E7F-4F33-9558-58EFEDD920E6}">
      <dgm:prSet/>
      <dgm:spPr/>
      <dgm:t>
        <a:bodyPr/>
        <a:lstStyle/>
        <a:p>
          <a:endParaRPr lang="en-US"/>
        </a:p>
      </dgm:t>
    </dgm:pt>
    <dgm:pt modelId="{EBE5195B-D551-42A4-846A-76B6F8FF6E07}" type="sibTrans" cxnId="{1451D046-2E7F-4F33-9558-58EFEDD920E6}">
      <dgm:prSet/>
      <dgm:spPr/>
      <dgm:t>
        <a:bodyPr/>
        <a:lstStyle/>
        <a:p>
          <a:endParaRPr lang="en-US"/>
        </a:p>
      </dgm:t>
    </dgm:pt>
    <dgm:pt modelId="{E0E27DD0-B93C-4C27-9BE9-310DB7140F15}" type="pres">
      <dgm:prSet presAssocID="{19D29C41-11E8-4C4A-8E98-9E01EE50B6B4}" presName="root" presStyleCnt="0">
        <dgm:presLayoutVars>
          <dgm:dir/>
          <dgm:resizeHandles val="exact"/>
        </dgm:presLayoutVars>
      </dgm:prSet>
      <dgm:spPr/>
    </dgm:pt>
    <dgm:pt modelId="{5D6B3CDC-6B6D-466A-8622-C39B86C6AE3C}" type="pres">
      <dgm:prSet presAssocID="{42DDA912-4F68-4D01-8D74-B7360FBD7F51}" presName="compNode" presStyleCnt="0"/>
      <dgm:spPr/>
    </dgm:pt>
    <dgm:pt modelId="{B7C17F33-F1CA-4DBA-88E9-89EB671C7175}" type="pres">
      <dgm:prSet presAssocID="{42DDA912-4F68-4D01-8D74-B7360FBD7F51}" presName="bgRect" presStyleLbl="bgShp" presStyleIdx="0" presStyleCnt="3"/>
      <dgm:spPr/>
    </dgm:pt>
    <dgm:pt modelId="{A4EF9961-4A3E-4624-83AE-5D5572830E86}" type="pres">
      <dgm:prSet presAssocID="{42DDA912-4F68-4D01-8D74-B7360FBD7F5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No sign"/>
        </a:ext>
      </dgm:extLst>
    </dgm:pt>
    <dgm:pt modelId="{D0BE0F27-20B7-4C12-BA17-DCB53C6CDEA4}" type="pres">
      <dgm:prSet presAssocID="{42DDA912-4F68-4D01-8D74-B7360FBD7F51}" presName="spaceRect" presStyleCnt="0"/>
      <dgm:spPr/>
    </dgm:pt>
    <dgm:pt modelId="{8699B18F-AFE6-4FBD-9E84-3D7AF4F6EC3A}" type="pres">
      <dgm:prSet presAssocID="{42DDA912-4F68-4D01-8D74-B7360FBD7F51}" presName="parTx" presStyleLbl="revTx" presStyleIdx="0" presStyleCnt="3">
        <dgm:presLayoutVars>
          <dgm:chMax val="0"/>
          <dgm:chPref val="0"/>
        </dgm:presLayoutVars>
      </dgm:prSet>
      <dgm:spPr/>
    </dgm:pt>
    <dgm:pt modelId="{888014DE-9C61-493E-919B-E45261FA5253}" type="pres">
      <dgm:prSet presAssocID="{AA6AF780-F1F4-4B6A-8679-A855917B7684}" presName="sibTrans" presStyleCnt="0"/>
      <dgm:spPr/>
    </dgm:pt>
    <dgm:pt modelId="{F100626C-977A-4464-B827-C3147DBBF6BA}" type="pres">
      <dgm:prSet presAssocID="{3CD3EA32-5CA7-4E4B-940F-DFCC56217731}" presName="compNode" presStyleCnt="0"/>
      <dgm:spPr/>
    </dgm:pt>
    <dgm:pt modelId="{33D096F9-F481-436D-8486-7ACB90759AC1}" type="pres">
      <dgm:prSet presAssocID="{3CD3EA32-5CA7-4E4B-940F-DFCC56217731}" presName="bgRect" presStyleLbl="bgShp" presStyleIdx="1" presStyleCnt="3"/>
      <dgm:spPr/>
    </dgm:pt>
    <dgm:pt modelId="{FE45F4EA-4AF1-42D4-9869-5A6B085AC9AE}" type="pres">
      <dgm:prSet presAssocID="{3CD3EA32-5CA7-4E4B-940F-DFCC5621773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ye"/>
        </a:ext>
      </dgm:extLst>
    </dgm:pt>
    <dgm:pt modelId="{505081A6-E7AA-4E05-90CE-2678E5091633}" type="pres">
      <dgm:prSet presAssocID="{3CD3EA32-5CA7-4E4B-940F-DFCC56217731}" presName="spaceRect" presStyleCnt="0"/>
      <dgm:spPr/>
    </dgm:pt>
    <dgm:pt modelId="{7FE7D713-FCCB-4285-9121-194A588B9CF4}" type="pres">
      <dgm:prSet presAssocID="{3CD3EA32-5CA7-4E4B-940F-DFCC56217731}" presName="parTx" presStyleLbl="revTx" presStyleIdx="1" presStyleCnt="3">
        <dgm:presLayoutVars>
          <dgm:chMax val="0"/>
          <dgm:chPref val="0"/>
        </dgm:presLayoutVars>
      </dgm:prSet>
      <dgm:spPr/>
    </dgm:pt>
    <dgm:pt modelId="{F8D2107D-7A64-4085-8B07-B4EFB6F8335D}" type="pres">
      <dgm:prSet presAssocID="{E2A36826-19A0-4D25-A64B-F5D741797559}" presName="sibTrans" presStyleCnt="0"/>
      <dgm:spPr/>
    </dgm:pt>
    <dgm:pt modelId="{EA6F830B-A9F9-4053-AF77-5B1CD0C54083}" type="pres">
      <dgm:prSet presAssocID="{44CD952A-793B-409F-B526-74B54FB81D49}" presName="compNode" presStyleCnt="0"/>
      <dgm:spPr/>
    </dgm:pt>
    <dgm:pt modelId="{0341FEFB-0049-4E99-9C1B-705600733DAB}" type="pres">
      <dgm:prSet presAssocID="{44CD952A-793B-409F-B526-74B54FB81D49}" presName="bgRect" presStyleLbl="bgShp" presStyleIdx="2" presStyleCnt="3"/>
      <dgm:spPr/>
    </dgm:pt>
    <dgm:pt modelId="{176B4A59-CBE4-4438-9AB6-98A477E3B9D4}" type="pres">
      <dgm:prSet presAssocID="{44CD952A-793B-409F-B526-74B54FB81D4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ank"/>
        </a:ext>
      </dgm:extLst>
    </dgm:pt>
    <dgm:pt modelId="{F811AE5A-A105-4A45-A2BE-9A42E3A559F2}" type="pres">
      <dgm:prSet presAssocID="{44CD952A-793B-409F-B526-74B54FB81D49}" presName="spaceRect" presStyleCnt="0"/>
      <dgm:spPr/>
    </dgm:pt>
    <dgm:pt modelId="{6534AE8A-67FA-4E43-9207-957B79180E9F}" type="pres">
      <dgm:prSet presAssocID="{44CD952A-793B-409F-B526-74B54FB81D49}" presName="parTx" presStyleLbl="revTx" presStyleIdx="2" presStyleCnt="3">
        <dgm:presLayoutVars>
          <dgm:chMax val="0"/>
          <dgm:chPref val="0"/>
        </dgm:presLayoutVars>
      </dgm:prSet>
      <dgm:spPr/>
    </dgm:pt>
  </dgm:ptLst>
  <dgm:cxnLst>
    <dgm:cxn modelId="{33FAAB1C-4B72-4CF4-A786-C22CAF832C45}" srcId="{19D29C41-11E8-4C4A-8E98-9E01EE50B6B4}" destId="{3CD3EA32-5CA7-4E4B-940F-DFCC56217731}" srcOrd="1" destOrd="0" parTransId="{A63094CF-A246-414B-98D8-4980A6EF9047}" sibTransId="{E2A36826-19A0-4D25-A64B-F5D741797559}"/>
    <dgm:cxn modelId="{1451D046-2E7F-4F33-9558-58EFEDD920E6}" srcId="{19D29C41-11E8-4C4A-8E98-9E01EE50B6B4}" destId="{44CD952A-793B-409F-B526-74B54FB81D49}" srcOrd="2" destOrd="0" parTransId="{3609AA01-1458-4F89-9291-F0D767B313EA}" sibTransId="{EBE5195B-D551-42A4-846A-76B6F8FF6E07}"/>
    <dgm:cxn modelId="{F5348895-03FA-4131-9F47-B9FCC988AD22}" type="presOf" srcId="{44CD952A-793B-409F-B526-74B54FB81D49}" destId="{6534AE8A-67FA-4E43-9207-957B79180E9F}" srcOrd="0" destOrd="0" presId="urn:microsoft.com/office/officeart/2018/2/layout/IconVerticalSolidList"/>
    <dgm:cxn modelId="{CEBBDE96-CA35-49B9-8394-D9C57BB50D5C}" type="presOf" srcId="{42DDA912-4F68-4D01-8D74-B7360FBD7F51}" destId="{8699B18F-AFE6-4FBD-9E84-3D7AF4F6EC3A}" srcOrd="0" destOrd="0" presId="urn:microsoft.com/office/officeart/2018/2/layout/IconVerticalSolidList"/>
    <dgm:cxn modelId="{5C5E9497-8D0B-4B4C-AD2D-BE85D27A13E2}" type="presOf" srcId="{3CD3EA32-5CA7-4E4B-940F-DFCC56217731}" destId="{7FE7D713-FCCB-4285-9121-194A588B9CF4}" srcOrd="0" destOrd="0" presId="urn:microsoft.com/office/officeart/2018/2/layout/IconVerticalSolidList"/>
    <dgm:cxn modelId="{CFB2ABA1-6AC8-4AFA-8437-179D85C0454C}" srcId="{19D29C41-11E8-4C4A-8E98-9E01EE50B6B4}" destId="{42DDA912-4F68-4D01-8D74-B7360FBD7F51}" srcOrd="0" destOrd="0" parTransId="{EBF7F8AF-B07C-4ACC-8F22-71D3D99B0FDD}" sibTransId="{AA6AF780-F1F4-4B6A-8679-A855917B7684}"/>
    <dgm:cxn modelId="{4364A7CE-7560-469C-ACCC-B1E768B52034}" type="presOf" srcId="{19D29C41-11E8-4C4A-8E98-9E01EE50B6B4}" destId="{E0E27DD0-B93C-4C27-9BE9-310DB7140F15}" srcOrd="0" destOrd="0" presId="urn:microsoft.com/office/officeart/2018/2/layout/IconVerticalSolidList"/>
    <dgm:cxn modelId="{120E5724-13BB-45A5-9E55-2BFB4EB4A922}" type="presParOf" srcId="{E0E27DD0-B93C-4C27-9BE9-310DB7140F15}" destId="{5D6B3CDC-6B6D-466A-8622-C39B86C6AE3C}" srcOrd="0" destOrd="0" presId="urn:microsoft.com/office/officeart/2018/2/layout/IconVerticalSolidList"/>
    <dgm:cxn modelId="{09C58E89-43DB-418F-9639-E9C1760EC0A1}" type="presParOf" srcId="{5D6B3CDC-6B6D-466A-8622-C39B86C6AE3C}" destId="{B7C17F33-F1CA-4DBA-88E9-89EB671C7175}" srcOrd="0" destOrd="0" presId="urn:microsoft.com/office/officeart/2018/2/layout/IconVerticalSolidList"/>
    <dgm:cxn modelId="{5D286928-0EEA-43B7-8D36-848B71588B8C}" type="presParOf" srcId="{5D6B3CDC-6B6D-466A-8622-C39B86C6AE3C}" destId="{A4EF9961-4A3E-4624-83AE-5D5572830E86}" srcOrd="1" destOrd="0" presId="urn:microsoft.com/office/officeart/2018/2/layout/IconVerticalSolidList"/>
    <dgm:cxn modelId="{EC0806D2-0DF6-4F98-966D-D88B65326A7F}" type="presParOf" srcId="{5D6B3CDC-6B6D-466A-8622-C39B86C6AE3C}" destId="{D0BE0F27-20B7-4C12-BA17-DCB53C6CDEA4}" srcOrd="2" destOrd="0" presId="urn:microsoft.com/office/officeart/2018/2/layout/IconVerticalSolidList"/>
    <dgm:cxn modelId="{7E91168F-DAC4-4C46-84B9-9A28933DB4D2}" type="presParOf" srcId="{5D6B3CDC-6B6D-466A-8622-C39B86C6AE3C}" destId="{8699B18F-AFE6-4FBD-9E84-3D7AF4F6EC3A}" srcOrd="3" destOrd="0" presId="urn:microsoft.com/office/officeart/2018/2/layout/IconVerticalSolidList"/>
    <dgm:cxn modelId="{37CE065A-2BB9-429C-AF8C-BACCEAB8C619}" type="presParOf" srcId="{E0E27DD0-B93C-4C27-9BE9-310DB7140F15}" destId="{888014DE-9C61-493E-919B-E45261FA5253}" srcOrd="1" destOrd="0" presId="urn:microsoft.com/office/officeart/2018/2/layout/IconVerticalSolidList"/>
    <dgm:cxn modelId="{40DE4FEE-43FE-42E5-AC14-7CF39F88E803}" type="presParOf" srcId="{E0E27DD0-B93C-4C27-9BE9-310DB7140F15}" destId="{F100626C-977A-4464-B827-C3147DBBF6BA}" srcOrd="2" destOrd="0" presId="urn:microsoft.com/office/officeart/2018/2/layout/IconVerticalSolidList"/>
    <dgm:cxn modelId="{62307427-1A6A-4759-A7D9-733C7C72041C}" type="presParOf" srcId="{F100626C-977A-4464-B827-C3147DBBF6BA}" destId="{33D096F9-F481-436D-8486-7ACB90759AC1}" srcOrd="0" destOrd="0" presId="urn:microsoft.com/office/officeart/2018/2/layout/IconVerticalSolidList"/>
    <dgm:cxn modelId="{86C0255B-4564-4F00-90C2-756ECD819223}" type="presParOf" srcId="{F100626C-977A-4464-B827-C3147DBBF6BA}" destId="{FE45F4EA-4AF1-42D4-9869-5A6B085AC9AE}" srcOrd="1" destOrd="0" presId="urn:microsoft.com/office/officeart/2018/2/layout/IconVerticalSolidList"/>
    <dgm:cxn modelId="{C96D5840-798A-428A-B21D-876641D723F4}" type="presParOf" srcId="{F100626C-977A-4464-B827-C3147DBBF6BA}" destId="{505081A6-E7AA-4E05-90CE-2678E5091633}" srcOrd="2" destOrd="0" presId="urn:microsoft.com/office/officeart/2018/2/layout/IconVerticalSolidList"/>
    <dgm:cxn modelId="{9F099137-9987-4EAB-B644-6F0053894071}" type="presParOf" srcId="{F100626C-977A-4464-B827-C3147DBBF6BA}" destId="{7FE7D713-FCCB-4285-9121-194A588B9CF4}" srcOrd="3" destOrd="0" presId="urn:microsoft.com/office/officeart/2018/2/layout/IconVerticalSolidList"/>
    <dgm:cxn modelId="{11D50F14-0F61-4771-A2B4-AFC2724E4BED}" type="presParOf" srcId="{E0E27DD0-B93C-4C27-9BE9-310DB7140F15}" destId="{F8D2107D-7A64-4085-8B07-B4EFB6F8335D}" srcOrd="3" destOrd="0" presId="urn:microsoft.com/office/officeart/2018/2/layout/IconVerticalSolidList"/>
    <dgm:cxn modelId="{F331A35D-E0C6-4424-9C06-493390AD999D}" type="presParOf" srcId="{E0E27DD0-B93C-4C27-9BE9-310DB7140F15}" destId="{EA6F830B-A9F9-4053-AF77-5B1CD0C54083}" srcOrd="4" destOrd="0" presId="urn:microsoft.com/office/officeart/2018/2/layout/IconVerticalSolidList"/>
    <dgm:cxn modelId="{36AD19E1-9A87-40C8-86CE-155828E02361}" type="presParOf" srcId="{EA6F830B-A9F9-4053-AF77-5B1CD0C54083}" destId="{0341FEFB-0049-4E99-9C1B-705600733DAB}" srcOrd="0" destOrd="0" presId="urn:microsoft.com/office/officeart/2018/2/layout/IconVerticalSolidList"/>
    <dgm:cxn modelId="{939AD62C-0960-4228-811C-47128DDF3E9A}" type="presParOf" srcId="{EA6F830B-A9F9-4053-AF77-5B1CD0C54083}" destId="{176B4A59-CBE4-4438-9AB6-98A477E3B9D4}" srcOrd="1" destOrd="0" presId="urn:microsoft.com/office/officeart/2018/2/layout/IconVerticalSolidList"/>
    <dgm:cxn modelId="{F5EC4170-E21C-45A1-A750-D0DD197C938F}" type="presParOf" srcId="{EA6F830B-A9F9-4053-AF77-5B1CD0C54083}" destId="{F811AE5A-A105-4A45-A2BE-9A42E3A559F2}" srcOrd="2" destOrd="0" presId="urn:microsoft.com/office/officeart/2018/2/layout/IconVerticalSolidList"/>
    <dgm:cxn modelId="{E080EC46-1B86-43F5-A3A1-EFC0D63CAB2E}" type="presParOf" srcId="{EA6F830B-A9F9-4053-AF77-5B1CD0C54083}" destId="{6534AE8A-67FA-4E43-9207-957B79180E9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7CD680F-9C79-4736-99C0-D49E09A98C93}" type="doc">
      <dgm:prSet loTypeId="urn:microsoft.com/office/officeart/2018/2/layout/IconLabelDescriptionList" loCatId="icon" qsTypeId="urn:microsoft.com/office/officeart/2005/8/quickstyle/simple1" qsCatId="simple" csTypeId="urn:microsoft.com/office/officeart/2018/5/colors/Iconchunking_neutralbg_accent4_2" csCatId="accent4" phldr="1"/>
      <dgm:spPr/>
      <dgm:t>
        <a:bodyPr/>
        <a:lstStyle/>
        <a:p>
          <a:endParaRPr lang="en-US"/>
        </a:p>
      </dgm:t>
    </dgm:pt>
    <dgm:pt modelId="{BA69D6A0-29A2-4552-B245-7AFB652F7B3B}">
      <dgm:prSet/>
      <dgm:spPr/>
      <dgm:t>
        <a:bodyPr/>
        <a:lstStyle/>
        <a:p>
          <a:pPr>
            <a:lnSpc>
              <a:spcPct val="100000"/>
            </a:lnSpc>
            <a:defRPr b="1"/>
          </a:pPr>
          <a:r>
            <a:rPr lang="en-US" b="0" i="0"/>
            <a:t>Overreliance on generative AI tools can interfere with individual autonomy and judgment. </a:t>
          </a:r>
          <a:endParaRPr lang="en-US"/>
        </a:p>
      </dgm:t>
    </dgm:pt>
    <dgm:pt modelId="{477A7F6F-7561-4F86-B44F-21C7A0D9B3D8}" type="parTrans" cxnId="{5798EA50-A414-4134-A1AC-A4C7E8869F64}">
      <dgm:prSet/>
      <dgm:spPr/>
      <dgm:t>
        <a:bodyPr/>
        <a:lstStyle/>
        <a:p>
          <a:endParaRPr lang="en-US"/>
        </a:p>
      </dgm:t>
    </dgm:pt>
    <dgm:pt modelId="{6B5DF06B-2AAE-4B9D-9C64-7923FF13BA0D}" type="sibTrans" cxnId="{5798EA50-A414-4134-A1AC-A4C7E8869F64}">
      <dgm:prSet/>
      <dgm:spPr/>
      <dgm:t>
        <a:bodyPr/>
        <a:lstStyle/>
        <a:p>
          <a:endParaRPr lang="en-US"/>
        </a:p>
      </dgm:t>
    </dgm:pt>
    <dgm:pt modelId="{54504076-E06D-4566-99CC-C237FF863B9F}">
      <dgm:prSet/>
      <dgm:spPr/>
      <dgm:t>
        <a:bodyPr/>
        <a:lstStyle/>
        <a:p>
          <a:pPr>
            <a:lnSpc>
              <a:spcPct val="100000"/>
            </a:lnSpc>
          </a:pPr>
          <a:r>
            <a:rPr lang="en-US"/>
            <a:t>Automation Bias</a:t>
          </a:r>
        </a:p>
      </dgm:t>
    </dgm:pt>
    <dgm:pt modelId="{64E2A845-9E9D-41A1-AFAC-62D690057650}" type="parTrans" cxnId="{C598CD83-AB23-480C-AEAE-ED7B6EA1DA84}">
      <dgm:prSet/>
      <dgm:spPr/>
      <dgm:t>
        <a:bodyPr/>
        <a:lstStyle/>
        <a:p>
          <a:endParaRPr lang="en-US"/>
        </a:p>
      </dgm:t>
    </dgm:pt>
    <dgm:pt modelId="{CAB2F08A-6A81-45F5-B0E8-3AF7C232B7F9}" type="sibTrans" cxnId="{C598CD83-AB23-480C-AEAE-ED7B6EA1DA84}">
      <dgm:prSet/>
      <dgm:spPr/>
      <dgm:t>
        <a:bodyPr/>
        <a:lstStyle/>
        <a:p>
          <a:endParaRPr lang="en-US"/>
        </a:p>
      </dgm:t>
    </dgm:pt>
    <dgm:pt modelId="{75467F76-2668-436D-9D0C-77D7FD469459}">
      <dgm:prSet/>
      <dgm:spPr/>
      <dgm:t>
        <a:bodyPr/>
        <a:lstStyle/>
        <a:p>
          <a:pPr>
            <a:lnSpc>
              <a:spcPct val="100000"/>
            </a:lnSpc>
          </a:pPr>
          <a:r>
            <a:rPr lang="en-US"/>
            <a:t>Confirmation Bias</a:t>
          </a:r>
        </a:p>
      </dgm:t>
    </dgm:pt>
    <dgm:pt modelId="{A77421DB-BB5C-4469-AD58-368003B59360}" type="parTrans" cxnId="{2B660554-222E-4BF3-9161-22945911E906}">
      <dgm:prSet/>
      <dgm:spPr/>
      <dgm:t>
        <a:bodyPr/>
        <a:lstStyle/>
        <a:p>
          <a:endParaRPr lang="en-US"/>
        </a:p>
      </dgm:t>
    </dgm:pt>
    <dgm:pt modelId="{91D3005F-20F0-4891-9C4C-F40CD4F8D97E}" type="sibTrans" cxnId="{2B660554-222E-4BF3-9161-22945911E906}">
      <dgm:prSet/>
      <dgm:spPr/>
      <dgm:t>
        <a:bodyPr/>
        <a:lstStyle/>
        <a:p>
          <a:endParaRPr lang="en-US"/>
        </a:p>
      </dgm:t>
    </dgm:pt>
    <dgm:pt modelId="{7F8660A0-0478-4725-95CD-A6FFD428462F}">
      <dgm:prSet/>
      <dgm:spPr/>
      <dgm:t>
        <a:bodyPr/>
        <a:lstStyle/>
        <a:p>
          <a:pPr>
            <a:lnSpc>
              <a:spcPct val="100000"/>
            </a:lnSpc>
          </a:pPr>
          <a:r>
            <a:rPr lang="en-US"/>
            <a:t>Decline in critical thinking</a:t>
          </a:r>
        </a:p>
      </dgm:t>
    </dgm:pt>
    <dgm:pt modelId="{1D0D7484-3FD2-4F76-930C-2E4585756740}" type="parTrans" cxnId="{C145FE7C-A78C-416D-8413-58A9EC9F8113}">
      <dgm:prSet/>
      <dgm:spPr/>
      <dgm:t>
        <a:bodyPr/>
        <a:lstStyle/>
        <a:p>
          <a:endParaRPr lang="en-US"/>
        </a:p>
      </dgm:t>
    </dgm:pt>
    <dgm:pt modelId="{92C7C530-4591-488C-BE3D-A38D977525CD}" type="sibTrans" cxnId="{C145FE7C-A78C-416D-8413-58A9EC9F8113}">
      <dgm:prSet/>
      <dgm:spPr/>
      <dgm:t>
        <a:bodyPr/>
        <a:lstStyle/>
        <a:p>
          <a:endParaRPr lang="en-US"/>
        </a:p>
      </dgm:t>
    </dgm:pt>
    <dgm:pt modelId="{EE30FEAB-D676-4EB4-9F35-AE174B301ACC}">
      <dgm:prSet/>
      <dgm:spPr/>
      <dgm:t>
        <a:bodyPr/>
        <a:lstStyle/>
        <a:p>
          <a:pPr>
            <a:lnSpc>
              <a:spcPct val="100000"/>
            </a:lnSpc>
            <a:defRPr b="1"/>
          </a:pPr>
          <a:r>
            <a:rPr lang="en-US" b="0" i="0"/>
            <a:t>Consider whether you </a:t>
          </a:r>
          <a:r>
            <a:rPr lang="en-US" b="1" i="0"/>
            <a:t>need</a:t>
          </a:r>
          <a:r>
            <a:rPr lang="en-US" b="0" i="0"/>
            <a:t> to use generative AI to meet user and organizational needs.</a:t>
          </a:r>
          <a:endParaRPr lang="en-US"/>
        </a:p>
      </dgm:t>
    </dgm:pt>
    <dgm:pt modelId="{32646257-ECF2-4D18-A6ED-9B34AE3146EC}" type="parTrans" cxnId="{3BDB7798-FF6C-427C-81E3-81BF23AFFA6B}">
      <dgm:prSet/>
      <dgm:spPr/>
      <dgm:t>
        <a:bodyPr/>
        <a:lstStyle/>
        <a:p>
          <a:endParaRPr lang="en-US"/>
        </a:p>
      </dgm:t>
    </dgm:pt>
    <dgm:pt modelId="{7452821C-234C-4804-9F75-2DC7011F6A1F}" type="sibTrans" cxnId="{3BDB7798-FF6C-427C-81E3-81BF23AFFA6B}">
      <dgm:prSet/>
      <dgm:spPr/>
      <dgm:t>
        <a:bodyPr/>
        <a:lstStyle/>
        <a:p>
          <a:endParaRPr lang="en-US"/>
        </a:p>
      </dgm:t>
    </dgm:pt>
    <dgm:pt modelId="{C3B335B8-7840-4912-A800-4CE1ACDF9D97}" type="pres">
      <dgm:prSet presAssocID="{B7CD680F-9C79-4736-99C0-D49E09A98C93}" presName="root" presStyleCnt="0">
        <dgm:presLayoutVars>
          <dgm:dir/>
          <dgm:resizeHandles val="exact"/>
        </dgm:presLayoutVars>
      </dgm:prSet>
      <dgm:spPr/>
    </dgm:pt>
    <dgm:pt modelId="{7F9D5DD6-E49E-4703-A91B-E910D950FE7B}" type="pres">
      <dgm:prSet presAssocID="{BA69D6A0-29A2-4552-B245-7AFB652F7B3B}" presName="compNode" presStyleCnt="0"/>
      <dgm:spPr/>
    </dgm:pt>
    <dgm:pt modelId="{3AE58095-1465-4E1E-BD53-93C5834F489A}" type="pres">
      <dgm:prSet presAssocID="{BA69D6A0-29A2-4552-B245-7AFB652F7B3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246748B8-D438-4E55-B977-02A040E235C2}" type="pres">
      <dgm:prSet presAssocID="{BA69D6A0-29A2-4552-B245-7AFB652F7B3B}" presName="iconSpace" presStyleCnt="0"/>
      <dgm:spPr/>
    </dgm:pt>
    <dgm:pt modelId="{278E7032-3D8A-4E80-A458-580C6745B996}" type="pres">
      <dgm:prSet presAssocID="{BA69D6A0-29A2-4552-B245-7AFB652F7B3B}" presName="parTx" presStyleLbl="revTx" presStyleIdx="0" presStyleCnt="4">
        <dgm:presLayoutVars>
          <dgm:chMax val="0"/>
          <dgm:chPref val="0"/>
        </dgm:presLayoutVars>
      </dgm:prSet>
      <dgm:spPr/>
    </dgm:pt>
    <dgm:pt modelId="{CF3FB7A7-61EB-42A2-92D0-1016313B6891}" type="pres">
      <dgm:prSet presAssocID="{BA69D6A0-29A2-4552-B245-7AFB652F7B3B}" presName="txSpace" presStyleCnt="0"/>
      <dgm:spPr/>
    </dgm:pt>
    <dgm:pt modelId="{740553DF-864D-449B-92EA-2A27BEA03255}" type="pres">
      <dgm:prSet presAssocID="{BA69D6A0-29A2-4552-B245-7AFB652F7B3B}" presName="desTx" presStyleLbl="revTx" presStyleIdx="1" presStyleCnt="4">
        <dgm:presLayoutVars/>
      </dgm:prSet>
      <dgm:spPr/>
    </dgm:pt>
    <dgm:pt modelId="{DF36248D-491B-46FE-9D6B-47E51013ECA3}" type="pres">
      <dgm:prSet presAssocID="{6B5DF06B-2AAE-4B9D-9C64-7923FF13BA0D}" presName="sibTrans" presStyleCnt="0"/>
      <dgm:spPr/>
    </dgm:pt>
    <dgm:pt modelId="{464A127C-A24A-4AEA-B087-4C9FDA5AD783}" type="pres">
      <dgm:prSet presAssocID="{EE30FEAB-D676-4EB4-9F35-AE174B301ACC}" presName="compNode" presStyleCnt="0"/>
      <dgm:spPr/>
    </dgm:pt>
    <dgm:pt modelId="{854B4CB2-5A1E-4A9C-98A5-F237A501B412}" type="pres">
      <dgm:prSet presAssocID="{EE30FEAB-D676-4EB4-9F35-AE174B301AC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rson with Idea"/>
        </a:ext>
      </dgm:extLst>
    </dgm:pt>
    <dgm:pt modelId="{84449971-11F5-4ACD-B24C-B1555C543FBF}" type="pres">
      <dgm:prSet presAssocID="{EE30FEAB-D676-4EB4-9F35-AE174B301ACC}" presName="iconSpace" presStyleCnt="0"/>
      <dgm:spPr/>
    </dgm:pt>
    <dgm:pt modelId="{19A8B8A4-A7BD-4688-9904-862382F699FA}" type="pres">
      <dgm:prSet presAssocID="{EE30FEAB-D676-4EB4-9F35-AE174B301ACC}" presName="parTx" presStyleLbl="revTx" presStyleIdx="2" presStyleCnt="4">
        <dgm:presLayoutVars>
          <dgm:chMax val="0"/>
          <dgm:chPref val="0"/>
        </dgm:presLayoutVars>
      </dgm:prSet>
      <dgm:spPr/>
    </dgm:pt>
    <dgm:pt modelId="{AC38C9BA-0799-4C32-885E-1FE166679624}" type="pres">
      <dgm:prSet presAssocID="{EE30FEAB-D676-4EB4-9F35-AE174B301ACC}" presName="txSpace" presStyleCnt="0"/>
      <dgm:spPr/>
    </dgm:pt>
    <dgm:pt modelId="{9A3BC538-45CC-49F1-9789-F463004CE694}" type="pres">
      <dgm:prSet presAssocID="{EE30FEAB-D676-4EB4-9F35-AE174B301ACC}" presName="desTx" presStyleLbl="revTx" presStyleIdx="3" presStyleCnt="4">
        <dgm:presLayoutVars/>
      </dgm:prSet>
      <dgm:spPr/>
    </dgm:pt>
  </dgm:ptLst>
  <dgm:cxnLst>
    <dgm:cxn modelId="{A687F008-2AA4-474B-A789-88F930E580EB}" type="presOf" srcId="{EE30FEAB-D676-4EB4-9F35-AE174B301ACC}" destId="{19A8B8A4-A7BD-4688-9904-862382F699FA}" srcOrd="0" destOrd="0" presId="urn:microsoft.com/office/officeart/2018/2/layout/IconLabelDescriptionList"/>
    <dgm:cxn modelId="{71CD9A3C-3341-426D-B3C4-0DAE91EAB6BE}" type="presOf" srcId="{7F8660A0-0478-4725-95CD-A6FFD428462F}" destId="{740553DF-864D-449B-92EA-2A27BEA03255}" srcOrd="0" destOrd="2" presId="urn:microsoft.com/office/officeart/2018/2/layout/IconLabelDescriptionList"/>
    <dgm:cxn modelId="{5798EA50-A414-4134-A1AC-A4C7E8869F64}" srcId="{B7CD680F-9C79-4736-99C0-D49E09A98C93}" destId="{BA69D6A0-29A2-4552-B245-7AFB652F7B3B}" srcOrd="0" destOrd="0" parTransId="{477A7F6F-7561-4F86-B44F-21C7A0D9B3D8}" sibTransId="{6B5DF06B-2AAE-4B9D-9C64-7923FF13BA0D}"/>
    <dgm:cxn modelId="{2B660554-222E-4BF3-9161-22945911E906}" srcId="{BA69D6A0-29A2-4552-B245-7AFB652F7B3B}" destId="{75467F76-2668-436D-9D0C-77D7FD469459}" srcOrd="1" destOrd="0" parTransId="{A77421DB-BB5C-4469-AD58-368003B59360}" sibTransId="{91D3005F-20F0-4891-9C4C-F40CD4F8D97E}"/>
    <dgm:cxn modelId="{C145FE7C-A78C-416D-8413-58A9EC9F8113}" srcId="{BA69D6A0-29A2-4552-B245-7AFB652F7B3B}" destId="{7F8660A0-0478-4725-95CD-A6FFD428462F}" srcOrd="2" destOrd="0" parTransId="{1D0D7484-3FD2-4F76-930C-2E4585756740}" sibTransId="{92C7C530-4591-488C-BE3D-A38D977525CD}"/>
    <dgm:cxn modelId="{C598CD83-AB23-480C-AEAE-ED7B6EA1DA84}" srcId="{BA69D6A0-29A2-4552-B245-7AFB652F7B3B}" destId="{54504076-E06D-4566-99CC-C237FF863B9F}" srcOrd="0" destOrd="0" parTransId="{64E2A845-9E9D-41A1-AFAC-62D690057650}" sibTransId="{CAB2F08A-6A81-45F5-B0E8-3AF7C232B7F9}"/>
    <dgm:cxn modelId="{3BDB7798-FF6C-427C-81E3-81BF23AFFA6B}" srcId="{B7CD680F-9C79-4736-99C0-D49E09A98C93}" destId="{EE30FEAB-D676-4EB4-9F35-AE174B301ACC}" srcOrd="1" destOrd="0" parTransId="{32646257-ECF2-4D18-A6ED-9B34AE3146EC}" sibTransId="{7452821C-234C-4804-9F75-2DC7011F6A1F}"/>
    <dgm:cxn modelId="{B2AC80A0-EFEF-4FF5-927E-368404476400}" type="presOf" srcId="{75467F76-2668-436D-9D0C-77D7FD469459}" destId="{740553DF-864D-449B-92EA-2A27BEA03255}" srcOrd="0" destOrd="1" presId="urn:microsoft.com/office/officeart/2018/2/layout/IconLabelDescriptionList"/>
    <dgm:cxn modelId="{2EA113A8-0138-4162-965B-26ACF219F5DA}" type="presOf" srcId="{BA69D6A0-29A2-4552-B245-7AFB652F7B3B}" destId="{278E7032-3D8A-4E80-A458-580C6745B996}" srcOrd="0" destOrd="0" presId="urn:microsoft.com/office/officeart/2018/2/layout/IconLabelDescriptionList"/>
    <dgm:cxn modelId="{546006DB-ADAA-45FC-B5C6-874AFD7CF861}" type="presOf" srcId="{B7CD680F-9C79-4736-99C0-D49E09A98C93}" destId="{C3B335B8-7840-4912-A800-4CE1ACDF9D97}" srcOrd="0" destOrd="0" presId="urn:microsoft.com/office/officeart/2018/2/layout/IconLabelDescriptionList"/>
    <dgm:cxn modelId="{923A35EF-173A-4B39-A930-AA56674BA41F}" type="presOf" srcId="{54504076-E06D-4566-99CC-C237FF863B9F}" destId="{740553DF-864D-449B-92EA-2A27BEA03255}" srcOrd="0" destOrd="0" presId="urn:microsoft.com/office/officeart/2018/2/layout/IconLabelDescriptionList"/>
    <dgm:cxn modelId="{0EE0C53C-1A7D-42E5-A715-EC67ECEF8E6A}" type="presParOf" srcId="{C3B335B8-7840-4912-A800-4CE1ACDF9D97}" destId="{7F9D5DD6-E49E-4703-A91B-E910D950FE7B}" srcOrd="0" destOrd="0" presId="urn:microsoft.com/office/officeart/2018/2/layout/IconLabelDescriptionList"/>
    <dgm:cxn modelId="{2E6FD3E4-F1F6-43E9-A24E-0779848B8274}" type="presParOf" srcId="{7F9D5DD6-E49E-4703-A91B-E910D950FE7B}" destId="{3AE58095-1465-4E1E-BD53-93C5834F489A}" srcOrd="0" destOrd="0" presId="urn:microsoft.com/office/officeart/2018/2/layout/IconLabelDescriptionList"/>
    <dgm:cxn modelId="{C04C2B92-64C3-4CA6-B688-05AC45554D02}" type="presParOf" srcId="{7F9D5DD6-E49E-4703-A91B-E910D950FE7B}" destId="{246748B8-D438-4E55-B977-02A040E235C2}" srcOrd="1" destOrd="0" presId="urn:microsoft.com/office/officeart/2018/2/layout/IconLabelDescriptionList"/>
    <dgm:cxn modelId="{C49B2DC1-4D95-40D7-BB85-098BA810A206}" type="presParOf" srcId="{7F9D5DD6-E49E-4703-A91B-E910D950FE7B}" destId="{278E7032-3D8A-4E80-A458-580C6745B996}" srcOrd="2" destOrd="0" presId="urn:microsoft.com/office/officeart/2018/2/layout/IconLabelDescriptionList"/>
    <dgm:cxn modelId="{C80C7C3A-B53A-4CC6-ADE1-804755B0AC06}" type="presParOf" srcId="{7F9D5DD6-E49E-4703-A91B-E910D950FE7B}" destId="{CF3FB7A7-61EB-42A2-92D0-1016313B6891}" srcOrd="3" destOrd="0" presId="urn:microsoft.com/office/officeart/2018/2/layout/IconLabelDescriptionList"/>
    <dgm:cxn modelId="{07A340DC-A9CE-4EBF-AFCF-6E677C18A246}" type="presParOf" srcId="{7F9D5DD6-E49E-4703-A91B-E910D950FE7B}" destId="{740553DF-864D-449B-92EA-2A27BEA03255}" srcOrd="4" destOrd="0" presId="urn:microsoft.com/office/officeart/2018/2/layout/IconLabelDescriptionList"/>
    <dgm:cxn modelId="{22C76EC8-83EE-4671-B513-39558FEC2BB5}" type="presParOf" srcId="{C3B335B8-7840-4912-A800-4CE1ACDF9D97}" destId="{DF36248D-491B-46FE-9D6B-47E51013ECA3}" srcOrd="1" destOrd="0" presId="urn:microsoft.com/office/officeart/2018/2/layout/IconLabelDescriptionList"/>
    <dgm:cxn modelId="{E7507EA4-85A6-4DB9-A566-03E32953FCF1}" type="presParOf" srcId="{C3B335B8-7840-4912-A800-4CE1ACDF9D97}" destId="{464A127C-A24A-4AEA-B087-4C9FDA5AD783}" srcOrd="2" destOrd="0" presId="urn:microsoft.com/office/officeart/2018/2/layout/IconLabelDescriptionList"/>
    <dgm:cxn modelId="{D20BF7E2-1CC5-460A-B2CA-058E8B68C1DE}" type="presParOf" srcId="{464A127C-A24A-4AEA-B087-4C9FDA5AD783}" destId="{854B4CB2-5A1E-4A9C-98A5-F237A501B412}" srcOrd="0" destOrd="0" presId="urn:microsoft.com/office/officeart/2018/2/layout/IconLabelDescriptionList"/>
    <dgm:cxn modelId="{E728C407-6692-4F15-A715-D9ACD9FA1DC4}" type="presParOf" srcId="{464A127C-A24A-4AEA-B087-4C9FDA5AD783}" destId="{84449971-11F5-4ACD-B24C-B1555C543FBF}" srcOrd="1" destOrd="0" presId="urn:microsoft.com/office/officeart/2018/2/layout/IconLabelDescriptionList"/>
    <dgm:cxn modelId="{A6556895-2B37-4CA2-A1C5-CC0A55B3FAD1}" type="presParOf" srcId="{464A127C-A24A-4AEA-B087-4C9FDA5AD783}" destId="{19A8B8A4-A7BD-4688-9904-862382F699FA}" srcOrd="2" destOrd="0" presId="urn:microsoft.com/office/officeart/2018/2/layout/IconLabelDescriptionList"/>
    <dgm:cxn modelId="{E49C4F66-698A-457C-9509-54AE66FAB796}" type="presParOf" srcId="{464A127C-A24A-4AEA-B087-4C9FDA5AD783}" destId="{AC38C9BA-0799-4C32-885E-1FE166679624}" srcOrd="3" destOrd="0" presId="urn:microsoft.com/office/officeart/2018/2/layout/IconLabelDescriptionList"/>
    <dgm:cxn modelId="{19C5BF71-87B7-43F4-97A6-6B65F0929DD3}" type="presParOf" srcId="{464A127C-A24A-4AEA-B087-4C9FDA5AD783}" destId="{9A3BC538-45CC-49F1-9789-F463004CE694}"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F1857E9-9F23-4915-8862-FC126BE675A2}"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A408D009-0F9E-4BD7-BB33-14A7558FEE98}">
      <dgm:prSet/>
      <dgm:spPr/>
      <dgm:t>
        <a:bodyPr/>
        <a:lstStyle/>
        <a:p>
          <a:pPr>
            <a:lnSpc>
              <a:spcPct val="100000"/>
            </a:lnSpc>
          </a:pPr>
          <a:r>
            <a:rPr lang="en-US" b="0" i="0"/>
            <a:t>Form your own views before you seek ideas or recommendations from AI tools.</a:t>
          </a:r>
          <a:endParaRPr lang="en-US"/>
        </a:p>
      </dgm:t>
    </dgm:pt>
    <dgm:pt modelId="{A84F5A85-83EC-4F37-AAC6-DB5C01489D2F}" type="parTrans" cxnId="{38EA909C-CE65-4167-A2DB-7F650923FA7A}">
      <dgm:prSet/>
      <dgm:spPr/>
      <dgm:t>
        <a:bodyPr/>
        <a:lstStyle/>
        <a:p>
          <a:endParaRPr lang="en-US"/>
        </a:p>
      </dgm:t>
    </dgm:pt>
    <dgm:pt modelId="{E7DF9EC6-7CC4-40CC-A9A5-F3A02EC1DBBE}" type="sibTrans" cxnId="{38EA909C-CE65-4167-A2DB-7F650923FA7A}">
      <dgm:prSet/>
      <dgm:spPr/>
      <dgm:t>
        <a:bodyPr/>
        <a:lstStyle/>
        <a:p>
          <a:endParaRPr lang="en-US"/>
        </a:p>
      </dgm:t>
    </dgm:pt>
    <dgm:pt modelId="{F7B5F7C3-2A84-4EEE-8DD2-1A10E4B16144}">
      <dgm:prSet/>
      <dgm:spPr/>
      <dgm:t>
        <a:bodyPr/>
        <a:lstStyle/>
        <a:p>
          <a:pPr>
            <a:lnSpc>
              <a:spcPct val="100000"/>
            </a:lnSpc>
          </a:pPr>
          <a:r>
            <a:rPr lang="en-US" b="0" i="0"/>
            <a:t>Learn how to write prompts that are likely to result in content that provides a holistic perspective and minimizes biases.</a:t>
          </a:r>
          <a:endParaRPr lang="en-US"/>
        </a:p>
      </dgm:t>
    </dgm:pt>
    <dgm:pt modelId="{56A39217-6F3B-4976-B510-E427FD5504A8}" type="parTrans" cxnId="{5AA79957-77B9-4334-9B50-EC7264654098}">
      <dgm:prSet/>
      <dgm:spPr/>
      <dgm:t>
        <a:bodyPr/>
        <a:lstStyle/>
        <a:p>
          <a:endParaRPr lang="en-US"/>
        </a:p>
      </dgm:t>
    </dgm:pt>
    <dgm:pt modelId="{180502B6-7286-4977-9169-6EAAE5D73678}" type="sibTrans" cxnId="{5AA79957-77B9-4334-9B50-EC7264654098}">
      <dgm:prSet/>
      <dgm:spPr/>
      <dgm:t>
        <a:bodyPr/>
        <a:lstStyle/>
        <a:p>
          <a:endParaRPr lang="en-US"/>
        </a:p>
      </dgm:t>
    </dgm:pt>
    <dgm:pt modelId="{B77B5996-D3A3-493E-9481-8E0D81E4C220}">
      <dgm:prSet/>
      <dgm:spPr/>
      <dgm:t>
        <a:bodyPr/>
        <a:lstStyle/>
        <a:p>
          <a:pPr>
            <a:lnSpc>
              <a:spcPct val="100000"/>
            </a:lnSpc>
          </a:pPr>
          <a:r>
            <a:rPr lang="en-US" b="0" i="0"/>
            <a:t>Always review content generated by AI, even if the system seems to be reliable in providing accurate responses.</a:t>
          </a:r>
          <a:endParaRPr lang="en-US"/>
        </a:p>
      </dgm:t>
    </dgm:pt>
    <dgm:pt modelId="{3F96B1F3-58F7-4D82-9ECD-EFBA67408EF3}" type="parTrans" cxnId="{8896AF41-5189-46B2-B168-C46EA558B2D9}">
      <dgm:prSet/>
      <dgm:spPr/>
      <dgm:t>
        <a:bodyPr/>
        <a:lstStyle/>
        <a:p>
          <a:endParaRPr lang="en-US"/>
        </a:p>
      </dgm:t>
    </dgm:pt>
    <dgm:pt modelId="{7044D03F-7AC9-43D6-B5D0-8D706714D35E}" type="sibTrans" cxnId="{8896AF41-5189-46B2-B168-C46EA558B2D9}">
      <dgm:prSet/>
      <dgm:spPr/>
      <dgm:t>
        <a:bodyPr/>
        <a:lstStyle/>
        <a:p>
          <a:endParaRPr lang="en-US"/>
        </a:p>
      </dgm:t>
    </dgm:pt>
    <dgm:pt modelId="{E8DA63A3-9411-436F-9B98-30A6653D5178}" type="pres">
      <dgm:prSet presAssocID="{2F1857E9-9F23-4915-8862-FC126BE675A2}" presName="root" presStyleCnt="0">
        <dgm:presLayoutVars>
          <dgm:dir/>
          <dgm:resizeHandles val="exact"/>
        </dgm:presLayoutVars>
      </dgm:prSet>
      <dgm:spPr/>
    </dgm:pt>
    <dgm:pt modelId="{37D23446-357B-4DD4-8189-7DFB773C2DD7}" type="pres">
      <dgm:prSet presAssocID="{A408D009-0F9E-4BD7-BB33-14A7558FEE98}" presName="compNode" presStyleCnt="0"/>
      <dgm:spPr/>
    </dgm:pt>
    <dgm:pt modelId="{D7D8D6FD-1802-40AA-9102-6F5C512F003E}" type="pres">
      <dgm:prSet presAssocID="{A408D009-0F9E-4BD7-BB33-14A7558FEE9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87CD81DC-9084-4810-8A60-1D0D37C394D7}" type="pres">
      <dgm:prSet presAssocID="{A408D009-0F9E-4BD7-BB33-14A7558FEE98}" presName="spaceRect" presStyleCnt="0"/>
      <dgm:spPr/>
    </dgm:pt>
    <dgm:pt modelId="{37F77BC6-0557-426A-B414-F6C32BB05025}" type="pres">
      <dgm:prSet presAssocID="{A408D009-0F9E-4BD7-BB33-14A7558FEE98}" presName="textRect" presStyleLbl="revTx" presStyleIdx="0" presStyleCnt="3">
        <dgm:presLayoutVars>
          <dgm:chMax val="1"/>
          <dgm:chPref val="1"/>
        </dgm:presLayoutVars>
      </dgm:prSet>
      <dgm:spPr/>
    </dgm:pt>
    <dgm:pt modelId="{1E7AADB0-4324-4274-A3C1-C448721A4347}" type="pres">
      <dgm:prSet presAssocID="{E7DF9EC6-7CC4-40CC-A9A5-F3A02EC1DBBE}" presName="sibTrans" presStyleCnt="0"/>
      <dgm:spPr/>
    </dgm:pt>
    <dgm:pt modelId="{57A4D585-9701-4B68-A932-A85F00FEC522}" type="pres">
      <dgm:prSet presAssocID="{F7B5F7C3-2A84-4EEE-8DD2-1A10E4B16144}" presName="compNode" presStyleCnt="0"/>
      <dgm:spPr/>
    </dgm:pt>
    <dgm:pt modelId="{CD90E1E0-4EE9-4587-A1FD-ACC5E5751E10}" type="pres">
      <dgm:prSet presAssocID="{F7B5F7C3-2A84-4EEE-8DD2-1A10E4B1614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9AA52786-0FAB-403E-8383-F4CE4243DF21}" type="pres">
      <dgm:prSet presAssocID="{F7B5F7C3-2A84-4EEE-8DD2-1A10E4B16144}" presName="spaceRect" presStyleCnt="0"/>
      <dgm:spPr/>
    </dgm:pt>
    <dgm:pt modelId="{E2EC9AFF-F582-4D4A-8A2B-9BB22DB0C8D8}" type="pres">
      <dgm:prSet presAssocID="{F7B5F7C3-2A84-4EEE-8DD2-1A10E4B16144}" presName="textRect" presStyleLbl="revTx" presStyleIdx="1" presStyleCnt="3">
        <dgm:presLayoutVars>
          <dgm:chMax val="1"/>
          <dgm:chPref val="1"/>
        </dgm:presLayoutVars>
      </dgm:prSet>
      <dgm:spPr/>
    </dgm:pt>
    <dgm:pt modelId="{2F016D44-92F8-45D5-B064-A23071C4D469}" type="pres">
      <dgm:prSet presAssocID="{180502B6-7286-4977-9169-6EAAE5D73678}" presName="sibTrans" presStyleCnt="0"/>
      <dgm:spPr/>
    </dgm:pt>
    <dgm:pt modelId="{8A5FE54C-4D43-41DF-8B3C-FA9B9084FE42}" type="pres">
      <dgm:prSet presAssocID="{B77B5996-D3A3-493E-9481-8E0D81E4C220}" presName="compNode" presStyleCnt="0"/>
      <dgm:spPr/>
    </dgm:pt>
    <dgm:pt modelId="{54CDC04E-947E-4219-9AE4-E4A821403E15}" type="pres">
      <dgm:prSet presAssocID="{B77B5996-D3A3-493E-9481-8E0D81E4C22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erson with Idea"/>
        </a:ext>
      </dgm:extLst>
    </dgm:pt>
    <dgm:pt modelId="{58A8F648-F26D-465A-A77C-80263B9CEB2A}" type="pres">
      <dgm:prSet presAssocID="{B77B5996-D3A3-493E-9481-8E0D81E4C220}" presName="spaceRect" presStyleCnt="0"/>
      <dgm:spPr/>
    </dgm:pt>
    <dgm:pt modelId="{A1A24DC9-2531-4A6E-8BC4-86D81252A434}" type="pres">
      <dgm:prSet presAssocID="{B77B5996-D3A3-493E-9481-8E0D81E4C220}" presName="textRect" presStyleLbl="revTx" presStyleIdx="2" presStyleCnt="3">
        <dgm:presLayoutVars>
          <dgm:chMax val="1"/>
          <dgm:chPref val="1"/>
        </dgm:presLayoutVars>
      </dgm:prSet>
      <dgm:spPr/>
    </dgm:pt>
  </dgm:ptLst>
  <dgm:cxnLst>
    <dgm:cxn modelId="{AC8D211B-BB23-4A49-840F-C169DE33E0B5}" type="presOf" srcId="{2F1857E9-9F23-4915-8862-FC126BE675A2}" destId="{E8DA63A3-9411-436F-9B98-30A6653D5178}" srcOrd="0" destOrd="0" presId="urn:microsoft.com/office/officeart/2018/2/layout/IconLabelList"/>
    <dgm:cxn modelId="{9EB39F2D-954F-472E-A90C-5CF27FCDAE25}" type="presOf" srcId="{B77B5996-D3A3-493E-9481-8E0D81E4C220}" destId="{A1A24DC9-2531-4A6E-8BC4-86D81252A434}" srcOrd="0" destOrd="0" presId="urn:microsoft.com/office/officeart/2018/2/layout/IconLabelList"/>
    <dgm:cxn modelId="{8896AF41-5189-46B2-B168-C46EA558B2D9}" srcId="{2F1857E9-9F23-4915-8862-FC126BE675A2}" destId="{B77B5996-D3A3-493E-9481-8E0D81E4C220}" srcOrd="2" destOrd="0" parTransId="{3F96B1F3-58F7-4D82-9ECD-EFBA67408EF3}" sibTransId="{7044D03F-7AC9-43D6-B5D0-8D706714D35E}"/>
    <dgm:cxn modelId="{5AA79957-77B9-4334-9B50-EC7264654098}" srcId="{2F1857E9-9F23-4915-8862-FC126BE675A2}" destId="{F7B5F7C3-2A84-4EEE-8DD2-1A10E4B16144}" srcOrd="1" destOrd="0" parTransId="{56A39217-6F3B-4976-B510-E427FD5504A8}" sibTransId="{180502B6-7286-4977-9169-6EAAE5D73678}"/>
    <dgm:cxn modelId="{38EA909C-CE65-4167-A2DB-7F650923FA7A}" srcId="{2F1857E9-9F23-4915-8862-FC126BE675A2}" destId="{A408D009-0F9E-4BD7-BB33-14A7558FEE98}" srcOrd="0" destOrd="0" parTransId="{A84F5A85-83EC-4F37-AAC6-DB5C01489D2F}" sibTransId="{E7DF9EC6-7CC4-40CC-A9A5-F3A02EC1DBBE}"/>
    <dgm:cxn modelId="{327B62B4-0A01-43DF-BE6F-6DE51576C991}" type="presOf" srcId="{F7B5F7C3-2A84-4EEE-8DD2-1A10E4B16144}" destId="{E2EC9AFF-F582-4D4A-8A2B-9BB22DB0C8D8}" srcOrd="0" destOrd="0" presId="urn:microsoft.com/office/officeart/2018/2/layout/IconLabelList"/>
    <dgm:cxn modelId="{055DCAFC-394A-4F12-AFBD-D539D31A99DB}" type="presOf" srcId="{A408D009-0F9E-4BD7-BB33-14A7558FEE98}" destId="{37F77BC6-0557-426A-B414-F6C32BB05025}" srcOrd="0" destOrd="0" presId="urn:microsoft.com/office/officeart/2018/2/layout/IconLabelList"/>
    <dgm:cxn modelId="{B0A7BFCA-D25D-44EB-9B0E-30AB8D90354C}" type="presParOf" srcId="{E8DA63A3-9411-436F-9B98-30A6653D5178}" destId="{37D23446-357B-4DD4-8189-7DFB773C2DD7}" srcOrd="0" destOrd="0" presId="urn:microsoft.com/office/officeart/2018/2/layout/IconLabelList"/>
    <dgm:cxn modelId="{5E9988DB-C132-48AB-A936-157D1F7EB85C}" type="presParOf" srcId="{37D23446-357B-4DD4-8189-7DFB773C2DD7}" destId="{D7D8D6FD-1802-40AA-9102-6F5C512F003E}" srcOrd="0" destOrd="0" presId="urn:microsoft.com/office/officeart/2018/2/layout/IconLabelList"/>
    <dgm:cxn modelId="{4D401164-2FF6-42BD-94CA-801061DFB229}" type="presParOf" srcId="{37D23446-357B-4DD4-8189-7DFB773C2DD7}" destId="{87CD81DC-9084-4810-8A60-1D0D37C394D7}" srcOrd="1" destOrd="0" presId="urn:microsoft.com/office/officeart/2018/2/layout/IconLabelList"/>
    <dgm:cxn modelId="{3D44E80A-C7D3-446D-B8F1-6BD15D337750}" type="presParOf" srcId="{37D23446-357B-4DD4-8189-7DFB773C2DD7}" destId="{37F77BC6-0557-426A-B414-F6C32BB05025}" srcOrd="2" destOrd="0" presId="urn:microsoft.com/office/officeart/2018/2/layout/IconLabelList"/>
    <dgm:cxn modelId="{4FEB996F-E0C2-4EA7-8B9D-1B74F0339D7A}" type="presParOf" srcId="{E8DA63A3-9411-436F-9B98-30A6653D5178}" destId="{1E7AADB0-4324-4274-A3C1-C448721A4347}" srcOrd="1" destOrd="0" presId="urn:microsoft.com/office/officeart/2018/2/layout/IconLabelList"/>
    <dgm:cxn modelId="{B1838809-CE2B-460C-815F-CAB87A16E714}" type="presParOf" srcId="{E8DA63A3-9411-436F-9B98-30A6653D5178}" destId="{57A4D585-9701-4B68-A932-A85F00FEC522}" srcOrd="2" destOrd="0" presId="urn:microsoft.com/office/officeart/2018/2/layout/IconLabelList"/>
    <dgm:cxn modelId="{52D9FBE0-C172-43EE-92D4-7B11B0D81E98}" type="presParOf" srcId="{57A4D585-9701-4B68-A932-A85F00FEC522}" destId="{CD90E1E0-4EE9-4587-A1FD-ACC5E5751E10}" srcOrd="0" destOrd="0" presId="urn:microsoft.com/office/officeart/2018/2/layout/IconLabelList"/>
    <dgm:cxn modelId="{3299964D-5616-491E-A7BD-C294B3A116B5}" type="presParOf" srcId="{57A4D585-9701-4B68-A932-A85F00FEC522}" destId="{9AA52786-0FAB-403E-8383-F4CE4243DF21}" srcOrd="1" destOrd="0" presId="urn:microsoft.com/office/officeart/2018/2/layout/IconLabelList"/>
    <dgm:cxn modelId="{83AD8B37-6570-40B9-933B-A8348C33718C}" type="presParOf" srcId="{57A4D585-9701-4B68-A932-A85F00FEC522}" destId="{E2EC9AFF-F582-4D4A-8A2B-9BB22DB0C8D8}" srcOrd="2" destOrd="0" presId="urn:microsoft.com/office/officeart/2018/2/layout/IconLabelList"/>
    <dgm:cxn modelId="{C6B430D5-BA35-4CBF-960B-9D54AEFBA36E}" type="presParOf" srcId="{E8DA63A3-9411-436F-9B98-30A6653D5178}" destId="{2F016D44-92F8-45D5-B064-A23071C4D469}" srcOrd="3" destOrd="0" presId="urn:microsoft.com/office/officeart/2018/2/layout/IconLabelList"/>
    <dgm:cxn modelId="{D8965092-B557-441D-9E9E-BED1369FCFF2}" type="presParOf" srcId="{E8DA63A3-9411-436F-9B98-30A6653D5178}" destId="{8A5FE54C-4D43-41DF-8B3C-FA9B9084FE42}" srcOrd="4" destOrd="0" presId="urn:microsoft.com/office/officeart/2018/2/layout/IconLabelList"/>
    <dgm:cxn modelId="{D1DC195C-10F1-48B9-B600-C4790D3E6386}" type="presParOf" srcId="{8A5FE54C-4D43-41DF-8B3C-FA9B9084FE42}" destId="{54CDC04E-947E-4219-9AE4-E4A821403E15}" srcOrd="0" destOrd="0" presId="urn:microsoft.com/office/officeart/2018/2/layout/IconLabelList"/>
    <dgm:cxn modelId="{13BE3D20-5FC1-4B96-820C-6917038D9D4F}" type="presParOf" srcId="{8A5FE54C-4D43-41DF-8B3C-FA9B9084FE42}" destId="{58A8F648-F26D-465A-A77C-80263B9CEB2A}" srcOrd="1" destOrd="0" presId="urn:microsoft.com/office/officeart/2018/2/layout/IconLabelList"/>
    <dgm:cxn modelId="{21A92FB4-7EA3-4826-8B58-42EB909CD2B2}" type="presParOf" srcId="{8A5FE54C-4D43-41DF-8B3C-FA9B9084FE42}" destId="{A1A24DC9-2531-4A6E-8BC4-86D81252A434}"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3E191A1-494F-49C3-9209-D303D525E04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9DDFBC5-0110-4274-A3A9-19D901819D7A}">
      <dgm:prSet/>
      <dgm:spPr/>
      <dgm:t>
        <a:bodyPr/>
        <a:lstStyle/>
        <a:p>
          <a:pPr>
            <a:lnSpc>
              <a:spcPct val="100000"/>
            </a:lnSpc>
          </a:pPr>
          <a:r>
            <a:rPr lang="en-US" b="0" i="0"/>
            <a:t>risks arise from the data used to train AI models, the way systems process input data, and the quality of system outputs</a:t>
          </a:r>
          <a:endParaRPr lang="en-US"/>
        </a:p>
      </dgm:t>
    </dgm:pt>
    <dgm:pt modelId="{3C33F1C7-6E82-4919-8FE7-FFBD3F0838D5}" type="parTrans" cxnId="{81941FC4-3F96-46DC-B82F-58A9DF36C0D0}">
      <dgm:prSet/>
      <dgm:spPr/>
      <dgm:t>
        <a:bodyPr/>
        <a:lstStyle/>
        <a:p>
          <a:endParaRPr lang="en-US"/>
        </a:p>
      </dgm:t>
    </dgm:pt>
    <dgm:pt modelId="{8C2511A6-4381-45BB-8A84-43C060369A00}" type="sibTrans" cxnId="{81941FC4-3F96-46DC-B82F-58A9DF36C0D0}">
      <dgm:prSet/>
      <dgm:spPr/>
      <dgm:t>
        <a:bodyPr/>
        <a:lstStyle/>
        <a:p>
          <a:endParaRPr lang="en-US"/>
        </a:p>
      </dgm:t>
    </dgm:pt>
    <dgm:pt modelId="{34CED42E-0CF5-4319-8665-BE5693D372EC}">
      <dgm:prSet/>
      <dgm:spPr/>
      <dgm:t>
        <a:bodyPr/>
        <a:lstStyle/>
        <a:p>
          <a:pPr>
            <a:lnSpc>
              <a:spcPct val="100000"/>
            </a:lnSpc>
          </a:pPr>
          <a:r>
            <a:rPr lang="en-US" b="0" i="0"/>
            <a:t>Consult legal services about the legal risks of deploying generative AI tools or using them in service delivery. </a:t>
          </a:r>
          <a:endParaRPr lang="en-US"/>
        </a:p>
      </dgm:t>
    </dgm:pt>
    <dgm:pt modelId="{1C29F683-6998-4154-BFC6-A13453ED6935}" type="parTrans" cxnId="{EAF163B0-5BAC-4471-BBF2-933F5C785597}">
      <dgm:prSet/>
      <dgm:spPr/>
      <dgm:t>
        <a:bodyPr/>
        <a:lstStyle/>
        <a:p>
          <a:endParaRPr lang="en-US"/>
        </a:p>
      </dgm:t>
    </dgm:pt>
    <dgm:pt modelId="{5255A733-9F74-4BC0-847C-29038915CEFE}" type="sibTrans" cxnId="{EAF163B0-5BAC-4471-BBF2-933F5C785597}">
      <dgm:prSet/>
      <dgm:spPr/>
      <dgm:t>
        <a:bodyPr/>
        <a:lstStyle/>
        <a:p>
          <a:endParaRPr lang="en-US"/>
        </a:p>
      </dgm:t>
    </dgm:pt>
    <dgm:pt modelId="{6C23E9C4-4E0A-4D6D-8BCE-C69D5F4C0E37}">
      <dgm:prSet/>
      <dgm:spPr/>
      <dgm:t>
        <a:bodyPr/>
        <a:lstStyle/>
        <a:p>
          <a:pPr>
            <a:lnSpc>
              <a:spcPct val="100000"/>
            </a:lnSpc>
          </a:pPr>
          <a:r>
            <a:rPr lang="en-US" b="0" i="0"/>
            <a:t>Comply with the </a:t>
          </a:r>
          <a:r>
            <a:rPr lang="en-US" b="0" i="1"/>
            <a:t>Directive on Automated Decision-Making</a:t>
          </a:r>
          <a:r>
            <a:rPr lang="en-US" b="0" i="0"/>
            <a:t> when using generative AI in administrative decision-making.</a:t>
          </a:r>
          <a:endParaRPr lang="en-US"/>
        </a:p>
      </dgm:t>
    </dgm:pt>
    <dgm:pt modelId="{06923452-3AE2-4F71-9DC9-5A1E47D2E346}" type="parTrans" cxnId="{91AC90A5-28CB-4052-8C1A-D21E36A70B88}">
      <dgm:prSet/>
      <dgm:spPr/>
      <dgm:t>
        <a:bodyPr/>
        <a:lstStyle/>
        <a:p>
          <a:endParaRPr lang="en-US"/>
        </a:p>
      </dgm:t>
    </dgm:pt>
    <dgm:pt modelId="{574E1D68-DF3F-4504-8472-5C8E185095E1}" type="sibTrans" cxnId="{91AC90A5-28CB-4052-8C1A-D21E36A70B88}">
      <dgm:prSet/>
      <dgm:spPr/>
      <dgm:t>
        <a:bodyPr/>
        <a:lstStyle/>
        <a:p>
          <a:endParaRPr lang="en-US"/>
        </a:p>
      </dgm:t>
    </dgm:pt>
    <dgm:pt modelId="{E80EEFA6-2FC3-44ED-BB65-59C544F6AEEC}" type="pres">
      <dgm:prSet presAssocID="{33E191A1-494F-49C3-9209-D303D525E04D}" presName="root" presStyleCnt="0">
        <dgm:presLayoutVars>
          <dgm:dir/>
          <dgm:resizeHandles val="exact"/>
        </dgm:presLayoutVars>
      </dgm:prSet>
      <dgm:spPr/>
    </dgm:pt>
    <dgm:pt modelId="{4630AF55-DDBE-4788-A693-3356A5EF3A65}" type="pres">
      <dgm:prSet presAssocID="{29DDFBC5-0110-4274-A3A9-19D901819D7A}" presName="compNode" presStyleCnt="0"/>
      <dgm:spPr/>
    </dgm:pt>
    <dgm:pt modelId="{6B55BBC8-8DCF-4132-85CB-307AD26A237E}" type="pres">
      <dgm:prSet presAssocID="{29DDFBC5-0110-4274-A3A9-19D901819D7A}" presName="bgRect" presStyleLbl="bgShp" presStyleIdx="0" presStyleCnt="3"/>
      <dgm:spPr/>
    </dgm:pt>
    <dgm:pt modelId="{9B15D986-3181-49F8-932D-CCAC3C9DDC20}" type="pres">
      <dgm:prSet presAssocID="{29DDFBC5-0110-4274-A3A9-19D901819D7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obot"/>
        </a:ext>
      </dgm:extLst>
    </dgm:pt>
    <dgm:pt modelId="{BBAFAF39-7268-4E45-9DF4-3B81EE3FAB7B}" type="pres">
      <dgm:prSet presAssocID="{29DDFBC5-0110-4274-A3A9-19D901819D7A}" presName="spaceRect" presStyleCnt="0"/>
      <dgm:spPr/>
    </dgm:pt>
    <dgm:pt modelId="{518B323D-3F51-4AA3-BBBC-F775846506FE}" type="pres">
      <dgm:prSet presAssocID="{29DDFBC5-0110-4274-A3A9-19D901819D7A}" presName="parTx" presStyleLbl="revTx" presStyleIdx="0" presStyleCnt="3">
        <dgm:presLayoutVars>
          <dgm:chMax val="0"/>
          <dgm:chPref val="0"/>
        </dgm:presLayoutVars>
      </dgm:prSet>
      <dgm:spPr/>
    </dgm:pt>
    <dgm:pt modelId="{753362C1-80FF-4ADE-9D10-E0400CAD199B}" type="pres">
      <dgm:prSet presAssocID="{8C2511A6-4381-45BB-8A84-43C060369A00}" presName="sibTrans" presStyleCnt="0"/>
      <dgm:spPr/>
    </dgm:pt>
    <dgm:pt modelId="{8EFABEF5-5484-4C49-9751-237789FC575E}" type="pres">
      <dgm:prSet presAssocID="{34CED42E-0CF5-4319-8665-BE5693D372EC}" presName="compNode" presStyleCnt="0"/>
      <dgm:spPr/>
    </dgm:pt>
    <dgm:pt modelId="{3062A469-F724-4ED5-AA74-B2D5A8B1530A}" type="pres">
      <dgm:prSet presAssocID="{34CED42E-0CF5-4319-8665-BE5693D372EC}" presName="bgRect" presStyleLbl="bgShp" presStyleIdx="1" presStyleCnt="3"/>
      <dgm:spPr/>
    </dgm:pt>
    <dgm:pt modelId="{9A78127F-E1AA-4E06-BE87-CEE81F014449}" type="pres">
      <dgm:prSet presAssocID="{34CED42E-0CF5-4319-8665-BE5693D372E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F1BBC54D-4446-4852-8E69-7DDA430B676F}" type="pres">
      <dgm:prSet presAssocID="{34CED42E-0CF5-4319-8665-BE5693D372EC}" presName="spaceRect" presStyleCnt="0"/>
      <dgm:spPr/>
    </dgm:pt>
    <dgm:pt modelId="{3FBD7FB4-9E27-4692-9548-0BC2BF4BF4E5}" type="pres">
      <dgm:prSet presAssocID="{34CED42E-0CF5-4319-8665-BE5693D372EC}" presName="parTx" presStyleLbl="revTx" presStyleIdx="1" presStyleCnt="3">
        <dgm:presLayoutVars>
          <dgm:chMax val="0"/>
          <dgm:chPref val="0"/>
        </dgm:presLayoutVars>
      </dgm:prSet>
      <dgm:spPr/>
    </dgm:pt>
    <dgm:pt modelId="{9854D1E9-3272-48C7-8F9F-60529605B797}" type="pres">
      <dgm:prSet presAssocID="{5255A733-9F74-4BC0-847C-29038915CEFE}" presName="sibTrans" presStyleCnt="0"/>
      <dgm:spPr/>
    </dgm:pt>
    <dgm:pt modelId="{34EE0AAB-22D2-4212-BC1D-7D95786549DB}" type="pres">
      <dgm:prSet presAssocID="{6C23E9C4-4E0A-4D6D-8BCE-C69D5F4C0E37}" presName="compNode" presStyleCnt="0"/>
      <dgm:spPr/>
    </dgm:pt>
    <dgm:pt modelId="{08B80896-744D-4634-9C11-72708C87214D}" type="pres">
      <dgm:prSet presAssocID="{6C23E9C4-4E0A-4D6D-8BCE-C69D5F4C0E37}" presName="bgRect" presStyleLbl="bgShp" presStyleIdx="2" presStyleCnt="3"/>
      <dgm:spPr/>
    </dgm:pt>
    <dgm:pt modelId="{6157FB20-1E31-4C18-BD4A-04547AEE1CB5}" type="pres">
      <dgm:prSet presAssocID="{6C23E9C4-4E0A-4D6D-8BCE-C69D5F4C0E3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loud Computing"/>
        </a:ext>
      </dgm:extLst>
    </dgm:pt>
    <dgm:pt modelId="{93AD789B-D2CD-4C70-BDE4-FDDF08941D1B}" type="pres">
      <dgm:prSet presAssocID="{6C23E9C4-4E0A-4D6D-8BCE-C69D5F4C0E37}" presName="spaceRect" presStyleCnt="0"/>
      <dgm:spPr/>
    </dgm:pt>
    <dgm:pt modelId="{84346E42-323D-44C0-A9D4-C9BED8378C50}" type="pres">
      <dgm:prSet presAssocID="{6C23E9C4-4E0A-4D6D-8BCE-C69D5F4C0E37}" presName="parTx" presStyleLbl="revTx" presStyleIdx="2" presStyleCnt="3">
        <dgm:presLayoutVars>
          <dgm:chMax val="0"/>
          <dgm:chPref val="0"/>
        </dgm:presLayoutVars>
      </dgm:prSet>
      <dgm:spPr/>
    </dgm:pt>
  </dgm:ptLst>
  <dgm:cxnLst>
    <dgm:cxn modelId="{D5AD3529-E79A-4AC1-BE53-DBC305032011}" type="presOf" srcId="{6C23E9C4-4E0A-4D6D-8BCE-C69D5F4C0E37}" destId="{84346E42-323D-44C0-A9D4-C9BED8378C50}" srcOrd="0" destOrd="0" presId="urn:microsoft.com/office/officeart/2018/2/layout/IconVerticalSolidList"/>
    <dgm:cxn modelId="{19C9CB71-7A23-4058-B629-4143B35C07CC}" type="presOf" srcId="{34CED42E-0CF5-4319-8665-BE5693D372EC}" destId="{3FBD7FB4-9E27-4692-9548-0BC2BF4BF4E5}" srcOrd="0" destOrd="0" presId="urn:microsoft.com/office/officeart/2018/2/layout/IconVerticalSolidList"/>
    <dgm:cxn modelId="{91AC90A5-28CB-4052-8C1A-D21E36A70B88}" srcId="{33E191A1-494F-49C3-9209-D303D525E04D}" destId="{6C23E9C4-4E0A-4D6D-8BCE-C69D5F4C0E37}" srcOrd="2" destOrd="0" parTransId="{06923452-3AE2-4F71-9DC9-5A1E47D2E346}" sibTransId="{574E1D68-DF3F-4504-8472-5C8E185095E1}"/>
    <dgm:cxn modelId="{EAF163B0-5BAC-4471-BBF2-933F5C785597}" srcId="{33E191A1-494F-49C3-9209-D303D525E04D}" destId="{34CED42E-0CF5-4319-8665-BE5693D372EC}" srcOrd="1" destOrd="0" parTransId="{1C29F683-6998-4154-BFC6-A13453ED6935}" sibTransId="{5255A733-9F74-4BC0-847C-29038915CEFE}"/>
    <dgm:cxn modelId="{81941FC4-3F96-46DC-B82F-58A9DF36C0D0}" srcId="{33E191A1-494F-49C3-9209-D303D525E04D}" destId="{29DDFBC5-0110-4274-A3A9-19D901819D7A}" srcOrd="0" destOrd="0" parTransId="{3C33F1C7-6E82-4919-8FE7-FFBD3F0838D5}" sibTransId="{8C2511A6-4381-45BB-8A84-43C060369A00}"/>
    <dgm:cxn modelId="{88AF74D9-9178-4A66-8171-7ED3F081BED8}" type="presOf" srcId="{33E191A1-494F-49C3-9209-D303D525E04D}" destId="{E80EEFA6-2FC3-44ED-BB65-59C544F6AEEC}" srcOrd="0" destOrd="0" presId="urn:microsoft.com/office/officeart/2018/2/layout/IconVerticalSolidList"/>
    <dgm:cxn modelId="{8159F5DB-1112-423F-9EA3-C832A9806001}" type="presOf" srcId="{29DDFBC5-0110-4274-A3A9-19D901819D7A}" destId="{518B323D-3F51-4AA3-BBBC-F775846506FE}" srcOrd="0" destOrd="0" presId="urn:microsoft.com/office/officeart/2018/2/layout/IconVerticalSolidList"/>
    <dgm:cxn modelId="{9E7F5A41-5C1C-45C5-8773-5E7B817F39B5}" type="presParOf" srcId="{E80EEFA6-2FC3-44ED-BB65-59C544F6AEEC}" destId="{4630AF55-DDBE-4788-A693-3356A5EF3A65}" srcOrd="0" destOrd="0" presId="urn:microsoft.com/office/officeart/2018/2/layout/IconVerticalSolidList"/>
    <dgm:cxn modelId="{4DE6A386-31F8-447E-B407-DE31BFB4C712}" type="presParOf" srcId="{4630AF55-DDBE-4788-A693-3356A5EF3A65}" destId="{6B55BBC8-8DCF-4132-85CB-307AD26A237E}" srcOrd="0" destOrd="0" presId="urn:microsoft.com/office/officeart/2018/2/layout/IconVerticalSolidList"/>
    <dgm:cxn modelId="{02CC4E28-0CC1-4B43-BEB8-A818C3131A65}" type="presParOf" srcId="{4630AF55-DDBE-4788-A693-3356A5EF3A65}" destId="{9B15D986-3181-49F8-932D-CCAC3C9DDC20}" srcOrd="1" destOrd="0" presId="urn:microsoft.com/office/officeart/2018/2/layout/IconVerticalSolidList"/>
    <dgm:cxn modelId="{2AEBB64D-1349-43DC-A6DE-2178F15D9B78}" type="presParOf" srcId="{4630AF55-DDBE-4788-A693-3356A5EF3A65}" destId="{BBAFAF39-7268-4E45-9DF4-3B81EE3FAB7B}" srcOrd="2" destOrd="0" presId="urn:microsoft.com/office/officeart/2018/2/layout/IconVerticalSolidList"/>
    <dgm:cxn modelId="{154BEC44-1F2F-4DDB-BA6A-924FC0A223B5}" type="presParOf" srcId="{4630AF55-DDBE-4788-A693-3356A5EF3A65}" destId="{518B323D-3F51-4AA3-BBBC-F775846506FE}" srcOrd="3" destOrd="0" presId="urn:microsoft.com/office/officeart/2018/2/layout/IconVerticalSolidList"/>
    <dgm:cxn modelId="{D4622154-9251-4F98-BF1F-69819A29F9DD}" type="presParOf" srcId="{E80EEFA6-2FC3-44ED-BB65-59C544F6AEEC}" destId="{753362C1-80FF-4ADE-9D10-E0400CAD199B}" srcOrd="1" destOrd="0" presId="urn:microsoft.com/office/officeart/2018/2/layout/IconVerticalSolidList"/>
    <dgm:cxn modelId="{57A9749F-623B-4DE7-A6E1-970D47BA668A}" type="presParOf" srcId="{E80EEFA6-2FC3-44ED-BB65-59C544F6AEEC}" destId="{8EFABEF5-5484-4C49-9751-237789FC575E}" srcOrd="2" destOrd="0" presId="urn:microsoft.com/office/officeart/2018/2/layout/IconVerticalSolidList"/>
    <dgm:cxn modelId="{7EBD8C68-BFBC-4230-99E7-8E2CD547C51A}" type="presParOf" srcId="{8EFABEF5-5484-4C49-9751-237789FC575E}" destId="{3062A469-F724-4ED5-AA74-B2D5A8B1530A}" srcOrd="0" destOrd="0" presId="urn:microsoft.com/office/officeart/2018/2/layout/IconVerticalSolidList"/>
    <dgm:cxn modelId="{9C8880FF-E33E-4AD5-8A32-F72E482D3CFB}" type="presParOf" srcId="{8EFABEF5-5484-4C49-9751-237789FC575E}" destId="{9A78127F-E1AA-4E06-BE87-CEE81F014449}" srcOrd="1" destOrd="0" presId="urn:microsoft.com/office/officeart/2018/2/layout/IconVerticalSolidList"/>
    <dgm:cxn modelId="{F404E4EE-38F4-463D-899E-7A4DA901C105}" type="presParOf" srcId="{8EFABEF5-5484-4C49-9751-237789FC575E}" destId="{F1BBC54D-4446-4852-8E69-7DDA430B676F}" srcOrd="2" destOrd="0" presId="urn:microsoft.com/office/officeart/2018/2/layout/IconVerticalSolidList"/>
    <dgm:cxn modelId="{8A5FD451-2475-4292-BE4C-7710C7B95649}" type="presParOf" srcId="{8EFABEF5-5484-4C49-9751-237789FC575E}" destId="{3FBD7FB4-9E27-4692-9548-0BC2BF4BF4E5}" srcOrd="3" destOrd="0" presId="urn:microsoft.com/office/officeart/2018/2/layout/IconVerticalSolidList"/>
    <dgm:cxn modelId="{B80BD99A-08A0-458F-A164-67003CACB7EC}" type="presParOf" srcId="{E80EEFA6-2FC3-44ED-BB65-59C544F6AEEC}" destId="{9854D1E9-3272-48C7-8F9F-60529605B797}" srcOrd="3" destOrd="0" presId="urn:microsoft.com/office/officeart/2018/2/layout/IconVerticalSolidList"/>
    <dgm:cxn modelId="{288D5EF6-8B0E-43B9-9DA3-E5969C5B3711}" type="presParOf" srcId="{E80EEFA6-2FC3-44ED-BB65-59C544F6AEEC}" destId="{34EE0AAB-22D2-4212-BC1D-7D95786549DB}" srcOrd="4" destOrd="0" presId="urn:microsoft.com/office/officeart/2018/2/layout/IconVerticalSolidList"/>
    <dgm:cxn modelId="{F7E4F719-D886-466B-B0B1-3B70057A7A65}" type="presParOf" srcId="{34EE0AAB-22D2-4212-BC1D-7D95786549DB}" destId="{08B80896-744D-4634-9C11-72708C87214D}" srcOrd="0" destOrd="0" presId="urn:microsoft.com/office/officeart/2018/2/layout/IconVerticalSolidList"/>
    <dgm:cxn modelId="{B99D5F4D-E62F-4143-9816-616DEBE0D009}" type="presParOf" srcId="{34EE0AAB-22D2-4212-BC1D-7D95786549DB}" destId="{6157FB20-1E31-4C18-BD4A-04547AEE1CB5}" srcOrd="1" destOrd="0" presId="urn:microsoft.com/office/officeart/2018/2/layout/IconVerticalSolidList"/>
    <dgm:cxn modelId="{23BD07D8-3B4A-401E-BE0B-6F0B38225C92}" type="presParOf" srcId="{34EE0AAB-22D2-4212-BC1D-7D95786549DB}" destId="{93AD789B-D2CD-4C70-BDE4-FDDF08941D1B}" srcOrd="2" destOrd="0" presId="urn:microsoft.com/office/officeart/2018/2/layout/IconVerticalSolidList"/>
    <dgm:cxn modelId="{9A57A83D-EFC5-40A8-A2DF-48727B6ADDAE}" type="presParOf" srcId="{34EE0AAB-22D2-4212-BC1D-7D95786549DB}" destId="{84346E42-323D-44C0-A9D4-C9BED8378C5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F9F417F-01E9-4513-A8CC-D457B384873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1B1617E-2084-4C11-92D8-AD981E03CDB8}">
      <dgm:prSet/>
      <dgm:spPr/>
      <dgm:t>
        <a:bodyPr/>
        <a:lstStyle/>
        <a:p>
          <a:pPr>
            <a:lnSpc>
              <a:spcPct val="100000"/>
            </a:lnSpc>
          </a:pPr>
          <a:r>
            <a:rPr lang="en-US" b="0" i="0"/>
            <a:t>Check plagiarism of copyright-protected material. </a:t>
          </a:r>
          <a:endParaRPr lang="en-US"/>
        </a:p>
      </dgm:t>
    </dgm:pt>
    <dgm:pt modelId="{296D4C9D-BE02-495E-A469-55547768FB14}" type="parTrans" cxnId="{DCDD799B-DEAE-427D-AEED-B985E2D9F642}">
      <dgm:prSet/>
      <dgm:spPr/>
      <dgm:t>
        <a:bodyPr/>
        <a:lstStyle/>
        <a:p>
          <a:endParaRPr lang="en-US"/>
        </a:p>
      </dgm:t>
    </dgm:pt>
    <dgm:pt modelId="{BED49B78-30B3-415D-9BA5-D8061D4C0478}" type="sibTrans" cxnId="{DCDD799B-DEAE-427D-AEED-B985E2D9F642}">
      <dgm:prSet/>
      <dgm:spPr/>
      <dgm:t>
        <a:bodyPr/>
        <a:lstStyle/>
        <a:p>
          <a:endParaRPr lang="en-US"/>
        </a:p>
      </dgm:t>
    </dgm:pt>
    <dgm:pt modelId="{642D48E1-4CCA-47F9-AE87-655F62801A03}">
      <dgm:prSet/>
      <dgm:spPr/>
      <dgm:t>
        <a:bodyPr/>
        <a:lstStyle/>
        <a:p>
          <a:pPr>
            <a:lnSpc>
              <a:spcPct val="100000"/>
            </a:lnSpc>
          </a:pPr>
          <a:r>
            <a:rPr lang="en-US" b="0" i="0"/>
            <a:t>Consult designated officials on the licensing and administration of Crown copyright for public communications.</a:t>
          </a:r>
          <a:endParaRPr lang="en-US"/>
        </a:p>
      </dgm:t>
    </dgm:pt>
    <dgm:pt modelId="{EB861496-FB52-4BBE-AB39-3B336329D958}" type="parTrans" cxnId="{F73EDBFC-FF02-472A-A801-7247263966A7}">
      <dgm:prSet/>
      <dgm:spPr/>
      <dgm:t>
        <a:bodyPr/>
        <a:lstStyle/>
        <a:p>
          <a:endParaRPr lang="en-US"/>
        </a:p>
      </dgm:t>
    </dgm:pt>
    <dgm:pt modelId="{3A8076F7-896A-4810-BA02-2C62495DFDB0}" type="sibTrans" cxnId="{F73EDBFC-FF02-472A-A801-7247263966A7}">
      <dgm:prSet/>
      <dgm:spPr/>
      <dgm:t>
        <a:bodyPr/>
        <a:lstStyle/>
        <a:p>
          <a:endParaRPr lang="en-US"/>
        </a:p>
      </dgm:t>
    </dgm:pt>
    <dgm:pt modelId="{3AE6E9B0-E1AA-4286-AB94-78C86CCCD9BB}">
      <dgm:prSet/>
      <dgm:spPr/>
      <dgm:t>
        <a:bodyPr/>
        <a:lstStyle/>
        <a:p>
          <a:pPr>
            <a:lnSpc>
              <a:spcPct val="100000"/>
            </a:lnSpc>
          </a:pPr>
          <a:r>
            <a:rPr lang="en-US" b="0" i="0"/>
            <a:t>Evaluate the quality of outputs for factual inaccuracies, biases or harmful ideas that may conflict with GC values.</a:t>
          </a:r>
          <a:endParaRPr lang="en-US"/>
        </a:p>
      </dgm:t>
    </dgm:pt>
    <dgm:pt modelId="{E0F8AD4C-4037-4CC3-9ABB-FF861B9F2FA5}" type="parTrans" cxnId="{D578C316-8714-491A-BD70-FC40AC8DDDDA}">
      <dgm:prSet/>
      <dgm:spPr/>
      <dgm:t>
        <a:bodyPr/>
        <a:lstStyle/>
        <a:p>
          <a:endParaRPr lang="en-US"/>
        </a:p>
      </dgm:t>
    </dgm:pt>
    <dgm:pt modelId="{94D7AE3E-3C1D-4F18-8DCD-B4A5F09B8EAB}" type="sibTrans" cxnId="{D578C316-8714-491A-BD70-FC40AC8DDDDA}">
      <dgm:prSet/>
      <dgm:spPr/>
      <dgm:t>
        <a:bodyPr/>
        <a:lstStyle/>
        <a:p>
          <a:endParaRPr lang="en-US"/>
        </a:p>
      </dgm:t>
    </dgm:pt>
    <dgm:pt modelId="{B6DF3CE6-E32E-4892-B37A-D5009F760F88}" type="pres">
      <dgm:prSet presAssocID="{AF9F417F-01E9-4513-A8CC-D457B3848736}" presName="root" presStyleCnt="0">
        <dgm:presLayoutVars>
          <dgm:dir/>
          <dgm:resizeHandles val="exact"/>
        </dgm:presLayoutVars>
      </dgm:prSet>
      <dgm:spPr/>
    </dgm:pt>
    <dgm:pt modelId="{4D31EEDA-9FA9-4E7A-BBB2-D2C7EBA29D92}" type="pres">
      <dgm:prSet presAssocID="{61B1617E-2084-4C11-92D8-AD981E03CDB8}" presName="compNode" presStyleCnt="0"/>
      <dgm:spPr/>
    </dgm:pt>
    <dgm:pt modelId="{206AD85B-3BFD-48EC-ACDD-701F7F0B1536}" type="pres">
      <dgm:prSet presAssocID="{61B1617E-2084-4C11-92D8-AD981E03CDB8}" presName="bgRect" presStyleLbl="bgShp" presStyleIdx="0" presStyleCnt="3"/>
      <dgm:spPr/>
    </dgm:pt>
    <dgm:pt modelId="{C943A580-45F2-4BDD-8418-40D961716023}" type="pres">
      <dgm:prSet presAssocID="{61B1617E-2084-4C11-92D8-AD981E03CDB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No sign"/>
        </a:ext>
      </dgm:extLst>
    </dgm:pt>
    <dgm:pt modelId="{A0AF93F8-2728-4892-A10B-50B2C259E68C}" type="pres">
      <dgm:prSet presAssocID="{61B1617E-2084-4C11-92D8-AD981E03CDB8}" presName="spaceRect" presStyleCnt="0"/>
      <dgm:spPr/>
    </dgm:pt>
    <dgm:pt modelId="{7450367A-0515-4BE6-B7CD-CFA2F57F7183}" type="pres">
      <dgm:prSet presAssocID="{61B1617E-2084-4C11-92D8-AD981E03CDB8}" presName="parTx" presStyleLbl="revTx" presStyleIdx="0" presStyleCnt="3">
        <dgm:presLayoutVars>
          <dgm:chMax val="0"/>
          <dgm:chPref val="0"/>
        </dgm:presLayoutVars>
      </dgm:prSet>
      <dgm:spPr/>
    </dgm:pt>
    <dgm:pt modelId="{79880224-A7CE-4773-B1AB-8389FE2545DA}" type="pres">
      <dgm:prSet presAssocID="{BED49B78-30B3-415D-9BA5-D8061D4C0478}" presName="sibTrans" presStyleCnt="0"/>
      <dgm:spPr/>
    </dgm:pt>
    <dgm:pt modelId="{384FE203-6A47-41E2-8BC3-40F30EE6242D}" type="pres">
      <dgm:prSet presAssocID="{642D48E1-4CCA-47F9-AE87-655F62801A03}" presName="compNode" presStyleCnt="0"/>
      <dgm:spPr/>
    </dgm:pt>
    <dgm:pt modelId="{513F8F66-1DC9-4A6C-B836-5652616723C3}" type="pres">
      <dgm:prSet presAssocID="{642D48E1-4CCA-47F9-AE87-655F62801A03}" presName="bgRect" presStyleLbl="bgShp" presStyleIdx="1" presStyleCnt="3"/>
      <dgm:spPr/>
    </dgm:pt>
    <dgm:pt modelId="{8108080B-11F6-4732-84F3-91E9027E5F06}" type="pres">
      <dgm:prSet presAssocID="{642D48E1-4CCA-47F9-AE87-655F62801A0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Judge"/>
        </a:ext>
      </dgm:extLst>
    </dgm:pt>
    <dgm:pt modelId="{A5D49B97-BACF-47BE-9B1F-54CBA755EBBB}" type="pres">
      <dgm:prSet presAssocID="{642D48E1-4CCA-47F9-AE87-655F62801A03}" presName="spaceRect" presStyleCnt="0"/>
      <dgm:spPr/>
    </dgm:pt>
    <dgm:pt modelId="{27DAE85F-EC6E-408B-99B4-AC687B542600}" type="pres">
      <dgm:prSet presAssocID="{642D48E1-4CCA-47F9-AE87-655F62801A03}" presName="parTx" presStyleLbl="revTx" presStyleIdx="1" presStyleCnt="3">
        <dgm:presLayoutVars>
          <dgm:chMax val="0"/>
          <dgm:chPref val="0"/>
        </dgm:presLayoutVars>
      </dgm:prSet>
      <dgm:spPr/>
    </dgm:pt>
    <dgm:pt modelId="{1F5AE5A1-9DCA-4E2D-9583-7AA590C52B50}" type="pres">
      <dgm:prSet presAssocID="{3A8076F7-896A-4810-BA02-2C62495DFDB0}" presName="sibTrans" presStyleCnt="0"/>
      <dgm:spPr/>
    </dgm:pt>
    <dgm:pt modelId="{3ED3F3A0-E684-4D22-8609-650D7A309A35}" type="pres">
      <dgm:prSet presAssocID="{3AE6E9B0-E1AA-4286-AB94-78C86CCCD9BB}" presName="compNode" presStyleCnt="0"/>
      <dgm:spPr/>
    </dgm:pt>
    <dgm:pt modelId="{F28AF87D-FF86-4A2E-A147-EC98EE66C5FE}" type="pres">
      <dgm:prSet presAssocID="{3AE6E9B0-E1AA-4286-AB94-78C86CCCD9BB}" presName="bgRect" presStyleLbl="bgShp" presStyleIdx="2" presStyleCnt="3"/>
      <dgm:spPr/>
    </dgm:pt>
    <dgm:pt modelId="{7C4C1D41-07A4-4830-A782-A9D28C8C74E3}" type="pres">
      <dgm:prSet presAssocID="{3AE6E9B0-E1AA-4286-AB94-78C86CCCD9B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Irritant"/>
        </a:ext>
      </dgm:extLst>
    </dgm:pt>
    <dgm:pt modelId="{49893BB4-B19F-4FBF-83C4-15AB91B9DBD9}" type="pres">
      <dgm:prSet presAssocID="{3AE6E9B0-E1AA-4286-AB94-78C86CCCD9BB}" presName="spaceRect" presStyleCnt="0"/>
      <dgm:spPr/>
    </dgm:pt>
    <dgm:pt modelId="{E130B138-A9D2-4EFD-AB8B-62AF8E8F2220}" type="pres">
      <dgm:prSet presAssocID="{3AE6E9B0-E1AA-4286-AB94-78C86CCCD9BB}" presName="parTx" presStyleLbl="revTx" presStyleIdx="2" presStyleCnt="3">
        <dgm:presLayoutVars>
          <dgm:chMax val="0"/>
          <dgm:chPref val="0"/>
        </dgm:presLayoutVars>
      </dgm:prSet>
      <dgm:spPr/>
    </dgm:pt>
  </dgm:ptLst>
  <dgm:cxnLst>
    <dgm:cxn modelId="{D578C316-8714-491A-BD70-FC40AC8DDDDA}" srcId="{AF9F417F-01E9-4513-A8CC-D457B3848736}" destId="{3AE6E9B0-E1AA-4286-AB94-78C86CCCD9BB}" srcOrd="2" destOrd="0" parTransId="{E0F8AD4C-4037-4CC3-9ABB-FF861B9F2FA5}" sibTransId="{94D7AE3E-3C1D-4F18-8DCD-B4A5F09B8EAB}"/>
    <dgm:cxn modelId="{A28C9D19-7C51-42EA-BD75-9362DD166DD0}" type="presOf" srcId="{61B1617E-2084-4C11-92D8-AD981E03CDB8}" destId="{7450367A-0515-4BE6-B7CD-CFA2F57F7183}" srcOrd="0" destOrd="0" presId="urn:microsoft.com/office/officeart/2018/2/layout/IconVerticalSolidList"/>
    <dgm:cxn modelId="{0BBB5127-C64A-491C-BE6F-1D0F6C15F7DA}" type="presOf" srcId="{AF9F417F-01E9-4513-A8CC-D457B3848736}" destId="{B6DF3CE6-E32E-4892-B37A-D5009F760F88}" srcOrd="0" destOrd="0" presId="urn:microsoft.com/office/officeart/2018/2/layout/IconVerticalSolidList"/>
    <dgm:cxn modelId="{E7931239-6380-4F21-836F-2C03D4B7F706}" type="presOf" srcId="{3AE6E9B0-E1AA-4286-AB94-78C86CCCD9BB}" destId="{E130B138-A9D2-4EFD-AB8B-62AF8E8F2220}" srcOrd="0" destOrd="0" presId="urn:microsoft.com/office/officeart/2018/2/layout/IconVerticalSolidList"/>
    <dgm:cxn modelId="{8B21407B-BD12-4906-BBEB-1FEB1D6DC796}" type="presOf" srcId="{642D48E1-4CCA-47F9-AE87-655F62801A03}" destId="{27DAE85F-EC6E-408B-99B4-AC687B542600}" srcOrd="0" destOrd="0" presId="urn:microsoft.com/office/officeart/2018/2/layout/IconVerticalSolidList"/>
    <dgm:cxn modelId="{DCDD799B-DEAE-427D-AEED-B985E2D9F642}" srcId="{AF9F417F-01E9-4513-A8CC-D457B3848736}" destId="{61B1617E-2084-4C11-92D8-AD981E03CDB8}" srcOrd="0" destOrd="0" parTransId="{296D4C9D-BE02-495E-A469-55547768FB14}" sibTransId="{BED49B78-30B3-415D-9BA5-D8061D4C0478}"/>
    <dgm:cxn modelId="{F73EDBFC-FF02-472A-A801-7247263966A7}" srcId="{AF9F417F-01E9-4513-A8CC-D457B3848736}" destId="{642D48E1-4CCA-47F9-AE87-655F62801A03}" srcOrd="1" destOrd="0" parTransId="{EB861496-FB52-4BBE-AB39-3B336329D958}" sibTransId="{3A8076F7-896A-4810-BA02-2C62495DFDB0}"/>
    <dgm:cxn modelId="{3F2EC686-A309-46A3-BB2A-1C8E7D963A8B}" type="presParOf" srcId="{B6DF3CE6-E32E-4892-B37A-D5009F760F88}" destId="{4D31EEDA-9FA9-4E7A-BBB2-D2C7EBA29D92}" srcOrd="0" destOrd="0" presId="urn:microsoft.com/office/officeart/2018/2/layout/IconVerticalSolidList"/>
    <dgm:cxn modelId="{1A87339D-4381-4762-AFAD-A0AA0F341423}" type="presParOf" srcId="{4D31EEDA-9FA9-4E7A-BBB2-D2C7EBA29D92}" destId="{206AD85B-3BFD-48EC-ACDD-701F7F0B1536}" srcOrd="0" destOrd="0" presId="urn:microsoft.com/office/officeart/2018/2/layout/IconVerticalSolidList"/>
    <dgm:cxn modelId="{108945FD-33EA-458C-892A-D8C8D73B5E7A}" type="presParOf" srcId="{4D31EEDA-9FA9-4E7A-BBB2-D2C7EBA29D92}" destId="{C943A580-45F2-4BDD-8418-40D961716023}" srcOrd="1" destOrd="0" presId="urn:microsoft.com/office/officeart/2018/2/layout/IconVerticalSolidList"/>
    <dgm:cxn modelId="{4E83FE9D-620F-45CC-8329-69AB77D6B00D}" type="presParOf" srcId="{4D31EEDA-9FA9-4E7A-BBB2-D2C7EBA29D92}" destId="{A0AF93F8-2728-4892-A10B-50B2C259E68C}" srcOrd="2" destOrd="0" presId="urn:microsoft.com/office/officeart/2018/2/layout/IconVerticalSolidList"/>
    <dgm:cxn modelId="{DC77A17A-BB0D-49E5-BB7E-41FBFAC782F2}" type="presParOf" srcId="{4D31EEDA-9FA9-4E7A-BBB2-D2C7EBA29D92}" destId="{7450367A-0515-4BE6-B7CD-CFA2F57F7183}" srcOrd="3" destOrd="0" presId="urn:microsoft.com/office/officeart/2018/2/layout/IconVerticalSolidList"/>
    <dgm:cxn modelId="{83313B52-542E-438C-8099-C0E0AFB1D25E}" type="presParOf" srcId="{B6DF3CE6-E32E-4892-B37A-D5009F760F88}" destId="{79880224-A7CE-4773-B1AB-8389FE2545DA}" srcOrd="1" destOrd="0" presId="urn:microsoft.com/office/officeart/2018/2/layout/IconVerticalSolidList"/>
    <dgm:cxn modelId="{57CC782A-A7C6-4D75-82A6-5DD402075684}" type="presParOf" srcId="{B6DF3CE6-E32E-4892-B37A-D5009F760F88}" destId="{384FE203-6A47-41E2-8BC3-40F30EE6242D}" srcOrd="2" destOrd="0" presId="urn:microsoft.com/office/officeart/2018/2/layout/IconVerticalSolidList"/>
    <dgm:cxn modelId="{C449EAB3-0921-4B41-9B12-306BAF73DE7C}" type="presParOf" srcId="{384FE203-6A47-41E2-8BC3-40F30EE6242D}" destId="{513F8F66-1DC9-4A6C-B836-5652616723C3}" srcOrd="0" destOrd="0" presId="urn:microsoft.com/office/officeart/2018/2/layout/IconVerticalSolidList"/>
    <dgm:cxn modelId="{AD7D2A5D-DA11-4254-A307-734A856D9887}" type="presParOf" srcId="{384FE203-6A47-41E2-8BC3-40F30EE6242D}" destId="{8108080B-11F6-4732-84F3-91E9027E5F06}" srcOrd="1" destOrd="0" presId="urn:microsoft.com/office/officeart/2018/2/layout/IconVerticalSolidList"/>
    <dgm:cxn modelId="{DA0AEE40-BD0E-4303-8AAB-D25086D8794D}" type="presParOf" srcId="{384FE203-6A47-41E2-8BC3-40F30EE6242D}" destId="{A5D49B97-BACF-47BE-9B1F-54CBA755EBBB}" srcOrd="2" destOrd="0" presId="urn:microsoft.com/office/officeart/2018/2/layout/IconVerticalSolidList"/>
    <dgm:cxn modelId="{B1972970-7571-4E29-9AA8-A0CBE66A40CF}" type="presParOf" srcId="{384FE203-6A47-41E2-8BC3-40F30EE6242D}" destId="{27DAE85F-EC6E-408B-99B4-AC687B542600}" srcOrd="3" destOrd="0" presId="urn:microsoft.com/office/officeart/2018/2/layout/IconVerticalSolidList"/>
    <dgm:cxn modelId="{8FEEB5A6-F81C-473F-9EC2-E079227B5D6C}" type="presParOf" srcId="{B6DF3CE6-E32E-4892-B37A-D5009F760F88}" destId="{1F5AE5A1-9DCA-4E2D-9583-7AA590C52B50}" srcOrd="3" destOrd="0" presId="urn:microsoft.com/office/officeart/2018/2/layout/IconVerticalSolidList"/>
    <dgm:cxn modelId="{19EADC07-EAC5-4109-8C24-F00E98DA5503}" type="presParOf" srcId="{B6DF3CE6-E32E-4892-B37A-D5009F760F88}" destId="{3ED3F3A0-E684-4D22-8609-650D7A309A35}" srcOrd="4" destOrd="0" presId="urn:microsoft.com/office/officeart/2018/2/layout/IconVerticalSolidList"/>
    <dgm:cxn modelId="{08CD94AC-965C-4483-B9AC-2C60B1430146}" type="presParOf" srcId="{3ED3F3A0-E684-4D22-8609-650D7A309A35}" destId="{F28AF87D-FF86-4A2E-A147-EC98EE66C5FE}" srcOrd="0" destOrd="0" presId="urn:microsoft.com/office/officeart/2018/2/layout/IconVerticalSolidList"/>
    <dgm:cxn modelId="{D9BC36AB-0932-4552-ACC5-670F1BAE6BED}" type="presParOf" srcId="{3ED3F3A0-E684-4D22-8609-650D7A309A35}" destId="{7C4C1D41-07A4-4830-A782-A9D28C8C74E3}" srcOrd="1" destOrd="0" presId="urn:microsoft.com/office/officeart/2018/2/layout/IconVerticalSolidList"/>
    <dgm:cxn modelId="{47C12FE3-A3D0-4A4E-BE86-C96D4A5442B4}" type="presParOf" srcId="{3ED3F3A0-E684-4D22-8609-650D7A309A35}" destId="{49893BB4-B19F-4FBF-83C4-15AB91B9DBD9}" srcOrd="2" destOrd="0" presId="urn:microsoft.com/office/officeart/2018/2/layout/IconVerticalSolidList"/>
    <dgm:cxn modelId="{1BDB5367-F9ED-4B01-9CF6-5515BB366D4C}" type="presParOf" srcId="{3ED3F3A0-E684-4D22-8609-650D7A309A35}" destId="{E130B138-A9D2-4EFD-AB8B-62AF8E8F222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74F1D3B-F38B-432E-8EFF-C21427B4643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D03D07A-4B29-4BC3-B7CF-E5D9CA447E29}">
      <dgm:prSet/>
      <dgm:spPr/>
      <dgm:t>
        <a:bodyPr/>
        <a:lstStyle/>
        <a:p>
          <a:pPr>
            <a:lnSpc>
              <a:spcPct val="100000"/>
            </a:lnSpc>
          </a:pPr>
          <a:r>
            <a:rPr lang="en-US" b="0" i="0"/>
            <a:t>Keep up-to-date on legal and policy developments related to AI regulation.</a:t>
          </a:r>
          <a:endParaRPr lang="en-US"/>
        </a:p>
      </dgm:t>
    </dgm:pt>
    <dgm:pt modelId="{7A57AD59-AAA7-4B82-AA2D-091AF54E1170}" type="parTrans" cxnId="{157C5C71-B452-421C-873C-375C8112E66B}">
      <dgm:prSet/>
      <dgm:spPr/>
      <dgm:t>
        <a:bodyPr/>
        <a:lstStyle/>
        <a:p>
          <a:endParaRPr lang="en-US"/>
        </a:p>
      </dgm:t>
    </dgm:pt>
    <dgm:pt modelId="{9FDBCE35-6016-4463-A360-B9C40C7A21E5}" type="sibTrans" cxnId="{157C5C71-B452-421C-873C-375C8112E66B}">
      <dgm:prSet/>
      <dgm:spPr/>
      <dgm:t>
        <a:bodyPr/>
        <a:lstStyle/>
        <a:p>
          <a:endParaRPr lang="en-US"/>
        </a:p>
      </dgm:t>
    </dgm:pt>
    <dgm:pt modelId="{D986A79D-8A16-448E-BF2C-D218FBA51269}">
      <dgm:prSet/>
      <dgm:spPr/>
      <dgm:t>
        <a:bodyPr/>
        <a:lstStyle/>
        <a:p>
          <a:pPr>
            <a:lnSpc>
              <a:spcPct val="100000"/>
            </a:lnSpc>
          </a:pPr>
          <a:r>
            <a:rPr lang="en-US" b="0" i="0"/>
            <a:t>Verify the legality of the method used to obtain data for training AI models and make sure you have permission to use the data for this purpose. </a:t>
          </a:r>
          <a:endParaRPr lang="en-US"/>
        </a:p>
      </dgm:t>
    </dgm:pt>
    <dgm:pt modelId="{4ACFAD94-9A2B-4558-9CE3-7B0F7B75FF02}" type="parTrans" cxnId="{0AA56821-407C-4028-B0E2-F885BB8E5A61}">
      <dgm:prSet/>
      <dgm:spPr/>
      <dgm:t>
        <a:bodyPr/>
        <a:lstStyle/>
        <a:p>
          <a:endParaRPr lang="en-US"/>
        </a:p>
      </dgm:t>
    </dgm:pt>
    <dgm:pt modelId="{041817CF-C2FF-4708-832C-62038CB80517}" type="sibTrans" cxnId="{0AA56821-407C-4028-B0E2-F885BB8E5A61}">
      <dgm:prSet/>
      <dgm:spPr/>
      <dgm:t>
        <a:bodyPr/>
        <a:lstStyle/>
        <a:p>
          <a:endParaRPr lang="en-US"/>
        </a:p>
      </dgm:t>
    </dgm:pt>
    <dgm:pt modelId="{90D7B746-6343-48F5-A249-16B8175A1190}">
      <dgm:prSet/>
      <dgm:spPr/>
      <dgm:t>
        <a:bodyPr/>
        <a:lstStyle/>
        <a:p>
          <a:pPr>
            <a:lnSpc>
              <a:spcPct val="100000"/>
            </a:lnSpc>
          </a:pPr>
          <a:r>
            <a:rPr lang="en-US" b="0" i="0"/>
            <a:t>Be transparent about your use of generative AI.</a:t>
          </a:r>
          <a:endParaRPr lang="en-US"/>
        </a:p>
      </dgm:t>
    </dgm:pt>
    <dgm:pt modelId="{9359B418-56AE-4A7A-9A4B-7575AD1E7186}" type="parTrans" cxnId="{2D951E7C-0EAC-46FD-AAD1-2EF7531EDAFB}">
      <dgm:prSet/>
      <dgm:spPr/>
      <dgm:t>
        <a:bodyPr/>
        <a:lstStyle/>
        <a:p>
          <a:endParaRPr lang="en-US"/>
        </a:p>
      </dgm:t>
    </dgm:pt>
    <dgm:pt modelId="{0FA41449-DE97-413C-AF8A-2A482D86252A}" type="sibTrans" cxnId="{2D951E7C-0EAC-46FD-AAD1-2EF7531EDAFB}">
      <dgm:prSet/>
      <dgm:spPr/>
      <dgm:t>
        <a:bodyPr/>
        <a:lstStyle/>
        <a:p>
          <a:endParaRPr lang="en-US"/>
        </a:p>
      </dgm:t>
    </dgm:pt>
    <dgm:pt modelId="{CB86C1A6-A4A7-4DB0-9360-B91D64E01390}">
      <dgm:prSet/>
      <dgm:spPr/>
      <dgm:t>
        <a:bodyPr/>
        <a:lstStyle/>
        <a:p>
          <a:pPr>
            <a:lnSpc>
              <a:spcPct val="100000"/>
            </a:lnSpc>
          </a:pPr>
          <a:r>
            <a:rPr lang="en-US" b="0" i="0"/>
            <a:t>Use watermarks to help users identify generated content.</a:t>
          </a:r>
          <a:endParaRPr lang="en-US"/>
        </a:p>
      </dgm:t>
    </dgm:pt>
    <dgm:pt modelId="{79669B53-0EEA-441D-A12D-F9B019EBDA3F}" type="parTrans" cxnId="{20AB60B5-50D9-499C-B0CD-581FBD434B65}">
      <dgm:prSet/>
      <dgm:spPr/>
      <dgm:t>
        <a:bodyPr/>
        <a:lstStyle/>
        <a:p>
          <a:endParaRPr lang="en-US"/>
        </a:p>
      </dgm:t>
    </dgm:pt>
    <dgm:pt modelId="{158CFA98-EE99-489E-87EB-9D3A222AF973}" type="sibTrans" cxnId="{20AB60B5-50D9-499C-B0CD-581FBD434B65}">
      <dgm:prSet/>
      <dgm:spPr/>
      <dgm:t>
        <a:bodyPr/>
        <a:lstStyle/>
        <a:p>
          <a:endParaRPr lang="en-US"/>
        </a:p>
      </dgm:t>
    </dgm:pt>
    <dgm:pt modelId="{CB3F3D81-987C-4E2D-A83B-3992A66A882B}" type="pres">
      <dgm:prSet presAssocID="{D74F1D3B-F38B-432E-8EFF-C21427B46430}" presName="root" presStyleCnt="0">
        <dgm:presLayoutVars>
          <dgm:dir/>
          <dgm:resizeHandles val="exact"/>
        </dgm:presLayoutVars>
      </dgm:prSet>
      <dgm:spPr/>
    </dgm:pt>
    <dgm:pt modelId="{F30A3A53-F13D-48EA-AC3D-E0CF9ED2AD8B}" type="pres">
      <dgm:prSet presAssocID="{4D03D07A-4B29-4BC3-B7CF-E5D9CA447E29}" presName="compNode" presStyleCnt="0"/>
      <dgm:spPr/>
    </dgm:pt>
    <dgm:pt modelId="{1AFDFFB7-9630-45F8-AE93-15412AA2184D}" type="pres">
      <dgm:prSet presAssocID="{4D03D07A-4B29-4BC3-B7CF-E5D9CA447E29}" presName="bgRect" presStyleLbl="bgShp" presStyleIdx="0" presStyleCnt="4"/>
      <dgm:spPr/>
    </dgm:pt>
    <dgm:pt modelId="{4C30FB07-94D2-4093-838F-6A3B246009A0}" type="pres">
      <dgm:prSet presAssocID="{4D03D07A-4B29-4BC3-B7CF-E5D9CA447E2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avel"/>
        </a:ext>
      </dgm:extLst>
    </dgm:pt>
    <dgm:pt modelId="{A3A1CFE3-9249-4AF8-A467-43DB71EDA49C}" type="pres">
      <dgm:prSet presAssocID="{4D03D07A-4B29-4BC3-B7CF-E5D9CA447E29}" presName="spaceRect" presStyleCnt="0"/>
      <dgm:spPr/>
    </dgm:pt>
    <dgm:pt modelId="{6E367C44-760A-403D-8DF5-52C64F1ACCB7}" type="pres">
      <dgm:prSet presAssocID="{4D03D07A-4B29-4BC3-B7CF-E5D9CA447E29}" presName="parTx" presStyleLbl="revTx" presStyleIdx="0" presStyleCnt="4">
        <dgm:presLayoutVars>
          <dgm:chMax val="0"/>
          <dgm:chPref val="0"/>
        </dgm:presLayoutVars>
      </dgm:prSet>
      <dgm:spPr/>
    </dgm:pt>
    <dgm:pt modelId="{7F584E02-7AC7-423F-8134-525154078797}" type="pres">
      <dgm:prSet presAssocID="{9FDBCE35-6016-4463-A360-B9C40C7A21E5}" presName="sibTrans" presStyleCnt="0"/>
      <dgm:spPr/>
    </dgm:pt>
    <dgm:pt modelId="{801A95A9-1392-4283-9B15-D8A792413FCA}" type="pres">
      <dgm:prSet presAssocID="{D986A79D-8A16-448E-BF2C-D218FBA51269}" presName="compNode" presStyleCnt="0"/>
      <dgm:spPr/>
    </dgm:pt>
    <dgm:pt modelId="{B9AFF2FE-E302-43E3-A707-6A5465F29C33}" type="pres">
      <dgm:prSet presAssocID="{D986A79D-8A16-448E-BF2C-D218FBA51269}" presName="bgRect" presStyleLbl="bgShp" presStyleIdx="1" presStyleCnt="4"/>
      <dgm:spPr/>
    </dgm:pt>
    <dgm:pt modelId="{96BFDE95-711F-49CF-8EE3-93887117211D}" type="pres">
      <dgm:prSet presAssocID="{D986A79D-8A16-448E-BF2C-D218FBA5126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rocessor"/>
        </a:ext>
      </dgm:extLst>
    </dgm:pt>
    <dgm:pt modelId="{6E1DF2C3-4553-49D9-8B26-291CE0529B3C}" type="pres">
      <dgm:prSet presAssocID="{D986A79D-8A16-448E-BF2C-D218FBA51269}" presName="spaceRect" presStyleCnt="0"/>
      <dgm:spPr/>
    </dgm:pt>
    <dgm:pt modelId="{6FED2332-FA6F-4A0B-A0E9-1650FCBEC90B}" type="pres">
      <dgm:prSet presAssocID="{D986A79D-8A16-448E-BF2C-D218FBA51269}" presName="parTx" presStyleLbl="revTx" presStyleIdx="1" presStyleCnt="4">
        <dgm:presLayoutVars>
          <dgm:chMax val="0"/>
          <dgm:chPref val="0"/>
        </dgm:presLayoutVars>
      </dgm:prSet>
      <dgm:spPr/>
    </dgm:pt>
    <dgm:pt modelId="{1A0D4E84-26E1-43F2-8509-5E09B151EF04}" type="pres">
      <dgm:prSet presAssocID="{041817CF-C2FF-4708-832C-62038CB80517}" presName="sibTrans" presStyleCnt="0"/>
      <dgm:spPr/>
    </dgm:pt>
    <dgm:pt modelId="{33125793-9EC1-4CF8-B1B5-82884E58FBFA}" type="pres">
      <dgm:prSet presAssocID="{90D7B746-6343-48F5-A249-16B8175A1190}" presName="compNode" presStyleCnt="0"/>
      <dgm:spPr/>
    </dgm:pt>
    <dgm:pt modelId="{4487B22C-7E52-4B86-A1EF-9DE77C21586A}" type="pres">
      <dgm:prSet presAssocID="{90D7B746-6343-48F5-A249-16B8175A1190}" presName="bgRect" presStyleLbl="bgShp" presStyleIdx="2" presStyleCnt="4"/>
      <dgm:spPr/>
    </dgm:pt>
    <dgm:pt modelId="{299D16FB-634A-42E8-8C99-3627A24CDD42}" type="pres">
      <dgm:prSet presAssocID="{90D7B746-6343-48F5-A249-16B8175A119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ead with Gears"/>
        </a:ext>
      </dgm:extLst>
    </dgm:pt>
    <dgm:pt modelId="{B830E55E-192D-4AF9-96CF-D48C074A2E3E}" type="pres">
      <dgm:prSet presAssocID="{90D7B746-6343-48F5-A249-16B8175A1190}" presName="spaceRect" presStyleCnt="0"/>
      <dgm:spPr/>
    </dgm:pt>
    <dgm:pt modelId="{934A4B2A-E004-40BB-A851-A68FF382FF34}" type="pres">
      <dgm:prSet presAssocID="{90D7B746-6343-48F5-A249-16B8175A1190}" presName="parTx" presStyleLbl="revTx" presStyleIdx="2" presStyleCnt="4">
        <dgm:presLayoutVars>
          <dgm:chMax val="0"/>
          <dgm:chPref val="0"/>
        </dgm:presLayoutVars>
      </dgm:prSet>
      <dgm:spPr/>
    </dgm:pt>
    <dgm:pt modelId="{D3B93A9A-5CB4-42DF-9D28-7303382227EC}" type="pres">
      <dgm:prSet presAssocID="{0FA41449-DE97-413C-AF8A-2A482D86252A}" presName="sibTrans" presStyleCnt="0"/>
      <dgm:spPr/>
    </dgm:pt>
    <dgm:pt modelId="{632855BA-DFCD-4E2F-9499-26CF04891835}" type="pres">
      <dgm:prSet presAssocID="{CB86C1A6-A4A7-4DB0-9360-B91D64E01390}" presName="compNode" presStyleCnt="0"/>
      <dgm:spPr/>
    </dgm:pt>
    <dgm:pt modelId="{5816AE86-6B6B-4F06-BD75-1C480A5FCA35}" type="pres">
      <dgm:prSet presAssocID="{CB86C1A6-A4A7-4DB0-9360-B91D64E01390}" presName="bgRect" presStyleLbl="bgShp" presStyleIdx="3" presStyleCnt="4"/>
      <dgm:spPr/>
    </dgm:pt>
    <dgm:pt modelId="{2E76E378-65C8-4836-ADE6-43B44CFC3E4D}" type="pres">
      <dgm:prSet presAssocID="{CB86C1A6-A4A7-4DB0-9360-B91D64E0139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ookmark"/>
        </a:ext>
      </dgm:extLst>
    </dgm:pt>
    <dgm:pt modelId="{ECCAD010-650B-4DF0-B107-D302290A33A5}" type="pres">
      <dgm:prSet presAssocID="{CB86C1A6-A4A7-4DB0-9360-B91D64E01390}" presName="spaceRect" presStyleCnt="0"/>
      <dgm:spPr/>
    </dgm:pt>
    <dgm:pt modelId="{82D995F5-17EA-44CA-AAC8-F31CC7814CBF}" type="pres">
      <dgm:prSet presAssocID="{CB86C1A6-A4A7-4DB0-9360-B91D64E01390}" presName="parTx" presStyleLbl="revTx" presStyleIdx="3" presStyleCnt="4">
        <dgm:presLayoutVars>
          <dgm:chMax val="0"/>
          <dgm:chPref val="0"/>
        </dgm:presLayoutVars>
      </dgm:prSet>
      <dgm:spPr/>
    </dgm:pt>
  </dgm:ptLst>
  <dgm:cxnLst>
    <dgm:cxn modelId="{0AA56821-407C-4028-B0E2-F885BB8E5A61}" srcId="{D74F1D3B-F38B-432E-8EFF-C21427B46430}" destId="{D986A79D-8A16-448E-BF2C-D218FBA51269}" srcOrd="1" destOrd="0" parTransId="{4ACFAD94-9A2B-4558-9CE3-7B0F7B75FF02}" sibTransId="{041817CF-C2FF-4708-832C-62038CB80517}"/>
    <dgm:cxn modelId="{ACAC3443-88D1-4B33-BAF0-667E895396E3}" type="presOf" srcId="{CB86C1A6-A4A7-4DB0-9360-B91D64E01390}" destId="{82D995F5-17EA-44CA-AAC8-F31CC7814CBF}" srcOrd="0" destOrd="0" presId="urn:microsoft.com/office/officeart/2018/2/layout/IconVerticalSolidList"/>
    <dgm:cxn modelId="{DA8CED50-30B8-4A49-95D4-67BFB47A9E43}" type="presOf" srcId="{90D7B746-6343-48F5-A249-16B8175A1190}" destId="{934A4B2A-E004-40BB-A851-A68FF382FF34}" srcOrd="0" destOrd="0" presId="urn:microsoft.com/office/officeart/2018/2/layout/IconVerticalSolidList"/>
    <dgm:cxn modelId="{157C5C71-B452-421C-873C-375C8112E66B}" srcId="{D74F1D3B-F38B-432E-8EFF-C21427B46430}" destId="{4D03D07A-4B29-4BC3-B7CF-E5D9CA447E29}" srcOrd="0" destOrd="0" parTransId="{7A57AD59-AAA7-4B82-AA2D-091AF54E1170}" sibTransId="{9FDBCE35-6016-4463-A360-B9C40C7A21E5}"/>
    <dgm:cxn modelId="{2D951E7C-0EAC-46FD-AAD1-2EF7531EDAFB}" srcId="{D74F1D3B-F38B-432E-8EFF-C21427B46430}" destId="{90D7B746-6343-48F5-A249-16B8175A1190}" srcOrd="2" destOrd="0" parTransId="{9359B418-56AE-4A7A-9A4B-7575AD1E7186}" sibTransId="{0FA41449-DE97-413C-AF8A-2A482D86252A}"/>
    <dgm:cxn modelId="{A48CC187-7901-40B7-B1F5-521A78E76501}" type="presOf" srcId="{4D03D07A-4B29-4BC3-B7CF-E5D9CA447E29}" destId="{6E367C44-760A-403D-8DF5-52C64F1ACCB7}" srcOrd="0" destOrd="0" presId="urn:microsoft.com/office/officeart/2018/2/layout/IconVerticalSolidList"/>
    <dgm:cxn modelId="{FEAAF789-1CB1-4815-8376-E56FBE756949}" type="presOf" srcId="{D74F1D3B-F38B-432E-8EFF-C21427B46430}" destId="{CB3F3D81-987C-4E2D-A83B-3992A66A882B}" srcOrd="0" destOrd="0" presId="urn:microsoft.com/office/officeart/2018/2/layout/IconVerticalSolidList"/>
    <dgm:cxn modelId="{20AB60B5-50D9-499C-B0CD-581FBD434B65}" srcId="{D74F1D3B-F38B-432E-8EFF-C21427B46430}" destId="{CB86C1A6-A4A7-4DB0-9360-B91D64E01390}" srcOrd="3" destOrd="0" parTransId="{79669B53-0EEA-441D-A12D-F9B019EBDA3F}" sibTransId="{158CFA98-EE99-489E-87EB-9D3A222AF973}"/>
    <dgm:cxn modelId="{10ADA8C1-9F29-4966-AB96-52D09186B53A}" type="presOf" srcId="{D986A79D-8A16-448E-BF2C-D218FBA51269}" destId="{6FED2332-FA6F-4A0B-A0E9-1650FCBEC90B}" srcOrd="0" destOrd="0" presId="urn:microsoft.com/office/officeart/2018/2/layout/IconVerticalSolidList"/>
    <dgm:cxn modelId="{34C0D8BB-33E5-4083-BBEE-000B7C03B286}" type="presParOf" srcId="{CB3F3D81-987C-4E2D-A83B-3992A66A882B}" destId="{F30A3A53-F13D-48EA-AC3D-E0CF9ED2AD8B}" srcOrd="0" destOrd="0" presId="urn:microsoft.com/office/officeart/2018/2/layout/IconVerticalSolidList"/>
    <dgm:cxn modelId="{45F057E9-9D9E-403B-9072-6CA13919A915}" type="presParOf" srcId="{F30A3A53-F13D-48EA-AC3D-E0CF9ED2AD8B}" destId="{1AFDFFB7-9630-45F8-AE93-15412AA2184D}" srcOrd="0" destOrd="0" presId="urn:microsoft.com/office/officeart/2018/2/layout/IconVerticalSolidList"/>
    <dgm:cxn modelId="{3D7A3DC6-65E7-428F-AED3-EE267B2CF5D5}" type="presParOf" srcId="{F30A3A53-F13D-48EA-AC3D-E0CF9ED2AD8B}" destId="{4C30FB07-94D2-4093-838F-6A3B246009A0}" srcOrd="1" destOrd="0" presId="urn:microsoft.com/office/officeart/2018/2/layout/IconVerticalSolidList"/>
    <dgm:cxn modelId="{AD644EC6-8CA4-417C-B9CA-C989492AF121}" type="presParOf" srcId="{F30A3A53-F13D-48EA-AC3D-E0CF9ED2AD8B}" destId="{A3A1CFE3-9249-4AF8-A467-43DB71EDA49C}" srcOrd="2" destOrd="0" presId="urn:microsoft.com/office/officeart/2018/2/layout/IconVerticalSolidList"/>
    <dgm:cxn modelId="{368EA4B7-190E-4922-9DDB-C3EEB11EF439}" type="presParOf" srcId="{F30A3A53-F13D-48EA-AC3D-E0CF9ED2AD8B}" destId="{6E367C44-760A-403D-8DF5-52C64F1ACCB7}" srcOrd="3" destOrd="0" presId="urn:microsoft.com/office/officeart/2018/2/layout/IconVerticalSolidList"/>
    <dgm:cxn modelId="{81800C05-6AD9-4A44-999B-D6F6B114369C}" type="presParOf" srcId="{CB3F3D81-987C-4E2D-A83B-3992A66A882B}" destId="{7F584E02-7AC7-423F-8134-525154078797}" srcOrd="1" destOrd="0" presId="urn:microsoft.com/office/officeart/2018/2/layout/IconVerticalSolidList"/>
    <dgm:cxn modelId="{DB52986A-BB71-4129-8473-F7A3DC0956DB}" type="presParOf" srcId="{CB3F3D81-987C-4E2D-A83B-3992A66A882B}" destId="{801A95A9-1392-4283-9B15-D8A792413FCA}" srcOrd="2" destOrd="0" presId="urn:microsoft.com/office/officeart/2018/2/layout/IconVerticalSolidList"/>
    <dgm:cxn modelId="{5417DBB4-F45D-40DA-A900-D89073140570}" type="presParOf" srcId="{801A95A9-1392-4283-9B15-D8A792413FCA}" destId="{B9AFF2FE-E302-43E3-A707-6A5465F29C33}" srcOrd="0" destOrd="0" presId="urn:microsoft.com/office/officeart/2018/2/layout/IconVerticalSolidList"/>
    <dgm:cxn modelId="{3327BA4D-9908-4802-A8E1-4C767CB691F3}" type="presParOf" srcId="{801A95A9-1392-4283-9B15-D8A792413FCA}" destId="{96BFDE95-711F-49CF-8EE3-93887117211D}" srcOrd="1" destOrd="0" presId="urn:microsoft.com/office/officeart/2018/2/layout/IconVerticalSolidList"/>
    <dgm:cxn modelId="{694DAD88-11B6-4991-9C32-0A68DB7D6CBA}" type="presParOf" srcId="{801A95A9-1392-4283-9B15-D8A792413FCA}" destId="{6E1DF2C3-4553-49D9-8B26-291CE0529B3C}" srcOrd="2" destOrd="0" presId="urn:microsoft.com/office/officeart/2018/2/layout/IconVerticalSolidList"/>
    <dgm:cxn modelId="{CD52639F-AEB4-47F1-8C42-8B9925402046}" type="presParOf" srcId="{801A95A9-1392-4283-9B15-D8A792413FCA}" destId="{6FED2332-FA6F-4A0B-A0E9-1650FCBEC90B}" srcOrd="3" destOrd="0" presId="urn:microsoft.com/office/officeart/2018/2/layout/IconVerticalSolidList"/>
    <dgm:cxn modelId="{E68A4385-95AB-4BA4-A4A8-1AD974BCF1A6}" type="presParOf" srcId="{CB3F3D81-987C-4E2D-A83B-3992A66A882B}" destId="{1A0D4E84-26E1-43F2-8509-5E09B151EF04}" srcOrd="3" destOrd="0" presId="urn:microsoft.com/office/officeart/2018/2/layout/IconVerticalSolidList"/>
    <dgm:cxn modelId="{4EFA3538-2F4D-4F99-B92A-0A7DFA72A3D1}" type="presParOf" srcId="{CB3F3D81-987C-4E2D-A83B-3992A66A882B}" destId="{33125793-9EC1-4CF8-B1B5-82884E58FBFA}" srcOrd="4" destOrd="0" presId="urn:microsoft.com/office/officeart/2018/2/layout/IconVerticalSolidList"/>
    <dgm:cxn modelId="{282E23F1-CA6C-488C-B3D7-BDC20E7C0D5B}" type="presParOf" srcId="{33125793-9EC1-4CF8-B1B5-82884E58FBFA}" destId="{4487B22C-7E52-4B86-A1EF-9DE77C21586A}" srcOrd="0" destOrd="0" presId="urn:microsoft.com/office/officeart/2018/2/layout/IconVerticalSolidList"/>
    <dgm:cxn modelId="{FFFA0FC0-7760-4429-B6E0-93C640EF3F67}" type="presParOf" srcId="{33125793-9EC1-4CF8-B1B5-82884E58FBFA}" destId="{299D16FB-634A-42E8-8C99-3627A24CDD42}" srcOrd="1" destOrd="0" presId="urn:microsoft.com/office/officeart/2018/2/layout/IconVerticalSolidList"/>
    <dgm:cxn modelId="{9F23ECDB-8E80-4F9A-92E1-A30CA58ECF09}" type="presParOf" srcId="{33125793-9EC1-4CF8-B1B5-82884E58FBFA}" destId="{B830E55E-192D-4AF9-96CF-D48C074A2E3E}" srcOrd="2" destOrd="0" presId="urn:microsoft.com/office/officeart/2018/2/layout/IconVerticalSolidList"/>
    <dgm:cxn modelId="{D6FEE879-C548-43C1-B85F-E5B87C992DFA}" type="presParOf" srcId="{33125793-9EC1-4CF8-B1B5-82884E58FBFA}" destId="{934A4B2A-E004-40BB-A851-A68FF382FF34}" srcOrd="3" destOrd="0" presId="urn:microsoft.com/office/officeart/2018/2/layout/IconVerticalSolidList"/>
    <dgm:cxn modelId="{D2A7D8B1-C60E-4610-BEAA-5EA676E19FB8}" type="presParOf" srcId="{CB3F3D81-987C-4E2D-A83B-3992A66A882B}" destId="{D3B93A9A-5CB4-42DF-9D28-7303382227EC}" srcOrd="5" destOrd="0" presId="urn:microsoft.com/office/officeart/2018/2/layout/IconVerticalSolidList"/>
    <dgm:cxn modelId="{A1DFD904-BBC7-46EA-869E-A0A185C2C16F}" type="presParOf" srcId="{CB3F3D81-987C-4E2D-A83B-3992A66A882B}" destId="{632855BA-DFCD-4E2F-9499-26CF04891835}" srcOrd="6" destOrd="0" presId="urn:microsoft.com/office/officeart/2018/2/layout/IconVerticalSolidList"/>
    <dgm:cxn modelId="{EE3E016F-D26E-4CED-87F8-531F45B10F59}" type="presParOf" srcId="{632855BA-DFCD-4E2F-9499-26CF04891835}" destId="{5816AE86-6B6B-4F06-BD75-1C480A5FCA35}" srcOrd="0" destOrd="0" presId="urn:microsoft.com/office/officeart/2018/2/layout/IconVerticalSolidList"/>
    <dgm:cxn modelId="{9BCACD50-1CE0-47E4-8E72-142CBBA3D5B3}" type="presParOf" srcId="{632855BA-DFCD-4E2F-9499-26CF04891835}" destId="{2E76E378-65C8-4836-ADE6-43B44CFC3E4D}" srcOrd="1" destOrd="0" presId="urn:microsoft.com/office/officeart/2018/2/layout/IconVerticalSolidList"/>
    <dgm:cxn modelId="{60026C00-5C1A-4B3A-9D32-FCBC539F91FE}" type="presParOf" srcId="{632855BA-DFCD-4E2F-9499-26CF04891835}" destId="{ECCAD010-650B-4DF0-B107-D302290A33A5}" srcOrd="2" destOrd="0" presId="urn:microsoft.com/office/officeart/2018/2/layout/IconVerticalSolidList"/>
    <dgm:cxn modelId="{E989DD84-0869-48E3-8525-BF7E14B87B78}" type="presParOf" srcId="{632855BA-DFCD-4E2F-9499-26CF04891835}" destId="{82D995F5-17EA-44CA-AAC8-F31CC7814CB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3B571F4D-BDF1-4744-B3DF-9D3BDA18EF9A}" type="doc">
      <dgm:prSet loTypeId="urn:microsoft.com/office/officeart/2018/2/layout/IconCircleList" loCatId="icon" qsTypeId="urn:microsoft.com/office/officeart/2005/8/quickstyle/simple1" qsCatId="simple" csTypeId="urn:microsoft.com/office/officeart/2018/5/colors/Iconchunking_neutralbg_accent1_2" csCatId="accent1" phldr="1"/>
      <dgm:spPr/>
      <dgm:t>
        <a:bodyPr/>
        <a:lstStyle/>
        <a:p>
          <a:endParaRPr lang="en-US"/>
        </a:p>
      </dgm:t>
    </dgm:pt>
    <dgm:pt modelId="{BFB3D2FD-8BFC-4211-B748-519E083214F3}">
      <dgm:prSet/>
      <dgm:spPr/>
      <dgm:t>
        <a:bodyPr/>
        <a:lstStyle/>
        <a:p>
          <a:r>
            <a:rPr lang="en-US" b="0" i="0"/>
            <a:t>Clearly communicate when and how the GC is using AI in interactions with the public.</a:t>
          </a:r>
          <a:endParaRPr lang="en-US"/>
        </a:p>
      </dgm:t>
    </dgm:pt>
    <dgm:pt modelId="{EAB9A3CF-7F97-4C34-A527-B38F9CE4651E}" type="parTrans" cxnId="{C49EEE1E-C034-4628-ABA6-EA4441C105F5}">
      <dgm:prSet/>
      <dgm:spPr/>
      <dgm:t>
        <a:bodyPr/>
        <a:lstStyle/>
        <a:p>
          <a:endParaRPr lang="en-US"/>
        </a:p>
      </dgm:t>
    </dgm:pt>
    <dgm:pt modelId="{E7199942-ED4E-4E2D-A31A-F9D2E9954958}" type="sibTrans" cxnId="{C49EEE1E-C034-4628-ABA6-EA4441C105F5}">
      <dgm:prSet/>
      <dgm:spPr/>
      <dgm:t>
        <a:bodyPr/>
        <a:lstStyle/>
        <a:p>
          <a:endParaRPr lang="en-US"/>
        </a:p>
      </dgm:t>
    </dgm:pt>
    <dgm:pt modelId="{87DF551E-AF5E-4CF4-836D-90ECA795B869}">
      <dgm:prSet/>
      <dgm:spPr/>
      <dgm:t>
        <a:bodyPr/>
        <a:lstStyle/>
        <a:p>
          <a:r>
            <a:rPr lang="en-US" b="0" i="0"/>
            <a:t>Inform users when messages addressed to them are generated by AI.</a:t>
          </a:r>
          <a:endParaRPr lang="en-US"/>
        </a:p>
      </dgm:t>
    </dgm:pt>
    <dgm:pt modelId="{C768C974-804D-452C-8421-3FA07B1059EB}" type="parTrans" cxnId="{20ADCC3C-9F2B-45ED-AED8-ADD2E186FB13}">
      <dgm:prSet/>
      <dgm:spPr/>
      <dgm:t>
        <a:bodyPr/>
        <a:lstStyle/>
        <a:p>
          <a:endParaRPr lang="en-US"/>
        </a:p>
      </dgm:t>
    </dgm:pt>
    <dgm:pt modelId="{1C219264-678F-4869-A853-3A95B89B2EFD}" type="sibTrans" cxnId="{20ADCC3C-9F2B-45ED-AED8-ADD2E186FB13}">
      <dgm:prSet/>
      <dgm:spPr/>
      <dgm:t>
        <a:bodyPr/>
        <a:lstStyle/>
        <a:p>
          <a:endParaRPr lang="en-US"/>
        </a:p>
      </dgm:t>
    </dgm:pt>
    <dgm:pt modelId="{3C37DFBD-A6FD-4D4A-91E9-662D790B99C7}">
      <dgm:prSet/>
      <dgm:spPr/>
      <dgm:t>
        <a:bodyPr/>
        <a:lstStyle/>
        <a:p>
          <a:r>
            <a:rPr lang="en-US" b="0" i="0"/>
            <a:t>Consider offering non-automated means of communicating with the GC.</a:t>
          </a:r>
          <a:endParaRPr lang="en-US"/>
        </a:p>
      </dgm:t>
    </dgm:pt>
    <dgm:pt modelId="{F1E49148-F5DC-4E73-A053-B41B0BBA13C5}" type="parTrans" cxnId="{28A5F5D5-60E5-478D-888E-4B1E3B544257}">
      <dgm:prSet/>
      <dgm:spPr/>
      <dgm:t>
        <a:bodyPr/>
        <a:lstStyle/>
        <a:p>
          <a:endParaRPr lang="en-US"/>
        </a:p>
      </dgm:t>
    </dgm:pt>
    <dgm:pt modelId="{DF65A5A2-3618-44C4-91FD-5BE458995E52}" type="sibTrans" cxnId="{28A5F5D5-60E5-478D-888E-4B1E3B544257}">
      <dgm:prSet/>
      <dgm:spPr/>
      <dgm:t>
        <a:bodyPr/>
        <a:lstStyle/>
        <a:p>
          <a:endParaRPr lang="en-US"/>
        </a:p>
      </dgm:t>
    </dgm:pt>
    <dgm:pt modelId="{E941A828-6C84-4E74-BFF4-AE2A05CA56B2}" type="pres">
      <dgm:prSet presAssocID="{3B571F4D-BDF1-4744-B3DF-9D3BDA18EF9A}" presName="root" presStyleCnt="0">
        <dgm:presLayoutVars>
          <dgm:dir/>
          <dgm:resizeHandles val="exact"/>
        </dgm:presLayoutVars>
      </dgm:prSet>
      <dgm:spPr/>
    </dgm:pt>
    <dgm:pt modelId="{412DE901-63DF-42CE-9E81-7CC21DFAD45F}" type="pres">
      <dgm:prSet presAssocID="{3B571F4D-BDF1-4744-B3DF-9D3BDA18EF9A}" presName="container" presStyleCnt="0">
        <dgm:presLayoutVars>
          <dgm:dir/>
          <dgm:resizeHandles val="exact"/>
        </dgm:presLayoutVars>
      </dgm:prSet>
      <dgm:spPr/>
    </dgm:pt>
    <dgm:pt modelId="{EC34DCC3-D495-4498-B97C-B28854E14BE9}" type="pres">
      <dgm:prSet presAssocID="{BFB3D2FD-8BFC-4211-B748-519E083214F3}" presName="compNode" presStyleCnt="0"/>
      <dgm:spPr/>
    </dgm:pt>
    <dgm:pt modelId="{CFBBF9C6-D37A-4545-A67A-77928CBA45AF}" type="pres">
      <dgm:prSet presAssocID="{BFB3D2FD-8BFC-4211-B748-519E083214F3}" presName="iconBgRect" presStyleLbl="bgShp" presStyleIdx="0" presStyleCnt="3"/>
      <dgm:spPr/>
    </dgm:pt>
    <dgm:pt modelId="{9AE00196-D56C-4228-BCE3-C8F2B7422564}" type="pres">
      <dgm:prSet presAssocID="{BFB3D2FD-8BFC-4211-B748-519E083214F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obot"/>
        </a:ext>
      </dgm:extLst>
    </dgm:pt>
    <dgm:pt modelId="{38A10222-F068-4ECA-B7EC-1E44A8184B05}" type="pres">
      <dgm:prSet presAssocID="{BFB3D2FD-8BFC-4211-B748-519E083214F3}" presName="spaceRect" presStyleCnt="0"/>
      <dgm:spPr/>
    </dgm:pt>
    <dgm:pt modelId="{CF674524-7B3B-44AE-8961-1E25176A59BD}" type="pres">
      <dgm:prSet presAssocID="{BFB3D2FD-8BFC-4211-B748-519E083214F3}" presName="textRect" presStyleLbl="revTx" presStyleIdx="0" presStyleCnt="3">
        <dgm:presLayoutVars>
          <dgm:chMax val="1"/>
          <dgm:chPref val="1"/>
        </dgm:presLayoutVars>
      </dgm:prSet>
      <dgm:spPr/>
    </dgm:pt>
    <dgm:pt modelId="{455C8FDB-403E-4A02-971E-D1BF4B746905}" type="pres">
      <dgm:prSet presAssocID="{E7199942-ED4E-4E2D-A31A-F9D2E9954958}" presName="sibTrans" presStyleLbl="sibTrans2D1" presStyleIdx="0" presStyleCnt="0"/>
      <dgm:spPr/>
    </dgm:pt>
    <dgm:pt modelId="{3F9AB3C9-AD9C-4DE3-943A-6C1DC6E11BDE}" type="pres">
      <dgm:prSet presAssocID="{87DF551E-AF5E-4CF4-836D-90ECA795B869}" presName="compNode" presStyleCnt="0"/>
      <dgm:spPr/>
    </dgm:pt>
    <dgm:pt modelId="{2D0F4982-C6F1-406E-853A-17CE797ABC1E}" type="pres">
      <dgm:prSet presAssocID="{87DF551E-AF5E-4CF4-836D-90ECA795B869}" presName="iconBgRect" presStyleLbl="bgShp" presStyleIdx="1" presStyleCnt="3"/>
      <dgm:spPr/>
    </dgm:pt>
    <dgm:pt modelId="{5C8113AA-DBE8-46E0-B630-25AC7FB140E7}" type="pres">
      <dgm:prSet presAssocID="{87DF551E-AF5E-4CF4-836D-90ECA795B86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Bubble"/>
        </a:ext>
      </dgm:extLst>
    </dgm:pt>
    <dgm:pt modelId="{F8BA82CA-6412-4F3F-8BB3-F6E3C8159684}" type="pres">
      <dgm:prSet presAssocID="{87DF551E-AF5E-4CF4-836D-90ECA795B869}" presName="spaceRect" presStyleCnt="0"/>
      <dgm:spPr/>
    </dgm:pt>
    <dgm:pt modelId="{08EBEA94-0FA4-46D8-8F0D-BD7EABE6B9A8}" type="pres">
      <dgm:prSet presAssocID="{87DF551E-AF5E-4CF4-836D-90ECA795B869}" presName="textRect" presStyleLbl="revTx" presStyleIdx="1" presStyleCnt="3">
        <dgm:presLayoutVars>
          <dgm:chMax val="1"/>
          <dgm:chPref val="1"/>
        </dgm:presLayoutVars>
      </dgm:prSet>
      <dgm:spPr/>
    </dgm:pt>
    <dgm:pt modelId="{65781ADC-2C5E-4198-8116-E650D4CE6502}" type="pres">
      <dgm:prSet presAssocID="{1C219264-678F-4869-A853-3A95B89B2EFD}" presName="sibTrans" presStyleLbl="sibTrans2D1" presStyleIdx="0" presStyleCnt="0"/>
      <dgm:spPr/>
    </dgm:pt>
    <dgm:pt modelId="{B76EC9A8-5B39-4A1F-823D-E92131B975A0}" type="pres">
      <dgm:prSet presAssocID="{3C37DFBD-A6FD-4D4A-91E9-662D790B99C7}" presName="compNode" presStyleCnt="0"/>
      <dgm:spPr/>
    </dgm:pt>
    <dgm:pt modelId="{1B507239-60D5-48CB-B074-B7C4B178C2FE}" type="pres">
      <dgm:prSet presAssocID="{3C37DFBD-A6FD-4D4A-91E9-662D790B99C7}" presName="iconBgRect" presStyleLbl="bgShp" presStyleIdx="2" presStyleCnt="3"/>
      <dgm:spPr/>
    </dgm:pt>
    <dgm:pt modelId="{665DD5EF-E5E5-4DA9-BF96-DBB7E468D418}" type="pres">
      <dgm:prSet presAssocID="{3C37DFBD-A6FD-4D4A-91E9-662D790B99C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otecting Hand"/>
        </a:ext>
      </dgm:extLst>
    </dgm:pt>
    <dgm:pt modelId="{33CB5A00-0745-45A0-A556-2796C2D45C76}" type="pres">
      <dgm:prSet presAssocID="{3C37DFBD-A6FD-4D4A-91E9-662D790B99C7}" presName="spaceRect" presStyleCnt="0"/>
      <dgm:spPr/>
    </dgm:pt>
    <dgm:pt modelId="{010DBEDE-3C95-4DD9-BDC9-BA378C4786C4}" type="pres">
      <dgm:prSet presAssocID="{3C37DFBD-A6FD-4D4A-91E9-662D790B99C7}" presName="textRect" presStyleLbl="revTx" presStyleIdx="2" presStyleCnt="3">
        <dgm:presLayoutVars>
          <dgm:chMax val="1"/>
          <dgm:chPref val="1"/>
        </dgm:presLayoutVars>
      </dgm:prSet>
      <dgm:spPr/>
    </dgm:pt>
  </dgm:ptLst>
  <dgm:cxnLst>
    <dgm:cxn modelId="{17FD3B18-6D79-42A4-8036-185E74DC2F22}" type="presOf" srcId="{3C37DFBD-A6FD-4D4A-91E9-662D790B99C7}" destId="{010DBEDE-3C95-4DD9-BDC9-BA378C4786C4}" srcOrd="0" destOrd="0" presId="urn:microsoft.com/office/officeart/2018/2/layout/IconCircleList"/>
    <dgm:cxn modelId="{C49EEE1E-C034-4628-ABA6-EA4441C105F5}" srcId="{3B571F4D-BDF1-4744-B3DF-9D3BDA18EF9A}" destId="{BFB3D2FD-8BFC-4211-B748-519E083214F3}" srcOrd="0" destOrd="0" parTransId="{EAB9A3CF-7F97-4C34-A527-B38F9CE4651E}" sibTransId="{E7199942-ED4E-4E2D-A31A-F9D2E9954958}"/>
    <dgm:cxn modelId="{20ADCC3C-9F2B-45ED-AED8-ADD2E186FB13}" srcId="{3B571F4D-BDF1-4744-B3DF-9D3BDA18EF9A}" destId="{87DF551E-AF5E-4CF4-836D-90ECA795B869}" srcOrd="1" destOrd="0" parTransId="{C768C974-804D-452C-8421-3FA07B1059EB}" sibTransId="{1C219264-678F-4869-A853-3A95B89B2EFD}"/>
    <dgm:cxn modelId="{FA8D4075-BDDD-4FAB-844A-FCED0FE0CE4E}" type="presOf" srcId="{E7199942-ED4E-4E2D-A31A-F9D2E9954958}" destId="{455C8FDB-403E-4A02-971E-D1BF4B746905}" srcOrd="0" destOrd="0" presId="urn:microsoft.com/office/officeart/2018/2/layout/IconCircleList"/>
    <dgm:cxn modelId="{1CA8BE9B-968E-4FBC-BBAA-02D02BA62548}" type="presOf" srcId="{BFB3D2FD-8BFC-4211-B748-519E083214F3}" destId="{CF674524-7B3B-44AE-8961-1E25176A59BD}" srcOrd="0" destOrd="0" presId="urn:microsoft.com/office/officeart/2018/2/layout/IconCircleList"/>
    <dgm:cxn modelId="{35B6A7A1-BF72-49C4-A8AD-44F34697A4A3}" type="presOf" srcId="{1C219264-678F-4869-A853-3A95B89B2EFD}" destId="{65781ADC-2C5E-4198-8116-E650D4CE6502}" srcOrd="0" destOrd="0" presId="urn:microsoft.com/office/officeart/2018/2/layout/IconCircleList"/>
    <dgm:cxn modelId="{28A5F5D5-60E5-478D-888E-4B1E3B544257}" srcId="{3B571F4D-BDF1-4744-B3DF-9D3BDA18EF9A}" destId="{3C37DFBD-A6FD-4D4A-91E9-662D790B99C7}" srcOrd="2" destOrd="0" parTransId="{F1E49148-F5DC-4E73-A053-B41B0BBA13C5}" sibTransId="{DF65A5A2-3618-44C4-91FD-5BE458995E52}"/>
    <dgm:cxn modelId="{AE1DF9F7-555C-4482-B74F-A7004E78BDAC}" type="presOf" srcId="{3B571F4D-BDF1-4744-B3DF-9D3BDA18EF9A}" destId="{E941A828-6C84-4E74-BFF4-AE2A05CA56B2}" srcOrd="0" destOrd="0" presId="urn:microsoft.com/office/officeart/2018/2/layout/IconCircleList"/>
    <dgm:cxn modelId="{A7BE6BFC-BD2C-4ED1-9D87-BFAF9D7BA485}" type="presOf" srcId="{87DF551E-AF5E-4CF4-836D-90ECA795B869}" destId="{08EBEA94-0FA4-46D8-8F0D-BD7EABE6B9A8}" srcOrd="0" destOrd="0" presId="urn:microsoft.com/office/officeart/2018/2/layout/IconCircleList"/>
    <dgm:cxn modelId="{E838DC35-CDAA-4358-8B69-1323DDA38E9E}" type="presParOf" srcId="{E941A828-6C84-4E74-BFF4-AE2A05CA56B2}" destId="{412DE901-63DF-42CE-9E81-7CC21DFAD45F}" srcOrd="0" destOrd="0" presId="urn:microsoft.com/office/officeart/2018/2/layout/IconCircleList"/>
    <dgm:cxn modelId="{7B063BCE-F59D-4A35-8637-21F01AF22EFB}" type="presParOf" srcId="{412DE901-63DF-42CE-9E81-7CC21DFAD45F}" destId="{EC34DCC3-D495-4498-B97C-B28854E14BE9}" srcOrd="0" destOrd="0" presId="urn:microsoft.com/office/officeart/2018/2/layout/IconCircleList"/>
    <dgm:cxn modelId="{A0D310BB-21DB-4663-9C52-9F4847B040EC}" type="presParOf" srcId="{EC34DCC3-D495-4498-B97C-B28854E14BE9}" destId="{CFBBF9C6-D37A-4545-A67A-77928CBA45AF}" srcOrd="0" destOrd="0" presId="urn:microsoft.com/office/officeart/2018/2/layout/IconCircleList"/>
    <dgm:cxn modelId="{05F6E611-5B50-4FF9-B2A1-8894AA2DD2C4}" type="presParOf" srcId="{EC34DCC3-D495-4498-B97C-B28854E14BE9}" destId="{9AE00196-D56C-4228-BCE3-C8F2B7422564}" srcOrd="1" destOrd="0" presId="urn:microsoft.com/office/officeart/2018/2/layout/IconCircleList"/>
    <dgm:cxn modelId="{06DFAD3B-2C33-43A3-9CA4-55BF4818223F}" type="presParOf" srcId="{EC34DCC3-D495-4498-B97C-B28854E14BE9}" destId="{38A10222-F068-4ECA-B7EC-1E44A8184B05}" srcOrd="2" destOrd="0" presId="urn:microsoft.com/office/officeart/2018/2/layout/IconCircleList"/>
    <dgm:cxn modelId="{85C13035-1BFB-4703-89AF-0CEAE8F7746F}" type="presParOf" srcId="{EC34DCC3-D495-4498-B97C-B28854E14BE9}" destId="{CF674524-7B3B-44AE-8961-1E25176A59BD}" srcOrd="3" destOrd="0" presId="urn:microsoft.com/office/officeart/2018/2/layout/IconCircleList"/>
    <dgm:cxn modelId="{E28BB485-7EA0-451E-A7D2-F901B1CB8FC2}" type="presParOf" srcId="{412DE901-63DF-42CE-9E81-7CC21DFAD45F}" destId="{455C8FDB-403E-4A02-971E-D1BF4B746905}" srcOrd="1" destOrd="0" presId="urn:microsoft.com/office/officeart/2018/2/layout/IconCircleList"/>
    <dgm:cxn modelId="{BC0ECE14-0376-4332-A99C-D070B852E048}" type="presParOf" srcId="{412DE901-63DF-42CE-9E81-7CC21DFAD45F}" destId="{3F9AB3C9-AD9C-4DE3-943A-6C1DC6E11BDE}" srcOrd="2" destOrd="0" presId="urn:microsoft.com/office/officeart/2018/2/layout/IconCircleList"/>
    <dgm:cxn modelId="{B4332E93-85DD-4F74-AF9E-A00693C51BF7}" type="presParOf" srcId="{3F9AB3C9-AD9C-4DE3-943A-6C1DC6E11BDE}" destId="{2D0F4982-C6F1-406E-853A-17CE797ABC1E}" srcOrd="0" destOrd="0" presId="urn:microsoft.com/office/officeart/2018/2/layout/IconCircleList"/>
    <dgm:cxn modelId="{8CC66A8F-1D53-4B9D-AC99-0F10BF65DDE7}" type="presParOf" srcId="{3F9AB3C9-AD9C-4DE3-943A-6C1DC6E11BDE}" destId="{5C8113AA-DBE8-46E0-B630-25AC7FB140E7}" srcOrd="1" destOrd="0" presId="urn:microsoft.com/office/officeart/2018/2/layout/IconCircleList"/>
    <dgm:cxn modelId="{3D82F29B-5C36-4175-8453-58BD552CB27E}" type="presParOf" srcId="{3F9AB3C9-AD9C-4DE3-943A-6C1DC6E11BDE}" destId="{F8BA82CA-6412-4F3F-8BB3-F6E3C8159684}" srcOrd="2" destOrd="0" presId="urn:microsoft.com/office/officeart/2018/2/layout/IconCircleList"/>
    <dgm:cxn modelId="{3B82FDAB-6CE7-4A37-BE57-6D7F2609F809}" type="presParOf" srcId="{3F9AB3C9-AD9C-4DE3-943A-6C1DC6E11BDE}" destId="{08EBEA94-0FA4-46D8-8F0D-BD7EABE6B9A8}" srcOrd="3" destOrd="0" presId="urn:microsoft.com/office/officeart/2018/2/layout/IconCircleList"/>
    <dgm:cxn modelId="{0B78B8CB-CDA3-448D-991D-89539150DE3B}" type="presParOf" srcId="{412DE901-63DF-42CE-9E81-7CC21DFAD45F}" destId="{65781ADC-2C5E-4198-8116-E650D4CE6502}" srcOrd="3" destOrd="0" presId="urn:microsoft.com/office/officeart/2018/2/layout/IconCircleList"/>
    <dgm:cxn modelId="{B74B8ABC-1C97-455C-AAA1-C02FC66FEA68}" type="presParOf" srcId="{412DE901-63DF-42CE-9E81-7CC21DFAD45F}" destId="{B76EC9A8-5B39-4A1F-823D-E92131B975A0}" srcOrd="4" destOrd="0" presId="urn:microsoft.com/office/officeart/2018/2/layout/IconCircleList"/>
    <dgm:cxn modelId="{64FC1980-F5E1-4674-BCF3-21E59C826E15}" type="presParOf" srcId="{B76EC9A8-5B39-4A1F-823D-E92131B975A0}" destId="{1B507239-60D5-48CB-B074-B7C4B178C2FE}" srcOrd="0" destOrd="0" presId="urn:microsoft.com/office/officeart/2018/2/layout/IconCircleList"/>
    <dgm:cxn modelId="{4C05AF1C-3EDA-45A9-8F89-7C3065B78762}" type="presParOf" srcId="{B76EC9A8-5B39-4A1F-823D-E92131B975A0}" destId="{665DD5EF-E5E5-4DA9-BF96-DBB7E468D418}" srcOrd="1" destOrd="0" presId="urn:microsoft.com/office/officeart/2018/2/layout/IconCircleList"/>
    <dgm:cxn modelId="{BC8C42DE-2B60-4E96-9230-A81B518BB037}" type="presParOf" srcId="{B76EC9A8-5B39-4A1F-823D-E92131B975A0}" destId="{33CB5A00-0745-45A0-A556-2796C2D45C76}" srcOrd="2" destOrd="0" presId="urn:microsoft.com/office/officeart/2018/2/layout/IconCircleList"/>
    <dgm:cxn modelId="{BA328BB1-EE5B-47FA-BE3C-1DA6B03C78C0}" type="presParOf" srcId="{B76EC9A8-5B39-4A1F-823D-E92131B975A0}" destId="{010DBEDE-3C95-4DD9-BDC9-BA378C4786C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C17698CA-BF15-415D-9FA4-D258D2210B6A}"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71200925-6D8D-41DD-8926-B5A517D5BB1C}">
      <dgm:prSet/>
      <dgm:spPr/>
      <dgm:t>
        <a:bodyPr/>
        <a:lstStyle/>
        <a:p>
          <a:pPr>
            <a:lnSpc>
              <a:spcPct val="100000"/>
            </a:lnSpc>
          </a:pPr>
          <a:r>
            <a:rPr lang="en-US" b="0" i="0"/>
            <a:t>Use watermarks so that users can identify content generated by AI.</a:t>
          </a:r>
          <a:endParaRPr lang="en-US"/>
        </a:p>
      </dgm:t>
    </dgm:pt>
    <dgm:pt modelId="{59D1717F-032A-423B-AF03-B924102916A8}" type="parTrans" cxnId="{8A02C4E4-57A1-4A5E-B512-61866E138EA8}">
      <dgm:prSet/>
      <dgm:spPr/>
      <dgm:t>
        <a:bodyPr/>
        <a:lstStyle/>
        <a:p>
          <a:endParaRPr lang="en-US"/>
        </a:p>
      </dgm:t>
    </dgm:pt>
    <dgm:pt modelId="{A159E727-E592-4F36-B5F9-498576BA7A9E}" type="sibTrans" cxnId="{8A02C4E4-57A1-4A5E-B512-61866E138EA8}">
      <dgm:prSet/>
      <dgm:spPr/>
      <dgm:t>
        <a:bodyPr/>
        <a:lstStyle/>
        <a:p>
          <a:pPr>
            <a:lnSpc>
              <a:spcPct val="100000"/>
            </a:lnSpc>
          </a:pPr>
          <a:endParaRPr lang="en-US"/>
        </a:p>
      </dgm:t>
    </dgm:pt>
    <dgm:pt modelId="{FE2CB0AE-52B8-410E-9714-53180A93E4A6}">
      <dgm:prSet/>
      <dgm:spPr/>
      <dgm:t>
        <a:bodyPr/>
        <a:lstStyle/>
        <a:p>
          <a:pPr>
            <a:lnSpc>
              <a:spcPct val="100000"/>
            </a:lnSpc>
          </a:pPr>
          <a:r>
            <a:rPr lang="en-US" b="0" i="0"/>
            <a:t>Publish information about the system, such as a plain-language description of how it works, the reasons for using it, and the quality assurance steps taken.</a:t>
          </a:r>
          <a:endParaRPr lang="en-US"/>
        </a:p>
      </dgm:t>
    </dgm:pt>
    <dgm:pt modelId="{ED6B7CDB-0195-4D06-A9BF-BFF9DD4E0ECE}" type="parTrans" cxnId="{671A2C14-9AA6-4ED0-A855-69E54F0AE80D}">
      <dgm:prSet/>
      <dgm:spPr/>
      <dgm:t>
        <a:bodyPr/>
        <a:lstStyle/>
        <a:p>
          <a:endParaRPr lang="en-US"/>
        </a:p>
      </dgm:t>
    </dgm:pt>
    <dgm:pt modelId="{F677A7C6-6FFC-438E-B949-468B3A587FC7}" type="sibTrans" cxnId="{671A2C14-9AA6-4ED0-A855-69E54F0AE80D}">
      <dgm:prSet/>
      <dgm:spPr/>
      <dgm:t>
        <a:bodyPr/>
        <a:lstStyle/>
        <a:p>
          <a:endParaRPr lang="en-US"/>
        </a:p>
      </dgm:t>
    </dgm:pt>
    <dgm:pt modelId="{81134B4F-4984-44A7-B488-BE3573B2D1EA}" type="pres">
      <dgm:prSet presAssocID="{C17698CA-BF15-415D-9FA4-D258D2210B6A}" presName="root" presStyleCnt="0">
        <dgm:presLayoutVars>
          <dgm:dir/>
          <dgm:resizeHandles val="exact"/>
        </dgm:presLayoutVars>
      </dgm:prSet>
      <dgm:spPr/>
    </dgm:pt>
    <dgm:pt modelId="{5678D82A-9F25-4779-9773-C819716B38D2}" type="pres">
      <dgm:prSet presAssocID="{C17698CA-BF15-415D-9FA4-D258D2210B6A}" presName="container" presStyleCnt="0">
        <dgm:presLayoutVars>
          <dgm:dir/>
          <dgm:resizeHandles val="exact"/>
        </dgm:presLayoutVars>
      </dgm:prSet>
      <dgm:spPr/>
    </dgm:pt>
    <dgm:pt modelId="{2C1DAF0D-A5D6-4758-8BAE-B06D3557F7C1}" type="pres">
      <dgm:prSet presAssocID="{71200925-6D8D-41DD-8926-B5A517D5BB1C}" presName="compNode" presStyleCnt="0"/>
      <dgm:spPr/>
    </dgm:pt>
    <dgm:pt modelId="{DEBC605D-55A9-45BD-92A0-FB4340F781A9}" type="pres">
      <dgm:prSet presAssocID="{71200925-6D8D-41DD-8926-B5A517D5BB1C}" presName="iconBgRect" presStyleLbl="bgShp" presStyleIdx="0" presStyleCnt="2"/>
      <dgm:spPr/>
    </dgm:pt>
    <dgm:pt modelId="{6DE9EA3B-55F8-43C1-BF52-01BC7A98328E}" type="pres">
      <dgm:prSet presAssocID="{71200925-6D8D-41DD-8926-B5A517D5BB1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Water"/>
        </a:ext>
      </dgm:extLst>
    </dgm:pt>
    <dgm:pt modelId="{4C550452-2140-4F12-97FF-7F254AECD1E7}" type="pres">
      <dgm:prSet presAssocID="{71200925-6D8D-41DD-8926-B5A517D5BB1C}" presName="spaceRect" presStyleCnt="0"/>
      <dgm:spPr/>
    </dgm:pt>
    <dgm:pt modelId="{2D6BADD4-6044-41C4-9186-3765005648E3}" type="pres">
      <dgm:prSet presAssocID="{71200925-6D8D-41DD-8926-B5A517D5BB1C}" presName="textRect" presStyleLbl="revTx" presStyleIdx="0" presStyleCnt="2">
        <dgm:presLayoutVars>
          <dgm:chMax val="1"/>
          <dgm:chPref val="1"/>
        </dgm:presLayoutVars>
      </dgm:prSet>
      <dgm:spPr/>
    </dgm:pt>
    <dgm:pt modelId="{642C2B48-70B9-4924-84FD-BAE1B1E0837A}" type="pres">
      <dgm:prSet presAssocID="{A159E727-E592-4F36-B5F9-498576BA7A9E}" presName="sibTrans" presStyleLbl="sibTrans2D1" presStyleIdx="0" presStyleCnt="0"/>
      <dgm:spPr/>
    </dgm:pt>
    <dgm:pt modelId="{0BE7D8DB-2BAE-415F-BA8A-80FCFD631FB0}" type="pres">
      <dgm:prSet presAssocID="{FE2CB0AE-52B8-410E-9714-53180A93E4A6}" presName="compNode" presStyleCnt="0"/>
      <dgm:spPr/>
    </dgm:pt>
    <dgm:pt modelId="{9E6B07AF-DA26-407E-9EAF-EA71BD818647}" type="pres">
      <dgm:prSet presAssocID="{FE2CB0AE-52B8-410E-9714-53180A93E4A6}" presName="iconBgRect" presStyleLbl="bgShp" presStyleIdx="1" presStyleCnt="2"/>
      <dgm:spPr/>
    </dgm:pt>
    <dgm:pt modelId="{33A5C3FF-0C37-4EB8-A131-089322A55FBE}" type="pres">
      <dgm:prSet presAssocID="{FE2CB0AE-52B8-410E-9714-53180A93E4A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lowchart"/>
        </a:ext>
      </dgm:extLst>
    </dgm:pt>
    <dgm:pt modelId="{79616F30-FB5D-4D25-8E18-72376B6CFFEA}" type="pres">
      <dgm:prSet presAssocID="{FE2CB0AE-52B8-410E-9714-53180A93E4A6}" presName="spaceRect" presStyleCnt="0"/>
      <dgm:spPr/>
    </dgm:pt>
    <dgm:pt modelId="{F0405454-D4D1-4669-B694-F6C6A80C9466}" type="pres">
      <dgm:prSet presAssocID="{FE2CB0AE-52B8-410E-9714-53180A93E4A6}" presName="textRect" presStyleLbl="revTx" presStyleIdx="1" presStyleCnt="2">
        <dgm:presLayoutVars>
          <dgm:chMax val="1"/>
          <dgm:chPref val="1"/>
        </dgm:presLayoutVars>
      </dgm:prSet>
      <dgm:spPr/>
    </dgm:pt>
  </dgm:ptLst>
  <dgm:cxnLst>
    <dgm:cxn modelId="{BA94C00E-CDD3-41A3-BCEC-EA87F285296A}" type="presOf" srcId="{A159E727-E592-4F36-B5F9-498576BA7A9E}" destId="{642C2B48-70B9-4924-84FD-BAE1B1E0837A}" srcOrd="0" destOrd="0" presId="urn:microsoft.com/office/officeart/2018/2/layout/IconCircleList"/>
    <dgm:cxn modelId="{671A2C14-9AA6-4ED0-A855-69E54F0AE80D}" srcId="{C17698CA-BF15-415D-9FA4-D258D2210B6A}" destId="{FE2CB0AE-52B8-410E-9714-53180A93E4A6}" srcOrd="1" destOrd="0" parTransId="{ED6B7CDB-0195-4D06-A9BF-BFF9DD4E0ECE}" sibTransId="{F677A7C6-6FFC-438E-B949-468B3A587FC7}"/>
    <dgm:cxn modelId="{392E6B9F-F176-4E7A-B22C-A5E4AC2E9203}" type="presOf" srcId="{71200925-6D8D-41DD-8926-B5A517D5BB1C}" destId="{2D6BADD4-6044-41C4-9186-3765005648E3}" srcOrd="0" destOrd="0" presId="urn:microsoft.com/office/officeart/2018/2/layout/IconCircleList"/>
    <dgm:cxn modelId="{3D6B0DCE-53CE-46F0-9FB6-ABE5205A1D1D}" type="presOf" srcId="{C17698CA-BF15-415D-9FA4-D258D2210B6A}" destId="{81134B4F-4984-44A7-B488-BE3573B2D1EA}" srcOrd="0" destOrd="0" presId="urn:microsoft.com/office/officeart/2018/2/layout/IconCircleList"/>
    <dgm:cxn modelId="{96EED7DA-01A4-4AE9-ACBF-CD3747F9C886}" type="presOf" srcId="{FE2CB0AE-52B8-410E-9714-53180A93E4A6}" destId="{F0405454-D4D1-4669-B694-F6C6A80C9466}" srcOrd="0" destOrd="0" presId="urn:microsoft.com/office/officeart/2018/2/layout/IconCircleList"/>
    <dgm:cxn modelId="{8A02C4E4-57A1-4A5E-B512-61866E138EA8}" srcId="{C17698CA-BF15-415D-9FA4-D258D2210B6A}" destId="{71200925-6D8D-41DD-8926-B5A517D5BB1C}" srcOrd="0" destOrd="0" parTransId="{59D1717F-032A-423B-AF03-B924102916A8}" sibTransId="{A159E727-E592-4F36-B5F9-498576BA7A9E}"/>
    <dgm:cxn modelId="{31E79654-5AA4-43DC-87A8-CD32C60E1FAC}" type="presParOf" srcId="{81134B4F-4984-44A7-B488-BE3573B2D1EA}" destId="{5678D82A-9F25-4779-9773-C819716B38D2}" srcOrd="0" destOrd="0" presId="urn:microsoft.com/office/officeart/2018/2/layout/IconCircleList"/>
    <dgm:cxn modelId="{A6E02AE9-4383-4829-A671-20F27C099B15}" type="presParOf" srcId="{5678D82A-9F25-4779-9773-C819716B38D2}" destId="{2C1DAF0D-A5D6-4758-8BAE-B06D3557F7C1}" srcOrd="0" destOrd="0" presId="urn:microsoft.com/office/officeart/2018/2/layout/IconCircleList"/>
    <dgm:cxn modelId="{F5A3EA5A-FCB9-41AB-945A-240938902B79}" type="presParOf" srcId="{2C1DAF0D-A5D6-4758-8BAE-B06D3557F7C1}" destId="{DEBC605D-55A9-45BD-92A0-FB4340F781A9}" srcOrd="0" destOrd="0" presId="urn:microsoft.com/office/officeart/2018/2/layout/IconCircleList"/>
    <dgm:cxn modelId="{03D98F13-2AD3-4D1B-8283-32DCE9697732}" type="presParOf" srcId="{2C1DAF0D-A5D6-4758-8BAE-B06D3557F7C1}" destId="{6DE9EA3B-55F8-43C1-BF52-01BC7A98328E}" srcOrd="1" destOrd="0" presId="urn:microsoft.com/office/officeart/2018/2/layout/IconCircleList"/>
    <dgm:cxn modelId="{B4B720D3-5F05-4B55-8FE9-C62A71071569}" type="presParOf" srcId="{2C1DAF0D-A5D6-4758-8BAE-B06D3557F7C1}" destId="{4C550452-2140-4F12-97FF-7F254AECD1E7}" srcOrd="2" destOrd="0" presId="urn:microsoft.com/office/officeart/2018/2/layout/IconCircleList"/>
    <dgm:cxn modelId="{406C62FB-98CF-4933-95FF-B90110235C2C}" type="presParOf" srcId="{2C1DAF0D-A5D6-4758-8BAE-B06D3557F7C1}" destId="{2D6BADD4-6044-41C4-9186-3765005648E3}" srcOrd="3" destOrd="0" presId="urn:microsoft.com/office/officeart/2018/2/layout/IconCircleList"/>
    <dgm:cxn modelId="{136523B7-06F3-4EBD-A014-0AA0D490D8AA}" type="presParOf" srcId="{5678D82A-9F25-4779-9773-C819716B38D2}" destId="{642C2B48-70B9-4924-84FD-BAE1B1E0837A}" srcOrd="1" destOrd="0" presId="urn:microsoft.com/office/officeart/2018/2/layout/IconCircleList"/>
    <dgm:cxn modelId="{E08BC158-DB9D-47F3-9F6A-FB013234A261}" type="presParOf" srcId="{5678D82A-9F25-4779-9773-C819716B38D2}" destId="{0BE7D8DB-2BAE-415F-BA8A-80FCFD631FB0}" srcOrd="2" destOrd="0" presId="urn:microsoft.com/office/officeart/2018/2/layout/IconCircleList"/>
    <dgm:cxn modelId="{2EF17064-BC07-4A39-8DE2-2847471423B3}" type="presParOf" srcId="{0BE7D8DB-2BAE-415F-BA8A-80FCFD631FB0}" destId="{9E6B07AF-DA26-407E-9EAF-EA71BD818647}" srcOrd="0" destOrd="0" presId="urn:microsoft.com/office/officeart/2018/2/layout/IconCircleList"/>
    <dgm:cxn modelId="{589E088F-466C-4E36-92C9-14DFA6FCF295}" type="presParOf" srcId="{0BE7D8DB-2BAE-415F-BA8A-80FCFD631FB0}" destId="{33A5C3FF-0C37-4EB8-A131-089322A55FBE}" srcOrd="1" destOrd="0" presId="urn:microsoft.com/office/officeart/2018/2/layout/IconCircleList"/>
    <dgm:cxn modelId="{DC1A361D-4F5F-4438-833C-2E41CA9228A2}" type="presParOf" srcId="{0BE7D8DB-2BAE-415F-BA8A-80FCFD631FB0}" destId="{79616F30-FB5D-4D25-8E18-72376B6CFFEA}" srcOrd="2" destOrd="0" presId="urn:microsoft.com/office/officeart/2018/2/layout/IconCircleList"/>
    <dgm:cxn modelId="{5F1C20F5-6657-4D40-8958-3E3A6305F53E}" type="presParOf" srcId="{0BE7D8DB-2BAE-415F-BA8A-80FCFD631FB0}" destId="{F0405454-D4D1-4669-B694-F6C6A80C9466}"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F98EE966-25C8-4F28-9E14-3912E824778F}"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2040933E-F010-417F-9B79-76FAA261AA19}">
      <dgm:prSet/>
      <dgm:spPr/>
      <dgm:t>
        <a:bodyPr/>
        <a:lstStyle/>
        <a:p>
          <a:pPr>
            <a:lnSpc>
              <a:spcPct val="100000"/>
            </a:lnSpc>
          </a:pPr>
          <a:r>
            <a:rPr lang="en-US" b="0" i="0"/>
            <a:t>The development and use of generative AI systems can be a significant source of greenhouse gas emissions. </a:t>
          </a:r>
          <a:endParaRPr lang="en-US"/>
        </a:p>
      </dgm:t>
    </dgm:pt>
    <dgm:pt modelId="{ED37D3EF-3225-4CDB-94DA-81AF0916DF6D}" type="parTrans" cxnId="{99B732B4-7622-4B1D-BFBE-B7CE00852DA7}">
      <dgm:prSet/>
      <dgm:spPr/>
      <dgm:t>
        <a:bodyPr/>
        <a:lstStyle/>
        <a:p>
          <a:endParaRPr lang="en-US"/>
        </a:p>
      </dgm:t>
    </dgm:pt>
    <dgm:pt modelId="{B04F63C2-7425-4891-825E-BC7B2EEAC32D}" type="sibTrans" cxnId="{99B732B4-7622-4B1D-BFBE-B7CE00852DA7}">
      <dgm:prSet/>
      <dgm:spPr/>
      <dgm:t>
        <a:bodyPr/>
        <a:lstStyle/>
        <a:p>
          <a:endParaRPr lang="en-US"/>
        </a:p>
      </dgm:t>
    </dgm:pt>
    <dgm:pt modelId="{BFD5E877-0577-4586-BE1D-4D76224484E5}">
      <dgm:prSet/>
      <dgm:spPr/>
      <dgm:t>
        <a:bodyPr/>
        <a:lstStyle/>
        <a:p>
          <a:pPr>
            <a:lnSpc>
              <a:spcPct val="100000"/>
            </a:lnSpc>
          </a:pPr>
          <a:r>
            <a:rPr lang="en-US" b="0" i="0"/>
            <a:t>Use generative AI tools hosted in zero-emission data centres.</a:t>
          </a:r>
          <a:endParaRPr lang="en-US"/>
        </a:p>
      </dgm:t>
    </dgm:pt>
    <dgm:pt modelId="{A0E5E31C-7017-4677-B283-A409567244E9}" type="parTrans" cxnId="{E9851417-4704-47A5-8E40-FEFE5DB7ED32}">
      <dgm:prSet/>
      <dgm:spPr/>
      <dgm:t>
        <a:bodyPr/>
        <a:lstStyle/>
        <a:p>
          <a:endParaRPr lang="en-US"/>
        </a:p>
      </dgm:t>
    </dgm:pt>
    <dgm:pt modelId="{429F1C46-2F1A-4C7B-97A4-846A77EC1BB6}" type="sibTrans" cxnId="{E9851417-4704-47A5-8E40-FEFE5DB7ED32}">
      <dgm:prSet/>
      <dgm:spPr/>
      <dgm:t>
        <a:bodyPr/>
        <a:lstStyle/>
        <a:p>
          <a:endParaRPr lang="en-US"/>
        </a:p>
      </dgm:t>
    </dgm:pt>
    <dgm:pt modelId="{8D7123D6-EC03-4FD4-8110-9AD16CCB6753}">
      <dgm:prSet/>
      <dgm:spPr/>
      <dgm:t>
        <a:bodyPr/>
        <a:lstStyle/>
        <a:p>
          <a:pPr>
            <a:lnSpc>
              <a:spcPct val="100000"/>
            </a:lnSpc>
          </a:pPr>
          <a:r>
            <a:rPr lang="en-US" b="0" i="0"/>
            <a:t>Use generative AI tools only when relevant to program objectives and desired outcomes.</a:t>
          </a:r>
          <a:endParaRPr lang="en-US"/>
        </a:p>
      </dgm:t>
    </dgm:pt>
    <dgm:pt modelId="{94CBFB48-2F86-47BB-BDDA-112E1BA28710}" type="parTrans" cxnId="{EE9F03BC-E833-4837-BADD-2D51DA189C47}">
      <dgm:prSet/>
      <dgm:spPr/>
      <dgm:t>
        <a:bodyPr/>
        <a:lstStyle/>
        <a:p>
          <a:endParaRPr lang="en-US"/>
        </a:p>
      </dgm:t>
    </dgm:pt>
    <dgm:pt modelId="{AB4AC268-6799-4E93-B01A-14A74FA87AB6}" type="sibTrans" cxnId="{EE9F03BC-E833-4837-BADD-2D51DA189C47}">
      <dgm:prSet/>
      <dgm:spPr/>
      <dgm:t>
        <a:bodyPr/>
        <a:lstStyle/>
        <a:p>
          <a:endParaRPr lang="en-US"/>
        </a:p>
      </dgm:t>
    </dgm:pt>
    <dgm:pt modelId="{46D58366-9DE2-4199-BFD1-70F4D51ED296}" type="pres">
      <dgm:prSet presAssocID="{F98EE966-25C8-4F28-9E14-3912E824778F}" presName="root" presStyleCnt="0">
        <dgm:presLayoutVars>
          <dgm:dir/>
          <dgm:resizeHandles val="exact"/>
        </dgm:presLayoutVars>
      </dgm:prSet>
      <dgm:spPr/>
    </dgm:pt>
    <dgm:pt modelId="{3FD87BF9-E5F3-42E4-B4DD-37170103837E}" type="pres">
      <dgm:prSet presAssocID="{2040933E-F010-417F-9B79-76FAA261AA19}" presName="compNode" presStyleCnt="0"/>
      <dgm:spPr/>
    </dgm:pt>
    <dgm:pt modelId="{48873259-557F-496A-83B2-8E0CEDF9ABB4}" type="pres">
      <dgm:prSet presAssocID="{2040933E-F010-417F-9B79-76FAA261AA1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lant"/>
        </a:ext>
      </dgm:extLst>
    </dgm:pt>
    <dgm:pt modelId="{9EB743BB-CCDF-435D-B0FC-A4E0DDF1B68C}" type="pres">
      <dgm:prSet presAssocID="{2040933E-F010-417F-9B79-76FAA261AA19}" presName="spaceRect" presStyleCnt="0"/>
      <dgm:spPr/>
    </dgm:pt>
    <dgm:pt modelId="{53112405-093D-4144-B184-E02CB59AEE90}" type="pres">
      <dgm:prSet presAssocID="{2040933E-F010-417F-9B79-76FAA261AA19}" presName="textRect" presStyleLbl="revTx" presStyleIdx="0" presStyleCnt="3">
        <dgm:presLayoutVars>
          <dgm:chMax val="1"/>
          <dgm:chPref val="1"/>
        </dgm:presLayoutVars>
      </dgm:prSet>
      <dgm:spPr/>
    </dgm:pt>
    <dgm:pt modelId="{475097D0-D0CC-41F6-B5F4-C48B638095AC}" type="pres">
      <dgm:prSet presAssocID="{B04F63C2-7425-4891-825E-BC7B2EEAC32D}" presName="sibTrans" presStyleCnt="0"/>
      <dgm:spPr/>
    </dgm:pt>
    <dgm:pt modelId="{77707FB2-4D16-44DE-B383-534EC6D28F47}" type="pres">
      <dgm:prSet presAssocID="{BFD5E877-0577-4586-BE1D-4D76224484E5}" presName="compNode" presStyleCnt="0"/>
      <dgm:spPr/>
    </dgm:pt>
    <dgm:pt modelId="{463BB649-1241-45FB-85FA-46C72FAE8B08}" type="pres">
      <dgm:prSet presAssocID="{BFD5E877-0577-4586-BE1D-4D76224484E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obot"/>
        </a:ext>
      </dgm:extLst>
    </dgm:pt>
    <dgm:pt modelId="{E89E70BA-823E-4DBF-920C-EC41478A621A}" type="pres">
      <dgm:prSet presAssocID="{BFD5E877-0577-4586-BE1D-4D76224484E5}" presName="spaceRect" presStyleCnt="0"/>
      <dgm:spPr/>
    </dgm:pt>
    <dgm:pt modelId="{E41D4894-CDE3-471D-B03F-DB7A2FFCFAA6}" type="pres">
      <dgm:prSet presAssocID="{BFD5E877-0577-4586-BE1D-4D76224484E5}" presName="textRect" presStyleLbl="revTx" presStyleIdx="1" presStyleCnt="3">
        <dgm:presLayoutVars>
          <dgm:chMax val="1"/>
          <dgm:chPref val="1"/>
        </dgm:presLayoutVars>
      </dgm:prSet>
      <dgm:spPr/>
    </dgm:pt>
    <dgm:pt modelId="{9FD5122B-D358-41B2-B470-979D45295E49}" type="pres">
      <dgm:prSet presAssocID="{429F1C46-2F1A-4C7B-97A4-846A77EC1BB6}" presName="sibTrans" presStyleCnt="0"/>
      <dgm:spPr/>
    </dgm:pt>
    <dgm:pt modelId="{4064843B-FD7E-4F9E-9AF9-31D4373299B9}" type="pres">
      <dgm:prSet presAssocID="{8D7123D6-EC03-4FD4-8110-9AD16CCB6753}" presName="compNode" presStyleCnt="0"/>
      <dgm:spPr/>
    </dgm:pt>
    <dgm:pt modelId="{50DD0B2E-48C2-46BD-916B-6961C3ED4CD0}" type="pres">
      <dgm:prSet presAssocID="{8D7123D6-EC03-4FD4-8110-9AD16CCB675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ead with Gears"/>
        </a:ext>
      </dgm:extLst>
    </dgm:pt>
    <dgm:pt modelId="{AFF84911-4C5B-4A00-8A10-554DF23070B0}" type="pres">
      <dgm:prSet presAssocID="{8D7123D6-EC03-4FD4-8110-9AD16CCB6753}" presName="spaceRect" presStyleCnt="0"/>
      <dgm:spPr/>
    </dgm:pt>
    <dgm:pt modelId="{B4F52653-534A-48ED-8DD0-9C2F88252264}" type="pres">
      <dgm:prSet presAssocID="{8D7123D6-EC03-4FD4-8110-9AD16CCB6753}" presName="textRect" presStyleLbl="revTx" presStyleIdx="2" presStyleCnt="3">
        <dgm:presLayoutVars>
          <dgm:chMax val="1"/>
          <dgm:chPref val="1"/>
        </dgm:presLayoutVars>
      </dgm:prSet>
      <dgm:spPr/>
    </dgm:pt>
  </dgm:ptLst>
  <dgm:cxnLst>
    <dgm:cxn modelId="{E9851417-4704-47A5-8E40-FEFE5DB7ED32}" srcId="{F98EE966-25C8-4F28-9E14-3912E824778F}" destId="{BFD5E877-0577-4586-BE1D-4D76224484E5}" srcOrd="1" destOrd="0" parTransId="{A0E5E31C-7017-4677-B283-A409567244E9}" sibTransId="{429F1C46-2F1A-4C7B-97A4-846A77EC1BB6}"/>
    <dgm:cxn modelId="{D0A87B77-D3F4-4F50-8359-95B98511BF55}" type="presOf" srcId="{8D7123D6-EC03-4FD4-8110-9AD16CCB6753}" destId="{B4F52653-534A-48ED-8DD0-9C2F88252264}" srcOrd="0" destOrd="0" presId="urn:microsoft.com/office/officeart/2018/2/layout/IconLabelList"/>
    <dgm:cxn modelId="{993EC87F-F98B-46F5-B15C-1452515041AE}" type="presOf" srcId="{2040933E-F010-417F-9B79-76FAA261AA19}" destId="{53112405-093D-4144-B184-E02CB59AEE90}" srcOrd="0" destOrd="0" presId="urn:microsoft.com/office/officeart/2018/2/layout/IconLabelList"/>
    <dgm:cxn modelId="{2F0BB6A1-F8E2-4585-8DBA-88E468481498}" type="presOf" srcId="{BFD5E877-0577-4586-BE1D-4D76224484E5}" destId="{E41D4894-CDE3-471D-B03F-DB7A2FFCFAA6}" srcOrd="0" destOrd="0" presId="urn:microsoft.com/office/officeart/2018/2/layout/IconLabelList"/>
    <dgm:cxn modelId="{99B732B4-7622-4B1D-BFBE-B7CE00852DA7}" srcId="{F98EE966-25C8-4F28-9E14-3912E824778F}" destId="{2040933E-F010-417F-9B79-76FAA261AA19}" srcOrd="0" destOrd="0" parTransId="{ED37D3EF-3225-4CDB-94DA-81AF0916DF6D}" sibTransId="{B04F63C2-7425-4891-825E-BC7B2EEAC32D}"/>
    <dgm:cxn modelId="{EE9F03BC-E833-4837-BADD-2D51DA189C47}" srcId="{F98EE966-25C8-4F28-9E14-3912E824778F}" destId="{8D7123D6-EC03-4FD4-8110-9AD16CCB6753}" srcOrd="2" destOrd="0" parTransId="{94CBFB48-2F86-47BB-BDDA-112E1BA28710}" sibTransId="{AB4AC268-6799-4E93-B01A-14A74FA87AB6}"/>
    <dgm:cxn modelId="{AD11FEE0-56FD-4118-B378-3A6ED834EF92}" type="presOf" srcId="{F98EE966-25C8-4F28-9E14-3912E824778F}" destId="{46D58366-9DE2-4199-BFD1-70F4D51ED296}" srcOrd="0" destOrd="0" presId="urn:microsoft.com/office/officeart/2018/2/layout/IconLabelList"/>
    <dgm:cxn modelId="{9DB7BA82-F830-4BC1-92A8-8A9D258B5B8D}" type="presParOf" srcId="{46D58366-9DE2-4199-BFD1-70F4D51ED296}" destId="{3FD87BF9-E5F3-42E4-B4DD-37170103837E}" srcOrd="0" destOrd="0" presId="urn:microsoft.com/office/officeart/2018/2/layout/IconLabelList"/>
    <dgm:cxn modelId="{48DFC791-E274-43B5-B994-A541E38CD0C2}" type="presParOf" srcId="{3FD87BF9-E5F3-42E4-B4DD-37170103837E}" destId="{48873259-557F-496A-83B2-8E0CEDF9ABB4}" srcOrd="0" destOrd="0" presId="urn:microsoft.com/office/officeart/2018/2/layout/IconLabelList"/>
    <dgm:cxn modelId="{3E3743AC-69BF-4FCD-9B64-932F36ACE733}" type="presParOf" srcId="{3FD87BF9-E5F3-42E4-B4DD-37170103837E}" destId="{9EB743BB-CCDF-435D-B0FC-A4E0DDF1B68C}" srcOrd="1" destOrd="0" presId="urn:microsoft.com/office/officeart/2018/2/layout/IconLabelList"/>
    <dgm:cxn modelId="{87F4869F-9767-4AD7-98B0-0270DF1E990F}" type="presParOf" srcId="{3FD87BF9-E5F3-42E4-B4DD-37170103837E}" destId="{53112405-093D-4144-B184-E02CB59AEE90}" srcOrd="2" destOrd="0" presId="urn:microsoft.com/office/officeart/2018/2/layout/IconLabelList"/>
    <dgm:cxn modelId="{D2DCC539-8477-4F92-BDE8-66A3F7386A63}" type="presParOf" srcId="{46D58366-9DE2-4199-BFD1-70F4D51ED296}" destId="{475097D0-D0CC-41F6-B5F4-C48B638095AC}" srcOrd="1" destOrd="0" presId="urn:microsoft.com/office/officeart/2018/2/layout/IconLabelList"/>
    <dgm:cxn modelId="{EC1790CD-D39F-4BD0-A795-339350ED9541}" type="presParOf" srcId="{46D58366-9DE2-4199-BFD1-70F4D51ED296}" destId="{77707FB2-4D16-44DE-B383-534EC6D28F47}" srcOrd="2" destOrd="0" presId="urn:microsoft.com/office/officeart/2018/2/layout/IconLabelList"/>
    <dgm:cxn modelId="{3DE48E6F-F13D-43B7-9853-D34364C87B6B}" type="presParOf" srcId="{77707FB2-4D16-44DE-B383-534EC6D28F47}" destId="{463BB649-1241-45FB-85FA-46C72FAE8B08}" srcOrd="0" destOrd="0" presId="urn:microsoft.com/office/officeart/2018/2/layout/IconLabelList"/>
    <dgm:cxn modelId="{799C7B47-5848-40E4-9B1F-A187B28CE3C8}" type="presParOf" srcId="{77707FB2-4D16-44DE-B383-534EC6D28F47}" destId="{E89E70BA-823E-4DBF-920C-EC41478A621A}" srcOrd="1" destOrd="0" presId="urn:microsoft.com/office/officeart/2018/2/layout/IconLabelList"/>
    <dgm:cxn modelId="{9EECB5D8-AC36-41A6-89C0-61AA7E38BABA}" type="presParOf" srcId="{77707FB2-4D16-44DE-B383-534EC6D28F47}" destId="{E41D4894-CDE3-471D-B03F-DB7A2FFCFAA6}" srcOrd="2" destOrd="0" presId="urn:microsoft.com/office/officeart/2018/2/layout/IconLabelList"/>
    <dgm:cxn modelId="{6AD6B5F0-735D-4C78-8E9B-FCF5CC4FBB59}" type="presParOf" srcId="{46D58366-9DE2-4199-BFD1-70F4D51ED296}" destId="{9FD5122B-D358-41B2-B470-979D45295E49}" srcOrd="3" destOrd="0" presId="urn:microsoft.com/office/officeart/2018/2/layout/IconLabelList"/>
    <dgm:cxn modelId="{0848A059-5272-438E-8A10-85D59EBB7F55}" type="presParOf" srcId="{46D58366-9DE2-4199-BFD1-70F4D51ED296}" destId="{4064843B-FD7E-4F9E-9AF9-31D4373299B9}" srcOrd="4" destOrd="0" presId="urn:microsoft.com/office/officeart/2018/2/layout/IconLabelList"/>
    <dgm:cxn modelId="{82B81376-8378-4505-A728-850EAB18A42B}" type="presParOf" srcId="{4064843B-FD7E-4F9E-9AF9-31D4373299B9}" destId="{50DD0B2E-48C2-46BD-916B-6961C3ED4CD0}" srcOrd="0" destOrd="0" presId="urn:microsoft.com/office/officeart/2018/2/layout/IconLabelList"/>
    <dgm:cxn modelId="{89AF65E1-8645-4157-B10F-92B89C7892DA}" type="presParOf" srcId="{4064843B-FD7E-4F9E-9AF9-31D4373299B9}" destId="{AFF84911-4C5B-4A00-8A10-554DF23070B0}" srcOrd="1" destOrd="0" presId="urn:microsoft.com/office/officeart/2018/2/layout/IconLabelList"/>
    <dgm:cxn modelId="{E961C632-DA2C-4B6A-BA90-FEAA18A5487F}" type="presParOf" srcId="{4064843B-FD7E-4F9E-9AF9-31D4373299B9}" destId="{B4F52653-534A-48ED-8DD0-9C2F88252264}"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62606FC8-C772-46D9-A84C-9C9299326D36}"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9540219B-FBA4-4CBD-B98F-AA5DA8F24BFF}">
      <dgm:prSet/>
      <dgm:spPr/>
      <dgm:t>
        <a:bodyPr/>
        <a:lstStyle/>
        <a:p>
          <a:pPr>
            <a:lnSpc>
              <a:spcPct val="100000"/>
            </a:lnSpc>
          </a:pPr>
          <a:r>
            <a:rPr lang="en-US" b="0" i="0"/>
            <a:t>Consider whether your AI supplier has set any greenhouse-gas reduction targets.</a:t>
          </a:r>
          <a:endParaRPr lang="en-US"/>
        </a:p>
      </dgm:t>
    </dgm:pt>
    <dgm:pt modelId="{C657C2BC-8EB2-44DB-825D-92B34E7021AF}" type="parTrans" cxnId="{EF69ACA6-A995-4D7B-AAF4-18D8E4E8D115}">
      <dgm:prSet/>
      <dgm:spPr/>
      <dgm:t>
        <a:bodyPr/>
        <a:lstStyle/>
        <a:p>
          <a:endParaRPr lang="en-US"/>
        </a:p>
      </dgm:t>
    </dgm:pt>
    <dgm:pt modelId="{5D7EA77C-395F-4365-86C4-D1A3F000B56F}" type="sibTrans" cxnId="{EF69ACA6-A995-4D7B-AAF4-18D8E4E8D115}">
      <dgm:prSet/>
      <dgm:spPr/>
      <dgm:t>
        <a:bodyPr/>
        <a:lstStyle/>
        <a:p>
          <a:pPr>
            <a:lnSpc>
              <a:spcPct val="100000"/>
            </a:lnSpc>
          </a:pPr>
          <a:endParaRPr lang="en-US"/>
        </a:p>
      </dgm:t>
    </dgm:pt>
    <dgm:pt modelId="{13841B80-498B-4ADD-B314-A7C9D07801FC}">
      <dgm:prSet/>
      <dgm:spPr/>
      <dgm:t>
        <a:bodyPr/>
        <a:lstStyle/>
        <a:p>
          <a:pPr>
            <a:lnSpc>
              <a:spcPct val="100000"/>
            </a:lnSpc>
          </a:pPr>
          <a:r>
            <a:rPr lang="en-US" b="0" i="0"/>
            <a:t>Complete an environmental impact assessment as part of the proposal to develop or procure generative AI tools. </a:t>
          </a:r>
          <a:endParaRPr lang="en-US"/>
        </a:p>
      </dgm:t>
    </dgm:pt>
    <dgm:pt modelId="{373CE076-FFE0-4F4A-AEF7-005A6D7040BD}" type="parTrans" cxnId="{4EC4E428-7DAE-492A-9259-AD378DB598E1}">
      <dgm:prSet/>
      <dgm:spPr/>
      <dgm:t>
        <a:bodyPr/>
        <a:lstStyle/>
        <a:p>
          <a:endParaRPr lang="en-US"/>
        </a:p>
      </dgm:t>
    </dgm:pt>
    <dgm:pt modelId="{5A9390CB-2CE1-4D6A-9B84-DE051DACEAC4}" type="sibTrans" cxnId="{4EC4E428-7DAE-492A-9259-AD378DB598E1}">
      <dgm:prSet/>
      <dgm:spPr/>
      <dgm:t>
        <a:bodyPr/>
        <a:lstStyle/>
        <a:p>
          <a:endParaRPr lang="en-US"/>
        </a:p>
      </dgm:t>
    </dgm:pt>
    <dgm:pt modelId="{81B52671-B23D-4936-9F6F-9838364B7A02}" type="pres">
      <dgm:prSet presAssocID="{62606FC8-C772-46D9-A84C-9C9299326D36}" presName="root" presStyleCnt="0">
        <dgm:presLayoutVars>
          <dgm:dir/>
          <dgm:resizeHandles val="exact"/>
        </dgm:presLayoutVars>
      </dgm:prSet>
      <dgm:spPr/>
    </dgm:pt>
    <dgm:pt modelId="{77E03131-928A-4481-B27F-8B2BA937D956}" type="pres">
      <dgm:prSet presAssocID="{62606FC8-C772-46D9-A84C-9C9299326D36}" presName="container" presStyleCnt="0">
        <dgm:presLayoutVars>
          <dgm:dir/>
          <dgm:resizeHandles val="exact"/>
        </dgm:presLayoutVars>
      </dgm:prSet>
      <dgm:spPr/>
    </dgm:pt>
    <dgm:pt modelId="{539E214D-2CD6-4163-82CC-5EDB3E4A9FA4}" type="pres">
      <dgm:prSet presAssocID="{9540219B-FBA4-4CBD-B98F-AA5DA8F24BFF}" presName="compNode" presStyleCnt="0"/>
      <dgm:spPr/>
    </dgm:pt>
    <dgm:pt modelId="{8CA3E8A6-08F8-4D51-90B5-3FB36FE01D0A}" type="pres">
      <dgm:prSet presAssocID="{9540219B-FBA4-4CBD-B98F-AA5DA8F24BFF}" presName="iconBgRect" presStyleLbl="bgShp" presStyleIdx="0" presStyleCnt="2"/>
      <dgm:spPr/>
    </dgm:pt>
    <dgm:pt modelId="{1D7957EF-036C-483F-96F6-F46878B8B1C8}" type="pres">
      <dgm:prSet presAssocID="{9540219B-FBA4-4CBD-B98F-AA5DA8F24BF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lant"/>
        </a:ext>
      </dgm:extLst>
    </dgm:pt>
    <dgm:pt modelId="{20DE4C0B-11D8-4080-A31F-CF588243414D}" type="pres">
      <dgm:prSet presAssocID="{9540219B-FBA4-4CBD-B98F-AA5DA8F24BFF}" presName="spaceRect" presStyleCnt="0"/>
      <dgm:spPr/>
    </dgm:pt>
    <dgm:pt modelId="{7FA53160-8B99-46E0-98E9-235FE779F0D5}" type="pres">
      <dgm:prSet presAssocID="{9540219B-FBA4-4CBD-B98F-AA5DA8F24BFF}" presName="textRect" presStyleLbl="revTx" presStyleIdx="0" presStyleCnt="2">
        <dgm:presLayoutVars>
          <dgm:chMax val="1"/>
          <dgm:chPref val="1"/>
        </dgm:presLayoutVars>
      </dgm:prSet>
      <dgm:spPr/>
    </dgm:pt>
    <dgm:pt modelId="{B3F9322D-E686-4DB1-AA73-1F072A797454}" type="pres">
      <dgm:prSet presAssocID="{5D7EA77C-395F-4365-86C4-D1A3F000B56F}" presName="sibTrans" presStyleLbl="sibTrans2D1" presStyleIdx="0" presStyleCnt="0"/>
      <dgm:spPr/>
    </dgm:pt>
    <dgm:pt modelId="{2B4B1CDB-3CA4-48E9-B58E-3FDD978375A0}" type="pres">
      <dgm:prSet presAssocID="{13841B80-498B-4ADD-B314-A7C9D07801FC}" presName="compNode" presStyleCnt="0"/>
      <dgm:spPr/>
    </dgm:pt>
    <dgm:pt modelId="{DCDA52C5-8C96-48AE-9120-090AC6E4FB49}" type="pres">
      <dgm:prSet presAssocID="{13841B80-498B-4ADD-B314-A7C9D07801FC}" presName="iconBgRect" presStyleLbl="bgShp" presStyleIdx="1" presStyleCnt="2"/>
      <dgm:spPr/>
    </dgm:pt>
    <dgm:pt modelId="{E29A6711-4A72-4A1D-A12E-D8304F36682E}" type="pres">
      <dgm:prSet presAssocID="{13841B80-498B-4ADD-B314-A7C9D07801F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0F0684AF-B207-45DE-A26F-3F2939766CDA}" type="pres">
      <dgm:prSet presAssocID="{13841B80-498B-4ADD-B314-A7C9D07801FC}" presName="spaceRect" presStyleCnt="0"/>
      <dgm:spPr/>
    </dgm:pt>
    <dgm:pt modelId="{B7404404-DE31-41B5-8D60-4D3C1E7AFB44}" type="pres">
      <dgm:prSet presAssocID="{13841B80-498B-4ADD-B314-A7C9D07801FC}" presName="textRect" presStyleLbl="revTx" presStyleIdx="1" presStyleCnt="2">
        <dgm:presLayoutVars>
          <dgm:chMax val="1"/>
          <dgm:chPref val="1"/>
        </dgm:presLayoutVars>
      </dgm:prSet>
      <dgm:spPr/>
    </dgm:pt>
  </dgm:ptLst>
  <dgm:cxnLst>
    <dgm:cxn modelId="{6D078416-8D2B-4654-A9D9-7CD17989A087}" type="presOf" srcId="{13841B80-498B-4ADD-B314-A7C9D07801FC}" destId="{B7404404-DE31-41B5-8D60-4D3C1E7AFB44}" srcOrd="0" destOrd="0" presId="urn:microsoft.com/office/officeart/2018/2/layout/IconCircleList"/>
    <dgm:cxn modelId="{4EC4E428-7DAE-492A-9259-AD378DB598E1}" srcId="{62606FC8-C772-46D9-A84C-9C9299326D36}" destId="{13841B80-498B-4ADD-B314-A7C9D07801FC}" srcOrd="1" destOrd="0" parTransId="{373CE076-FFE0-4F4A-AEF7-005A6D7040BD}" sibTransId="{5A9390CB-2CE1-4D6A-9B84-DE051DACEAC4}"/>
    <dgm:cxn modelId="{8B7C592C-1B25-45B6-8184-7169DC41B97E}" type="presOf" srcId="{5D7EA77C-395F-4365-86C4-D1A3F000B56F}" destId="{B3F9322D-E686-4DB1-AA73-1F072A797454}" srcOrd="0" destOrd="0" presId="urn:microsoft.com/office/officeart/2018/2/layout/IconCircleList"/>
    <dgm:cxn modelId="{00D1A574-C1DF-4ECD-9306-3D0E8FA7DCE5}" type="presOf" srcId="{9540219B-FBA4-4CBD-B98F-AA5DA8F24BFF}" destId="{7FA53160-8B99-46E0-98E9-235FE779F0D5}" srcOrd="0" destOrd="0" presId="urn:microsoft.com/office/officeart/2018/2/layout/IconCircleList"/>
    <dgm:cxn modelId="{EF69ACA6-A995-4D7B-AAF4-18D8E4E8D115}" srcId="{62606FC8-C772-46D9-A84C-9C9299326D36}" destId="{9540219B-FBA4-4CBD-B98F-AA5DA8F24BFF}" srcOrd="0" destOrd="0" parTransId="{C657C2BC-8EB2-44DB-825D-92B34E7021AF}" sibTransId="{5D7EA77C-395F-4365-86C4-D1A3F000B56F}"/>
    <dgm:cxn modelId="{6C6D2DD4-09ED-4F8F-8B6D-C8116E104B19}" type="presOf" srcId="{62606FC8-C772-46D9-A84C-9C9299326D36}" destId="{81B52671-B23D-4936-9F6F-9838364B7A02}" srcOrd="0" destOrd="0" presId="urn:microsoft.com/office/officeart/2018/2/layout/IconCircleList"/>
    <dgm:cxn modelId="{1F405EC9-C6E4-4F00-BF2A-D1767873BCC2}" type="presParOf" srcId="{81B52671-B23D-4936-9F6F-9838364B7A02}" destId="{77E03131-928A-4481-B27F-8B2BA937D956}" srcOrd="0" destOrd="0" presId="urn:microsoft.com/office/officeart/2018/2/layout/IconCircleList"/>
    <dgm:cxn modelId="{22CCBA20-66DB-4201-87E6-4FC2BF6B5984}" type="presParOf" srcId="{77E03131-928A-4481-B27F-8B2BA937D956}" destId="{539E214D-2CD6-4163-82CC-5EDB3E4A9FA4}" srcOrd="0" destOrd="0" presId="urn:microsoft.com/office/officeart/2018/2/layout/IconCircleList"/>
    <dgm:cxn modelId="{90C067BA-24B9-4CCE-8A70-9AC811A7444E}" type="presParOf" srcId="{539E214D-2CD6-4163-82CC-5EDB3E4A9FA4}" destId="{8CA3E8A6-08F8-4D51-90B5-3FB36FE01D0A}" srcOrd="0" destOrd="0" presId="urn:microsoft.com/office/officeart/2018/2/layout/IconCircleList"/>
    <dgm:cxn modelId="{998FEC66-F28F-474E-9A13-783BC6E539D1}" type="presParOf" srcId="{539E214D-2CD6-4163-82CC-5EDB3E4A9FA4}" destId="{1D7957EF-036C-483F-96F6-F46878B8B1C8}" srcOrd="1" destOrd="0" presId="urn:microsoft.com/office/officeart/2018/2/layout/IconCircleList"/>
    <dgm:cxn modelId="{AAC09EC2-F8BD-483B-83D9-5E089347B19D}" type="presParOf" srcId="{539E214D-2CD6-4163-82CC-5EDB3E4A9FA4}" destId="{20DE4C0B-11D8-4080-A31F-CF588243414D}" srcOrd="2" destOrd="0" presId="urn:microsoft.com/office/officeart/2018/2/layout/IconCircleList"/>
    <dgm:cxn modelId="{02DD3884-C67D-4DBF-B119-930692371B66}" type="presParOf" srcId="{539E214D-2CD6-4163-82CC-5EDB3E4A9FA4}" destId="{7FA53160-8B99-46E0-98E9-235FE779F0D5}" srcOrd="3" destOrd="0" presId="urn:microsoft.com/office/officeart/2018/2/layout/IconCircleList"/>
    <dgm:cxn modelId="{7E97C7BC-4A3B-40FD-AA7D-89976CE406EB}" type="presParOf" srcId="{77E03131-928A-4481-B27F-8B2BA937D956}" destId="{B3F9322D-E686-4DB1-AA73-1F072A797454}" srcOrd="1" destOrd="0" presId="urn:microsoft.com/office/officeart/2018/2/layout/IconCircleList"/>
    <dgm:cxn modelId="{B3F2C9FB-92C8-4E63-8E52-1A67DB3F1E24}" type="presParOf" srcId="{77E03131-928A-4481-B27F-8B2BA937D956}" destId="{2B4B1CDB-3CA4-48E9-B58E-3FDD978375A0}" srcOrd="2" destOrd="0" presId="urn:microsoft.com/office/officeart/2018/2/layout/IconCircleList"/>
    <dgm:cxn modelId="{FD63041A-78FC-4F98-A0C6-5B70BDC94F35}" type="presParOf" srcId="{2B4B1CDB-3CA4-48E9-B58E-3FDD978375A0}" destId="{DCDA52C5-8C96-48AE-9120-090AC6E4FB49}" srcOrd="0" destOrd="0" presId="urn:microsoft.com/office/officeart/2018/2/layout/IconCircleList"/>
    <dgm:cxn modelId="{934A05A5-2AC3-42C2-8DE3-4DDFFF542499}" type="presParOf" srcId="{2B4B1CDB-3CA4-48E9-B58E-3FDD978375A0}" destId="{E29A6711-4A72-4A1D-A12E-D8304F36682E}" srcOrd="1" destOrd="0" presId="urn:microsoft.com/office/officeart/2018/2/layout/IconCircleList"/>
    <dgm:cxn modelId="{5F098845-D7D1-402F-B8C8-60BCE6187C2A}" type="presParOf" srcId="{2B4B1CDB-3CA4-48E9-B58E-3FDD978375A0}" destId="{0F0684AF-B207-45DE-A26F-3F2939766CDA}" srcOrd="2" destOrd="0" presId="urn:microsoft.com/office/officeart/2018/2/layout/IconCircleList"/>
    <dgm:cxn modelId="{986F962E-C1A1-41F8-89DB-F18EDECB45A3}" type="presParOf" srcId="{2B4B1CDB-3CA4-48E9-B58E-3FDD978375A0}" destId="{B7404404-DE31-41B5-8D60-4D3C1E7AFB4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14DEC6-4E2A-40AD-9A64-EC873A49F60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980E645-13FF-4839-88CF-F2E305BF5BBD}">
      <dgm:prSet/>
      <dgm:spPr/>
      <dgm:t>
        <a:bodyPr/>
        <a:lstStyle/>
        <a:p>
          <a:pPr>
            <a:lnSpc>
              <a:spcPct val="100000"/>
            </a:lnSpc>
          </a:pPr>
          <a:r>
            <a:rPr lang="en-US" b="0" i="0"/>
            <a:t>people might not be able to tell whether they are interacting with a person or a tool</a:t>
          </a:r>
          <a:endParaRPr lang="en-US"/>
        </a:p>
      </dgm:t>
    </dgm:pt>
    <dgm:pt modelId="{30234417-8613-4466-8043-B1B7965E1770}" type="parTrans" cxnId="{43D039DC-971C-471B-9E0A-281E9FFB3E8A}">
      <dgm:prSet/>
      <dgm:spPr/>
      <dgm:t>
        <a:bodyPr/>
        <a:lstStyle/>
        <a:p>
          <a:endParaRPr lang="en-US"/>
        </a:p>
      </dgm:t>
    </dgm:pt>
    <dgm:pt modelId="{940655A4-3F3D-4E9A-8F58-788297464405}" type="sibTrans" cxnId="{43D039DC-971C-471B-9E0A-281E9FFB3E8A}">
      <dgm:prSet/>
      <dgm:spPr/>
      <dgm:t>
        <a:bodyPr/>
        <a:lstStyle/>
        <a:p>
          <a:endParaRPr lang="en-US"/>
        </a:p>
      </dgm:t>
    </dgm:pt>
    <dgm:pt modelId="{A1933D7D-68C7-44C8-AAF6-176509F8CB3E}">
      <dgm:prSet/>
      <dgm:spPr/>
      <dgm:t>
        <a:bodyPr/>
        <a:lstStyle/>
        <a:p>
          <a:pPr>
            <a:lnSpc>
              <a:spcPct val="100000"/>
            </a:lnSpc>
          </a:pPr>
          <a:r>
            <a:rPr lang="en-US" b="0" i="0"/>
            <a:t>Training data could also be outdated</a:t>
          </a:r>
          <a:endParaRPr lang="en-US"/>
        </a:p>
      </dgm:t>
    </dgm:pt>
    <dgm:pt modelId="{812E180A-11F3-459F-A337-59E68E01198A}" type="parTrans" cxnId="{57CA9D6C-5971-4D0F-ADB1-EA349F82DE9D}">
      <dgm:prSet/>
      <dgm:spPr/>
      <dgm:t>
        <a:bodyPr/>
        <a:lstStyle/>
        <a:p>
          <a:endParaRPr lang="en-US"/>
        </a:p>
      </dgm:t>
    </dgm:pt>
    <dgm:pt modelId="{190A0E97-F28D-42AD-B4C4-8A544B5A6779}" type="sibTrans" cxnId="{57CA9D6C-5971-4D0F-ADB1-EA349F82DE9D}">
      <dgm:prSet/>
      <dgm:spPr/>
      <dgm:t>
        <a:bodyPr/>
        <a:lstStyle/>
        <a:p>
          <a:endParaRPr lang="en-US"/>
        </a:p>
      </dgm:t>
    </dgm:pt>
    <dgm:pt modelId="{E0FD96C8-0B37-4DB7-BEB3-EA553B09AA6D}">
      <dgm:prSet/>
      <dgm:spPr/>
      <dgm:t>
        <a:bodyPr/>
        <a:lstStyle/>
        <a:p>
          <a:pPr>
            <a:lnSpc>
              <a:spcPct val="100000"/>
            </a:lnSpc>
          </a:pPr>
          <a:r>
            <a:rPr lang="en-US" b="0" i="0"/>
            <a:t>can affect the skill and judgment of public servants and can have environmental costs</a:t>
          </a:r>
          <a:endParaRPr lang="en-US"/>
        </a:p>
      </dgm:t>
    </dgm:pt>
    <dgm:pt modelId="{1F690C7E-9F30-4791-8C92-89BC4CF8876D}" type="parTrans" cxnId="{8FC575CE-8061-4E4E-8876-03C0C0067F0B}">
      <dgm:prSet/>
      <dgm:spPr/>
      <dgm:t>
        <a:bodyPr/>
        <a:lstStyle/>
        <a:p>
          <a:endParaRPr lang="en-US"/>
        </a:p>
      </dgm:t>
    </dgm:pt>
    <dgm:pt modelId="{D4361F1A-EC0A-4530-92EA-365E6FEC89EC}" type="sibTrans" cxnId="{8FC575CE-8061-4E4E-8876-03C0C0067F0B}">
      <dgm:prSet/>
      <dgm:spPr/>
      <dgm:t>
        <a:bodyPr/>
        <a:lstStyle/>
        <a:p>
          <a:endParaRPr lang="en-US"/>
        </a:p>
      </dgm:t>
    </dgm:pt>
    <dgm:pt modelId="{9B52E118-389A-432E-AC1E-D14513B03FC6}">
      <dgm:prSet/>
      <dgm:spPr/>
      <dgm:t>
        <a:bodyPr/>
        <a:lstStyle/>
        <a:p>
          <a:pPr>
            <a:lnSpc>
              <a:spcPct val="100000"/>
            </a:lnSpc>
          </a:pPr>
          <a:r>
            <a:rPr lang="en-US" b="0" i="0"/>
            <a:t>they tend to perform poorly on tasks related to emotion.</a:t>
          </a:r>
          <a:endParaRPr lang="en-US"/>
        </a:p>
      </dgm:t>
    </dgm:pt>
    <dgm:pt modelId="{F06DFB4E-7DC2-47CA-945F-D80579F8D72F}" type="parTrans" cxnId="{9AA37847-22E2-408C-BC53-5A507B491AB8}">
      <dgm:prSet/>
      <dgm:spPr/>
      <dgm:t>
        <a:bodyPr/>
        <a:lstStyle/>
        <a:p>
          <a:endParaRPr lang="en-US"/>
        </a:p>
      </dgm:t>
    </dgm:pt>
    <dgm:pt modelId="{90EB5CCF-EFC8-443E-AB93-A5F8CE46D275}" type="sibTrans" cxnId="{9AA37847-22E2-408C-BC53-5A507B491AB8}">
      <dgm:prSet/>
      <dgm:spPr/>
      <dgm:t>
        <a:bodyPr/>
        <a:lstStyle/>
        <a:p>
          <a:endParaRPr lang="en-US"/>
        </a:p>
      </dgm:t>
    </dgm:pt>
    <dgm:pt modelId="{9FC50BBD-97FD-4251-B55A-0D6D1AD3CBAC}" type="pres">
      <dgm:prSet presAssocID="{AD14DEC6-4E2A-40AD-9A64-EC873A49F603}" presName="root" presStyleCnt="0">
        <dgm:presLayoutVars>
          <dgm:dir/>
          <dgm:resizeHandles val="exact"/>
        </dgm:presLayoutVars>
      </dgm:prSet>
      <dgm:spPr/>
    </dgm:pt>
    <dgm:pt modelId="{8FE7D0B3-EAF7-40E4-983C-CE3F08CBD952}" type="pres">
      <dgm:prSet presAssocID="{B980E645-13FF-4839-88CF-F2E305BF5BBD}" presName="compNode" presStyleCnt="0"/>
      <dgm:spPr/>
    </dgm:pt>
    <dgm:pt modelId="{DF80B326-853C-446A-B92F-61FBF8DA6CEA}" type="pres">
      <dgm:prSet presAssocID="{B980E645-13FF-4839-88CF-F2E305BF5BBD}" presName="bgRect" presStyleLbl="bgShp" presStyleIdx="0" presStyleCnt="4"/>
      <dgm:spPr/>
    </dgm:pt>
    <dgm:pt modelId="{CA39A7BD-36F0-468D-9AB6-07CD0A999F67}" type="pres">
      <dgm:prSet presAssocID="{B980E645-13FF-4839-88CF-F2E305BF5BB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oup"/>
        </a:ext>
      </dgm:extLst>
    </dgm:pt>
    <dgm:pt modelId="{407A6987-9DC3-49DC-AF8A-F6248557C136}" type="pres">
      <dgm:prSet presAssocID="{B980E645-13FF-4839-88CF-F2E305BF5BBD}" presName="spaceRect" presStyleCnt="0"/>
      <dgm:spPr/>
    </dgm:pt>
    <dgm:pt modelId="{F7345439-97F5-4A1C-861C-11F57DDF2C38}" type="pres">
      <dgm:prSet presAssocID="{B980E645-13FF-4839-88CF-F2E305BF5BBD}" presName="parTx" presStyleLbl="revTx" presStyleIdx="0" presStyleCnt="4">
        <dgm:presLayoutVars>
          <dgm:chMax val="0"/>
          <dgm:chPref val="0"/>
        </dgm:presLayoutVars>
      </dgm:prSet>
      <dgm:spPr/>
    </dgm:pt>
    <dgm:pt modelId="{6DD67F90-5B45-4736-8BD9-F729899FCEF3}" type="pres">
      <dgm:prSet presAssocID="{940655A4-3F3D-4E9A-8F58-788297464405}" presName="sibTrans" presStyleCnt="0"/>
      <dgm:spPr/>
    </dgm:pt>
    <dgm:pt modelId="{511C1E20-5A64-4D8E-89BE-213958FFCCD0}" type="pres">
      <dgm:prSet presAssocID="{A1933D7D-68C7-44C8-AAF6-176509F8CB3E}" presName="compNode" presStyleCnt="0"/>
      <dgm:spPr/>
    </dgm:pt>
    <dgm:pt modelId="{A693B9E3-EE97-4E0E-B880-1F8C9FD60DFF}" type="pres">
      <dgm:prSet presAssocID="{A1933D7D-68C7-44C8-AAF6-176509F8CB3E}" presName="bgRect" presStyleLbl="bgShp" presStyleIdx="1" presStyleCnt="4"/>
      <dgm:spPr/>
    </dgm:pt>
    <dgm:pt modelId="{DA6F49B7-DA86-4786-9ED4-976C9AFC4013}" type="pres">
      <dgm:prSet presAssocID="{A1933D7D-68C7-44C8-AAF6-176509F8CB3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r chart"/>
        </a:ext>
      </dgm:extLst>
    </dgm:pt>
    <dgm:pt modelId="{113FCDD8-B4CC-4258-BBBA-1291CC89AA65}" type="pres">
      <dgm:prSet presAssocID="{A1933D7D-68C7-44C8-AAF6-176509F8CB3E}" presName="spaceRect" presStyleCnt="0"/>
      <dgm:spPr/>
    </dgm:pt>
    <dgm:pt modelId="{200C919A-D22D-478D-BEAB-DD8B72E44EB2}" type="pres">
      <dgm:prSet presAssocID="{A1933D7D-68C7-44C8-AAF6-176509F8CB3E}" presName="parTx" presStyleLbl="revTx" presStyleIdx="1" presStyleCnt="4">
        <dgm:presLayoutVars>
          <dgm:chMax val="0"/>
          <dgm:chPref val="0"/>
        </dgm:presLayoutVars>
      </dgm:prSet>
      <dgm:spPr/>
    </dgm:pt>
    <dgm:pt modelId="{2F04EE1E-39BD-46E9-9279-DFB3F97B1D8B}" type="pres">
      <dgm:prSet presAssocID="{190A0E97-F28D-42AD-B4C4-8A544B5A6779}" presName="sibTrans" presStyleCnt="0"/>
      <dgm:spPr/>
    </dgm:pt>
    <dgm:pt modelId="{DAD455DE-4DE5-4824-B4C5-9AD6B3C7F21B}" type="pres">
      <dgm:prSet presAssocID="{E0FD96C8-0B37-4DB7-BEB3-EA553B09AA6D}" presName="compNode" presStyleCnt="0"/>
      <dgm:spPr/>
    </dgm:pt>
    <dgm:pt modelId="{723CA596-4A45-453D-B3F0-6BFAC77BAB22}" type="pres">
      <dgm:prSet presAssocID="{E0FD96C8-0B37-4DB7-BEB3-EA553B09AA6D}" presName="bgRect" presStyleLbl="bgShp" presStyleIdx="2" presStyleCnt="4"/>
      <dgm:spPr/>
    </dgm:pt>
    <dgm:pt modelId="{C0AEBFD1-49DF-49CC-87E7-0EC2EC61B724}" type="pres">
      <dgm:prSet presAssocID="{E0FD96C8-0B37-4DB7-BEB3-EA553B09AA6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avel"/>
        </a:ext>
      </dgm:extLst>
    </dgm:pt>
    <dgm:pt modelId="{00A0C84A-B8A6-4BC6-856D-0E60445D8464}" type="pres">
      <dgm:prSet presAssocID="{E0FD96C8-0B37-4DB7-BEB3-EA553B09AA6D}" presName="spaceRect" presStyleCnt="0"/>
      <dgm:spPr/>
    </dgm:pt>
    <dgm:pt modelId="{29C83693-4B02-4621-97BD-93CCC08C51C5}" type="pres">
      <dgm:prSet presAssocID="{E0FD96C8-0B37-4DB7-BEB3-EA553B09AA6D}" presName="parTx" presStyleLbl="revTx" presStyleIdx="2" presStyleCnt="4">
        <dgm:presLayoutVars>
          <dgm:chMax val="0"/>
          <dgm:chPref val="0"/>
        </dgm:presLayoutVars>
      </dgm:prSet>
      <dgm:spPr/>
    </dgm:pt>
    <dgm:pt modelId="{768DD12E-E546-4079-8901-D5017F7CBDD0}" type="pres">
      <dgm:prSet presAssocID="{D4361F1A-EC0A-4530-92EA-365E6FEC89EC}" presName="sibTrans" presStyleCnt="0"/>
      <dgm:spPr/>
    </dgm:pt>
    <dgm:pt modelId="{094C7CD0-D7BB-44D2-8EBF-C16FDE27F627}" type="pres">
      <dgm:prSet presAssocID="{9B52E118-389A-432E-AC1E-D14513B03FC6}" presName="compNode" presStyleCnt="0"/>
      <dgm:spPr/>
    </dgm:pt>
    <dgm:pt modelId="{9B52DBB8-6F10-4DE9-AFD9-84FD33DAB708}" type="pres">
      <dgm:prSet presAssocID="{9B52E118-389A-432E-AC1E-D14513B03FC6}" presName="bgRect" presStyleLbl="bgShp" presStyleIdx="3" presStyleCnt="4"/>
      <dgm:spPr/>
    </dgm:pt>
    <dgm:pt modelId="{9C515C57-DF98-46E8-8597-491FBC564427}" type="pres">
      <dgm:prSet presAssocID="{9B52E118-389A-432E-AC1E-D14513B03FC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Angry Face with No Fill"/>
        </a:ext>
      </dgm:extLst>
    </dgm:pt>
    <dgm:pt modelId="{B2817ABB-1830-4256-A99F-C7EA10DD6FAB}" type="pres">
      <dgm:prSet presAssocID="{9B52E118-389A-432E-AC1E-D14513B03FC6}" presName="spaceRect" presStyleCnt="0"/>
      <dgm:spPr/>
    </dgm:pt>
    <dgm:pt modelId="{44F9FA58-CB4C-473B-8B10-0AE289DCA954}" type="pres">
      <dgm:prSet presAssocID="{9B52E118-389A-432E-AC1E-D14513B03FC6}" presName="parTx" presStyleLbl="revTx" presStyleIdx="3" presStyleCnt="4">
        <dgm:presLayoutVars>
          <dgm:chMax val="0"/>
          <dgm:chPref val="0"/>
        </dgm:presLayoutVars>
      </dgm:prSet>
      <dgm:spPr/>
    </dgm:pt>
  </dgm:ptLst>
  <dgm:cxnLst>
    <dgm:cxn modelId="{D6692516-4E8F-4364-A7BA-C800C0DE1BB4}" type="presOf" srcId="{E0FD96C8-0B37-4DB7-BEB3-EA553B09AA6D}" destId="{29C83693-4B02-4621-97BD-93CCC08C51C5}" srcOrd="0" destOrd="0" presId="urn:microsoft.com/office/officeart/2018/2/layout/IconVerticalSolidList"/>
    <dgm:cxn modelId="{9AA37847-22E2-408C-BC53-5A507B491AB8}" srcId="{AD14DEC6-4E2A-40AD-9A64-EC873A49F603}" destId="{9B52E118-389A-432E-AC1E-D14513B03FC6}" srcOrd="3" destOrd="0" parTransId="{F06DFB4E-7DC2-47CA-945F-D80579F8D72F}" sibTransId="{90EB5CCF-EFC8-443E-AB93-A5F8CE46D275}"/>
    <dgm:cxn modelId="{57CA9D6C-5971-4D0F-ADB1-EA349F82DE9D}" srcId="{AD14DEC6-4E2A-40AD-9A64-EC873A49F603}" destId="{A1933D7D-68C7-44C8-AAF6-176509F8CB3E}" srcOrd="1" destOrd="0" parTransId="{812E180A-11F3-459F-A337-59E68E01198A}" sibTransId="{190A0E97-F28D-42AD-B4C4-8A544B5A6779}"/>
    <dgm:cxn modelId="{1BBCAD98-C2D6-4629-8F10-F789CBE0E72E}" type="presOf" srcId="{AD14DEC6-4E2A-40AD-9A64-EC873A49F603}" destId="{9FC50BBD-97FD-4251-B55A-0D6D1AD3CBAC}" srcOrd="0" destOrd="0" presId="urn:microsoft.com/office/officeart/2018/2/layout/IconVerticalSolidList"/>
    <dgm:cxn modelId="{B39092AA-049C-4805-BC2F-60DC8475D534}" type="presOf" srcId="{B980E645-13FF-4839-88CF-F2E305BF5BBD}" destId="{F7345439-97F5-4A1C-861C-11F57DDF2C38}" srcOrd="0" destOrd="0" presId="urn:microsoft.com/office/officeart/2018/2/layout/IconVerticalSolidList"/>
    <dgm:cxn modelId="{657DC7C6-0B99-4357-9912-D32F4C2AE448}" type="presOf" srcId="{9B52E118-389A-432E-AC1E-D14513B03FC6}" destId="{44F9FA58-CB4C-473B-8B10-0AE289DCA954}" srcOrd="0" destOrd="0" presId="urn:microsoft.com/office/officeart/2018/2/layout/IconVerticalSolidList"/>
    <dgm:cxn modelId="{8FC575CE-8061-4E4E-8876-03C0C0067F0B}" srcId="{AD14DEC6-4E2A-40AD-9A64-EC873A49F603}" destId="{E0FD96C8-0B37-4DB7-BEB3-EA553B09AA6D}" srcOrd="2" destOrd="0" parTransId="{1F690C7E-9F30-4791-8C92-89BC4CF8876D}" sibTransId="{D4361F1A-EC0A-4530-92EA-365E6FEC89EC}"/>
    <dgm:cxn modelId="{2C113ED5-5B9D-44DD-A16E-275B12273565}" type="presOf" srcId="{A1933D7D-68C7-44C8-AAF6-176509F8CB3E}" destId="{200C919A-D22D-478D-BEAB-DD8B72E44EB2}" srcOrd="0" destOrd="0" presId="urn:microsoft.com/office/officeart/2018/2/layout/IconVerticalSolidList"/>
    <dgm:cxn modelId="{43D039DC-971C-471B-9E0A-281E9FFB3E8A}" srcId="{AD14DEC6-4E2A-40AD-9A64-EC873A49F603}" destId="{B980E645-13FF-4839-88CF-F2E305BF5BBD}" srcOrd="0" destOrd="0" parTransId="{30234417-8613-4466-8043-B1B7965E1770}" sibTransId="{940655A4-3F3D-4E9A-8F58-788297464405}"/>
    <dgm:cxn modelId="{88DD3D57-2700-443F-AC9A-E332AB415017}" type="presParOf" srcId="{9FC50BBD-97FD-4251-B55A-0D6D1AD3CBAC}" destId="{8FE7D0B3-EAF7-40E4-983C-CE3F08CBD952}" srcOrd="0" destOrd="0" presId="urn:microsoft.com/office/officeart/2018/2/layout/IconVerticalSolidList"/>
    <dgm:cxn modelId="{856595DA-5F89-484C-B9E0-51E04B657139}" type="presParOf" srcId="{8FE7D0B3-EAF7-40E4-983C-CE3F08CBD952}" destId="{DF80B326-853C-446A-B92F-61FBF8DA6CEA}" srcOrd="0" destOrd="0" presId="urn:microsoft.com/office/officeart/2018/2/layout/IconVerticalSolidList"/>
    <dgm:cxn modelId="{8CD73DE7-7990-4F1F-84DB-AF16EB71D493}" type="presParOf" srcId="{8FE7D0B3-EAF7-40E4-983C-CE3F08CBD952}" destId="{CA39A7BD-36F0-468D-9AB6-07CD0A999F67}" srcOrd="1" destOrd="0" presId="urn:microsoft.com/office/officeart/2018/2/layout/IconVerticalSolidList"/>
    <dgm:cxn modelId="{29C30A16-3009-474F-B733-6D27B2EBD540}" type="presParOf" srcId="{8FE7D0B3-EAF7-40E4-983C-CE3F08CBD952}" destId="{407A6987-9DC3-49DC-AF8A-F6248557C136}" srcOrd="2" destOrd="0" presId="urn:microsoft.com/office/officeart/2018/2/layout/IconVerticalSolidList"/>
    <dgm:cxn modelId="{46E52AED-7FDF-4B7E-944C-20586BB4DA27}" type="presParOf" srcId="{8FE7D0B3-EAF7-40E4-983C-CE3F08CBD952}" destId="{F7345439-97F5-4A1C-861C-11F57DDF2C38}" srcOrd="3" destOrd="0" presId="urn:microsoft.com/office/officeart/2018/2/layout/IconVerticalSolidList"/>
    <dgm:cxn modelId="{6C3C5E0A-B448-457D-B865-10303B2E568C}" type="presParOf" srcId="{9FC50BBD-97FD-4251-B55A-0D6D1AD3CBAC}" destId="{6DD67F90-5B45-4736-8BD9-F729899FCEF3}" srcOrd="1" destOrd="0" presId="urn:microsoft.com/office/officeart/2018/2/layout/IconVerticalSolidList"/>
    <dgm:cxn modelId="{497E652B-4C78-4E5F-ACF1-59343A7F2D38}" type="presParOf" srcId="{9FC50BBD-97FD-4251-B55A-0D6D1AD3CBAC}" destId="{511C1E20-5A64-4D8E-89BE-213958FFCCD0}" srcOrd="2" destOrd="0" presId="urn:microsoft.com/office/officeart/2018/2/layout/IconVerticalSolidList"/>
    <dgm:cxn modelId="{B81D97EA-8678-40D6-A593-F119917ADDC3}" type="presParOf" srcId="{511C1E20-5A64-4D8E-89BE-213958FFCCD0}" destId="{A693B9E3-EE97-4E0E-B880-1F8C9FD60DFF}" srcOrd="0" destOrd="0" presId="urn:microsoft.com/office/officeart/2018/2/layout/IconVerticalSolidList"/>
    <dgm:cxn modelId="{BFFD584F-EDBD-4F51-8618-E9B3973FE619}" type="presParOf" srcId="{511C1E20-5A64-4D8E-89BE-213958FFCCD0}" destId="{DA6F49B7-DA86-4786-9ED4-976C9AFC4013}" srcOrd="1" destOrd="0" presId="urn:microsoft.com/office/officeart/2018/2/layout/IconVerticalSolidList"/>
    <dgm:cxn modelId="{B9E591F1-F476-44C6-AFDF-E154D9D47FE0}" type="presParOf" srcId="{511C1E20-5A64-4D8E-89BE-213958FFCCD0}" destId="{113FCDD8-B4CC-4258-BBBA-1291CC89AA65}" srcOrd="2" destOrd="0" presId="urn:microsoft.com/office/officeart/2018/2/layout/IconVerticalSolidList"/>
    <dgm:cxn modelId="{CDEF1EEC-5685-4B88-BBD2-FBC8187DC766}" type="presParOf" srcId="{511C1E20-5A64-4D8E-89BE-213958FFCCD0}" destId="{200C919A-D22D-478D-BEAB-DD8B72E44EB2}" srcOrd="3" destOrd="0" presId="urn:microsoft.com/office/officeart/2018/2/layout/IconVerticalSolidList"/>
    <dgm:cxn modelId="{0787B04C-D1F5-443D-8DC1-AC3FA90B76DC}" type="presParOf" srcId="{9FC50BBD-97FD-4251-B55A-0D6D1AD3CBAC}" destId="{2F04EE1E-39BD-46E9-9279-DFB3F97B1D8B}" srcOrd="3" destOrd="0" presId="urn:microsoft.com/office/officeart/2018/2/layout/IconVerticalSolidList"/>
    <dgm:cxn modelId="{24F9C894-85AA-4787-9B19-6D614B23A7D0}" type="presParOf" srcId="{9FC50BBD-97FD-4251-B55A-0D6D1AD3CBAC}" destId="{DAD455DE-4DE5-4824-B4C5-9AD6B3C7F21B}" srcOrd="4" destOrd="0" presId="urn:microsoft.com/office/officeart/2018/2/layout/IconVerticalSolidList"/>
    <dgm:cxn modelId="{682164D9-033D-4BF9-B7E7-152313741C8A}" type="presParOf" srcId="{DAD455DE-4DE5-4824-B4C5-9AD6B3C7F21B}" destId="{723CA596-4A45-453D-B3F0-6BFAC77BAB22}" srcOrd="0" destOrd="0" presId="urn:microsoft.com/office/officeart/2018/2/layout/IconVerticalSolidList"/>
    <dgm:cxn modelId="{025D2273-08A8-4481-A38A-A562A7C7CD03}" type="presParOf" srcId="{DAD455DE-4DE5-4824-B4C5-9AD6B3C7F21B}" destId="{C0AEBFD1-49DF-49CC-87E7-0EC2EC61B724}" srcOrd="1" destOrd="0" presId="urn:microsoft.com/office/officeart/2018/2/layout/IconVerticalSolidList"/>
    <dgm:cxn modelId="{6F855A95-95A1-4409-A924-56E5DC398697}" type="presParOf" srcId="{DAD455DE-4DE5-4824-B4C5-9AD6B3C7F21B}" destId="{00A0C84A-B8A6-4BC6-856D-0E60445D8464}" srcOrd="2" destOrd="0" presId="urn:microsoft.com/office/officeart/2018/2/layout/IconVerticalSolidList"/>
    <dgm:cxn modelId="{761F61B5-11EB-4C12-8863-A253BF64A336}" type="presParOf" srcId="{DAD455DE-4DE5-4824-B4C5-9AD6B3C7F21B}" destId="{29C83693-4B02-4621-97BD-93CCC08C51C5}" srcOrd="3" destOrd="0" presId="urn:microsoft.com/office/officeart/2018/2/layout/IconVerticalSolidList"/>
    <dgm:cxn modelId="{5526D73B-92C0-4608-B80C-B4593A9E4F62}" type="presParOf" srcId="{9FC50BBD-97FD-4251-B55A-0D6D1AD3CBAC}" destId="{768DD12E-E546-4079-8901-D5017F7CBDD0}" srcOrd="5" destOrd="0" presId="urn:microsoft.com/office/officeart/2018/2/layout/IconVerticalSolidList"/>
    <dgm:cxn modelId="{3AC5F3D2-71E9-4942-8F62-19188271D7EE}" type="presParOf" srcId="{9FC50BBD-97FD-4251-B55A-0D6D1AD3CBAC}" destId="{094C7CD0-D7BB-44D2-8EBF-C16FDE27F627}" srcOrd="6" destOrd="0" presId="urn:microsoft.com/office/officeart/2018/2/layout/IconVerticalSolidList"/>
    <dgm:cxn modelId="{B8C4087A-9F67-49A8-9B6B-00F010A049BE}" type="presParOf" srcId="{094C7CD0-D7BB-44D2-8EBF-C16FDE27F627}" destId="{9B52DBB8-6F10-4DE9-AFD9-84FD33DAB708}" srcOrd="0" destOrd="0" presId="urn:microsoft.com/office/officeart/2018/2/layout/IconVerticalSolidList"/>
    <dgm:cxn modelId="{5426AD84-4543-413C-95FC-170ADDB0B31E}" type="presParOf" srcId="{094C7CD0-D7BB-44D2-8EBF-C16FDE27F627}" destId="{9C515C57-DF98-46E8-8597-491FBC564427}" srcOrd="1" destOrd="0" presId="urn:microsoft.com/office/officeart/2018/2/layout/IconVerticalSolidList"/>
    <dgm:cxn modelId="{75175C9D-8170-4949-8571-2A300734C6F4}" type="presParOf" srcId="{094C7CD0-D7BB-44D2-8EBF-C16FDE27F627}" destId="{B2817ABB-1830-4256-A99F-C7EA10DD6FAB}" srcOrd="2" destOrd="0" presId="urn:microsoft.com/office/officeart/2018/2/layout/IconVerticalSolidList"/>
    <dgm:cxn modelId="{E223179E-4101-4D67-B467-C662025D1091}" type="presParOf" srcId="{094C7CD0-D7BB-44D2-8EBF-C16FDE27F627}" destId="{44F9FA58-CB4C-473B-8B10-0AE289DCA95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B62A64-CB3B-4604-BBA5-39CCBB6257D3}"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74FD51CD-030F-4693-B70A-2BA91969C972}">
      <dgm:prSet/>
      <dgm:spPr/>
      <dgm:t>
        <a:bodyPr/>
        <a:lstStyle/>
        <a:p>
          <a:pPr>
            <a:lnSpc>
              <a:spcPct val="100000"/>
            </a:lnSpc>
            <a:defRPr cap="all"/>
          </a:pPr>
          <a:r>
            <a:rPr lang="en-US" b="1" i="0"/>
            <a:t>Fair</a:t>
          </a:r>
          <a:r>
            <a:rPr lang="en-US" b="0" i="0"/>
            <a:t> </a:t>
          </a:r>
          <a:endParaRPr lang="en-US"/>
        </a:p>
      </dgm:t>
    </dgm:pt>
    <dgm:pt modelId="{25D26BD9-E0E5-4A24-AA1F-4FC63CFE235D}" type="parTrans" cxnId="{22649D27-CB11-43DC-86C1-EB0B807BEC29}">
      <dgm:prSet/>
      <dgm:spPr/>
      <dgm:t>
        <a:bodyPr/>
        <a:lstStyle/>
        <a:p>
          <a:endParaRPr lang="en-US"/>
        </a:p>
      </dgm:t>
    </dgm:pt>
    <dgm:pt modelId="{CD212B1A-00C1-4863-B6EA-FF900DBBCD28}" type="sibTrans" cxnId="{22649D27-CB11-43DC-86C1-EB0B807BEC29}">
      <dgm:prSet/>
      <dgm:spPr/>
      <dgm:t>
        <a:bodyPr/>
        <a:lstStyle/>
        <a:p>
          <a:endParaRPr lang="en-US"/>
        </a:p>
      </dgm:t>
    </dgm:pt>
    <dgm:pt modelId="{A86F8D5B-0C40-4970-8E83-93D0E36B5AFC}">
      <dgm:prSet/>
      <dgm:spPr/>
      <dgm:t>
        <a:bodyPr/>
        <a:lstStyle/>
        <a:p>
          <a:pPr>
            <a:lnSpc>
              <a:spcPct val="100000"/>
            </a:lnSpc>
            <a:defRPr cap="all"/>
          </a:pPr>
          <a:r>
            <a:rPr lang="en-US" b="1" i="0"/>
            <a:t>Accountable</a:t>
          </a:r>
          <a:r>
            <a:rPr lang="en-US" b="0" i="0"/>
            <a:t> </a:t>
          </a:r>
          <a:endParaRPr lang="en-US"/>
        </a:p>
      </dgm:t>
    </dgm:pt>
    <dgm:pt modelId="{1A2C051D-9D91-45A2-8AC9-1E6931A01200}" type="parTrans" cxnId="{884200D2-A410-4CA8-91F3-20D5E283E102}">
      <dgm:prSet/>
      <dgm:spPr/>
      <dgm:t>
        <a:bodyPr/>
        <a:lstStyle/>
        <a:p>
          <a:endParaRPr lang="en-US"/>
        </a:p>
      </dgm:t>
    </dgm:pt>
    <dgm:pt modelId="{79BA4411-76CC-461E-B822-11B41F5C9382}" type="sibTrans" cxnId="{884200D2-A410-4CA8-91F3-20D5E283E102}">
      <dgm:prSet/>
      <dgm:spPr/>
      <dgm:t>
        <a:bodyPr/>
        <a:lstStyle/>
        <a:p>
          <a:endParaRPr lang="en-US"/>
        </a:p>
      </dgm:t>
    </dgm:pt>
    <dgm:pt modelId="{9134D6AB-BE84-4C01-9066-449494732776}">
      <dgm:prSet/>
      <dgm:spPr/>
      <dgm:t>
        <a:bodyPr/>
        <a:lstStyle/>
        <a:p>
          <a:pPr>
            <a:lnSpc>
              <a:spcPct val="100000"/>
            </a:lnSpc>
            <a:defRPr cap="all"/>
          </a:pPr>
          <a:r>
            <a:rPr lang="en-US" b="1" i="0"/>
            <a:t>Secure</a:t>
          </a:r>
          <a:endParaRPr lang="en-US"/>
        </a:p>
      </dgm:t>
    </dgm:pt>
    <dgm:pt modelId="{7DFC1EEA-6A5D-4617-A4AE-98AB59BE3940}" type="parTrans" cxnId="{BD10D507-C8A5-47D9-970F-51711958DCC3}">
      <dgm:prSet/>
      <dgm:spPr/>
      <dgm:t>
        <a:bodyPr/>
        <a:lstStyle/>
        <a:p>
          <a:endParaRPr lang="en-US"/>
        </a:p>
      </dgm:t>
    </dgm:pt>
    <dgm:pt modelId="{38BFEFA3-FC7E-41DF-8E54-C16B8436ABD2}" type="sibTrans" cxnId="{BD10D507-C8A5-47D9-970F-51711958DCC3}">
      <dgm:prSet/>
      <dgm:spPr/>
      <dgm:t>
        <a:bodyPr/>
        <a:lstStyle/>
        <a:p>
          <a:endParaRPr lang="en-US"/>
        </a:p>
      </dgm:t>
    </dgm:pt>
    <dgm:pt modelId="{29CC499D-FF7B-4E95-B9FD-972923312954}" type="pres">
      <dgm:prSet presAssocID="{7EB62A64-CB3B-4604-BBA5-39CCBB6257D3}" presName="root" presStyleCnt="0">
        <dgm:presLayoutVars>
          <dgm:dir/>
          <dgm:resizeHandles val="exact"/>
        </dgm:presLayoutVars>
      </dgm:prSet>
      <dgm:spPr/>
    </dgm:pt>
    <dgm:pt modelId="{8E0BB6DC-0E98-4DD1-A968-10957C295BA4}" type="pres">
      <dgm:prSet presAssocID="{74FD51CD-030F-4693-B70A-2BA91969C972}" presName="compNode" presStyleCnt="0"/>
      <dgm:spPr/>
    </dgm:pt>
    <dgm:pt modelId="{FCF949A0-7AB5-4F33-888D-9CB6349B637A}" type="pres">
      <dgm:prSet presAssocID="{74FD51CD-030F-4693-B70A-2BA91969C972}" presName="iconBgRect" presStyleLbl="bgShp" presStyleIdx="0" presStyleCnt="3"/>
      <dgm:spPr/>
    </dgm:pt>
    <dgm:pt modelId="{7B330377-84B4-4D92-81A3-CD51680F5CBF}" type="pres">
      <dgm:prSet presAssocID="{74FD51CD-030F-4693-B70A-2BA91969C97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ark scene"/>
        </a:ext>
      </dgm:extLst>
    </dgm:pt>
    <dgm:pt modelId="{1BA35E76-0F86-4161-B3E0-43B1617A4CFF}" type="pres">
      <dgm:prSet presAssocID="{74FD51CD-030F-4693-B70A-2BA91969C972}" presName="spaceRect" presStyleCnt="0"/>
      <dgm:spPr/>
    </dgm:pt>
    <dgm:pt modelId="{96A71F61-DDE5-4173-B715-1EC3661AD0E1}" type="pres">
      <dgm:prSet presAssocID="{74FD51CD-030F-4693-B70A-2BA91969C972}" presName="textRect" presStyleLbl="revTx" presStyleIdx="0" presStyleCnt="3">
        <dgm:presLayoutVars>
          <dgm:chMax val="1"/>
          <dgm:chPref val="1"/>
        </dgm:presLayoutVars>
      </dgm:prSet>
      <dgm:spPr/>
    </dgm:pt>
    <dgm:pt modelId="{2AD540B4-AC23-45AF-B172-C175B15CF235}" type="pres">
      <dgm:prSet presAssocID="{CD212B1A-00C1-4863-B6EA-FF900DBBCD28}" presName="sibTrans" presStyleCnt="0"/>
      <dgm:spPr/>
    </dgm:pt>
    <dgm:pt modelId="{62EA1294-4F0C-4751-8210-B1B07F660B72}" type="pres">
      <dgm:prSet presAssocID="{A86F8D5B-0C40-4970-8E83-93D0E36B5AFC}" presName="compNode" presStyleCnt="0"/>
      <dgm:spPr/>
    </dgm:pt>
    <dgm:pt modelId="{DF26F9DB-CC74-43E6-AF97-0CEDDA024E64}" type="pres">
      <dgm:prSet presAssocID="{A86F8D5B-0C40-4970-8E83-93D0E36B5AFC}" presName="iconBgRect" presStyleLbl="bgShp" presStyleIdx="1" presStyleCnt="3"/>
      <dgm:spPr/>
    </dgm:pt>
    <dgm:pt modelId="{0C2855E9-8217-4FEF-B07E-8AD753913D89}" type="pres">
      <dgm:prSet presAssocID="{A86F8D5B-0C40-4970-8E83-93D0E36B5AF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llseye"/>
        </a:ext>
      </dgm:extLst>
    </dgm:pt>
    <dgm:pt modelId="{15AAF5B0-7EA9-49E3-A47D-70C645EFB8CB}" type="pres">
      <dgm:prSet presAssocID="{A86F8D5B-0C40-4970-8E83-93D0E36B5AFC}" presName="spaceRect" presStyleCnt="0"/>
      <dgm:spPr/>
    </dgm:pt>
    <dgm:pt modelId="{364F1166-90EC-4A94-B277-2D3C7D310ACF}" type="pres">
      <dgm:prSet presAssocID="{A86F8D5B-0C40-4970-8E83-93D0E36B5AFC}" presName="textRect" presStyleLbl="revTx" presStyleIdx="1" presStyleCnt="3">
        <dgm:presLayoutVars>
          <dgm:chMax val="1"/>
          <dgm:chPref val="1"/>
        </dgm:presLayoutVars>
      </dgm:prSet>
      <dgm:spPr/>
    </dgm:pt>
    <dgm:pt modelId="{2D35DCC0-EBC3-4459-840A-73FFE0705BAC}" type="pres">
      <dgm:prSet presAssocID="{79BA4411-76CC-461E-B822-11B41F5C9382}" presName="sibTrans" presStyleCnt="0"/>
      <dgm:spPr/>
    </dgm:pt>
    <dgm:pt modelId="{8AB3A061-177D-4A85-991A-010E8FA96F7B}" type="pres">
      <dgm:prSet presAssocID="{9134D6AB-BE84-4C01-9066-449494732776}" presName="compNode" presStyleCnt="0"/>
      <dgm:spPr/>
    </dgm:pt>
    <dgm:pt modelId="{9EDB9884-DEDE-4FCE-AAE9-3747A87DB787}" type="pres">
      <dgm:prSet presAssocID="{9134D6AB-BE84-4C01-9066-449494732776}" presName="iconBgRect" presStyleLbl="bgShp" presStyleIdx="2" presStyleCnt="3"/>
      <dgm:spPr/>
    </dgm:pt>
    <dgm:pt modelId="{4A3EC591-4A05-49FB-A4E2-AB32AFDA4A1D}" type="pres">
      <dgm:prSet presAssocID="{9134D6AB-BE84-4C01-9066-44949473277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ock"/>
        </a:ext>
      </dgm:extLst>
    </dgm:pt>
    <dgm:pt modelId="{994F99E5-B738-4D06-9D4E-56CDD54863F0}" type="pres">
      <dgm:prSet presAssocID="{9134D6AB-BE84-4C01-9066-449494732776}" presName="spaceRect" presStyleCnt="0"/>
      <dgm:spPr/>
    </dgm:pt>
    <dgm:pt modelId="{E99ECAC3-935E-45EB-BA11-E2E5EA5D3030}" type="pres">
      <dgm:prSet presAssocID="{9134D6AB-BE84-4C01-9066-449494732776}" presName="textRect" presStyleLbl="revTx" presStyleIdx="2" presStyleCnt="3">
        <dgm:presLayoutVars>
          <dgm:chMax val="1"/>
          <dgm:chPref val="1"/>
        </dgm:presLayoutVars>
      </dgm:prSet>
      <dgm:spPr/>
    </dgm:pt>
  </dgm:ptLst>
  <dgm:cxnLst>
    <dgm:cxn modelId="{0AEB6B00-4CE1-46E7-82DD-3ED603303957}" type="presOf" srcId="{7EB62A64-CB3B-4604-BBA5-39CCBB6257D3}" destId="{29CC499D-FF7B-4E95-B9FD-972923312954}" srcOrd="0" destOrd="0" presId="urn:microsoft.com/office/officeart/2018/5/layout/IconCircleLabelList"/>
    <dgm:cxn modelId="{BD10D507-C8A5-47D9-970F-51711958DCC3}" srcId="{7EB62A64-CB3B-4604-BBA5-39CCBB6257D3}" destId="{9134D6AB-BE84-4C01-9066-449494732776}" srcOrd="2" destOrd="0" parTransId="{7DFC1EEA-6A5D-4617-A4AE-98AB59BE3940}" sibTransId="{38BFEFA3-FC7E-41DF-8E54-C16B8436ABD2}"/>
    <dgm:cxn modelId="{22649D27-CB11-43DC-86C1-EB0B807BEC29}" srcId="{7EB62A64-CB3B-4604-BBA5-39CCBB6257D3}" destId="{74FD51CD-030F-4693-B70A-2BA91969C972}" srcOrd="0" destOrd="0" parTransId="{25D26BD9-E0E5-4A24-AA1F-4FC63CFE235D}" sibTransId="{CD212B1A-00C1-4863-B6EA-FF900DBBCD28}"/>
    <dgm:cxn modelId="{6AFA782D-CEF4-42DD-960C-23A2F7544C94}" type="presOf" srcId="{9134D6AB-BE84-4C01-9066-449494732776}" destId="{E99ECAC3-935E-45EB-BA11-E2E5EA5D3030}" srcOrd="0" destOrd="0" presId="urn:microsoft.com/office/officeart/2018/5/layout/IconCircleLabelList"/>
    <dgm:cxn modelId="{F80EF66D-EAD0-4544-BF31-7CF2B60F8762}" type="presOf" srcId="{74FD51CD-030F-4693-B70A-2BA91969C972}" destId="{96A71F61-DDE5-4173-B715-1EC3661AD0E1}" srcOrd="0" destOrd="0" presId="urn:microsoft.com/office/officeart/2018/5/layout/IconCircleLabelList"/>
    <dgm:cxn modelId="{59D03775-3A97-4A0F-97AE-BB86252C83F7}" type="presOf" srcId="{A86F8D5B-0C40-4970-8E83-93D0E36B5AFC}" destId="{364F1166-90EC-4A94-B277-2D3C7D310ACF}" srcOrd="0" destOrd="0" presId="urn:microsoft.com/office/officeart/2018/5/layout/IconCircleLabelList"/>
    <dgm:cxn modelId="{884200D2-A410-4CA8-91F3-20D5E283E102}" srcId="{7EB62A64-CB3B-4604-BBA5-39CCBB6257D3}" destId="{A86F8D5B-0C40-4970-8E83-93D0E36B5AFC}" srcOrd="1" destOrd="0" parTransId="{1A2C051D-9D91-45A2-8AC9-1E6931A01200}" sibTransId="{79BA4411-76CC-461E-B822-11B41F5C9382}"/>
    <dgm:cxn modelId="{84ECFBC9-9AEB-4423-A0CB-32F621001782}" type="presParOf" srcId="{29CC499D-FF7B-4E95-B9FD-972923312954}" destId="{8E0BB6DC-0E98-4DD1-A968-10957C295BA4}" srcOrd="0" destOrd="0" presId="urn:microsoft.com/office/officeart/2018/5/layout/IconCircleLabelList"/>
    <dgm:cxn modelId="{6D697067-C602-4D05-9C28-DF355CEE3B04}" type="presParOf" srcId="{8E0BB6DC-0E98-4DD1-A968-10957C295BA4}" destId="{FCF949A0-7AB5-4F33-888D-9CB6349B637A}" srcOrd="0" destOrd="0" presId="urn:microsoft.com/office/officeart/2018/5/layout/IconCircleLabelList"/>
    <dgm:cxn modelId="{3E06E94C-21DE-41C5-AE25-66938D4B706F}" type="presParOf" srcId="{8E0BB6DC-0E98-4DD1-A968-10957C295BA4}" destId="{7B330377-84B4-4D92-81A3-CD51680F5CBF}" srcOrd="1" destOrd="0" presId="urn:microsoft.com/office/officeart/2018/5/layout/IconCircleLabelList"/>
    <dgm:cxn modelId="{242AD2D7-5157-4BB2-AC27-14A42FDE5BE3}" type="presParOf" srcId="{8E0BB6DC-0E98-4DD1-A968-10957C295BA4}" destId="{1BA35E76-0F86-4161-B3E0-43B1617A4CFF}" srcOrd="2" destOrd="0" presId="urn:microsoft.com/office/officeart/2018/5/layout/IconCircleLabelList"/>
    <dgm:cxn modelId="{8EB5CE5E-6259-4194-9280-C12A1A17ACED}" type="presParOf" srcId="{8E0BB6DC-0E98-4DD1-A968-10957C295BA4}" destId="{96A71F61-DDE5-4173-B715-1EC3661AD0E1}" srcOrd="3" destOrd="0" presId="urn:microsoft.com/office/officeart/2018/5/layout/IconCircleLabelList"/>
    <dgm:cxn modelId="{5338EF9C-DA48-41F6-A061-0AC5261D208E}" type="presParOf" srcId="{29CC499D-FF7B-4E95-B9FD-972923312954}" destId="{2AD540B4-AC23-45AF-B172-C175B15CF235}" srcOrd="1" destOrd="0" presId="urn:microsoft.com/office/officeart/2018/5/layout/IconCircleLabelList"/>
    <dgm:cxn modelId="{128571BA-D432-48ED-B008-B171F91D64E1}" type="presParOf" srcId="{29CC499D-FF7B-4E95-B9FD-972923312954}" destId="{62EA1294-4F0C-4751-8210-B1B07F660B72}" srcOrd="2" destOrd="0" presId="urn:microsoft.com/office/officeart/2018/5/layout/IconCircleLabelList"/>
    <dgm:cxn modelId="{42A53DDF-135A-4812-80D7-6D23E8C6C0E2}" type="presParOf" srcId="{62EA1294-4F0C-4751-8210-B1B07F660B72}" destId="{DF26F9DB-CC74-43E6-AF97-0CEDDA024E64}" srcOrd="0" destOrd="0" presId="urn:microsoft.com/office/officeart/2018/5/layout/IconCircleLabelList"/>
    <dgm:cxn modelId="{05E2AE94-DFB0-4EF9-812E-30FEF9298F6B}" type="presParOf" srcId="{62EA1294-4F0C-4751-8210-B1B07F660B72}" destId="{0C2855E9-8217-4FEF-B07E-8AD753913D89}" srcOrd="1" destOrd="0" presId="urn:microsoft.com/office/officeart/2018/5/layout/IconCircleLabelList"/>
    <dgm:cxn modelId="{8F15CC6A-7F7B-400F-A96F-CA2B231EEFB1}" type="presParOf" srcId="{62EA1294-4F0C-4751-8210-B1B07F660B72}" destId="{15AAF5B0-7EA9-49E3-A47D-70C645EFB8CB}" srcOrd="2" destOrd="0" presId="urn:microsoft.com/office/officeart/2018/5/layout/IconCircleLabelList"/>
    <dgm:cxn modelId="{C10E7513-EFBE-4151-BC07-1FCBBF869158}" type="presParOf" srcId="{62EA1294-4F0C-4751-8210-B1B07F660B72}" destId="{364F1166-90EC-4A94-B277-2D3C7D310ACF}" srcOrd="3" destOrd="0" presId="urn:microsoft.com/office/officeart/2018/5/layout/IconCircleLabelList"/>
    <dgm:cxn modelId="{FE7001D9-5B95-4D91-A7A1-A617B28BD455}" type="presParOf" srcId="{29CC499D-FF7B-4E95-B9FD-972923312954}" destId="{2D35DCC0-EBC3-4459-840A-73FFE0705BAC}" srcOrd="3" destOrd="0" presId="urn:microsoft.com/office/officeart/2018/5/layout/IconCircleLabelList"/>
    <dgm:cxn modelId="{CDB57CAF-33E1-4247-BBD5-BED25DA9D9F5}" type="presParOf" srcId="{29CC499D-FF7B-4E95-B9FD-972923312954}" destId="{8AB3A061-177D-4A85-991A-010E8FA96F7B}" srcOrd="4" destOrd="0" presId="urn:microsoft.com/office/officeart/2018/5/layout/IconCircleLabelList"/>
    <dgm:cxn modelId="{55F968BE-6CAD-4E44-9E2F-FB14AB1CDA1B}" type="presParOf" srcId="{8AB3A061-177D-4A85-991A-010E8FA96F7B}" destId="{9EDB9884-DEDE-4FCE-AAE9-3747A87DB787}" srcOrd="0" destOrd="0" presId="urn:microsoft.com/office/officeart/2018/5/layout/IconCircleLabelList"/>
    <dgm:cxn modelId="{AACBC9E4-44D7-47EB-8679-B7358E3FADEB}" type="presParOf" srcId="{8AB3A061-177D-4A85-991A-010E8FA96F7B}" destId="{4A3EC591-4A05-49FB-A4E2-AB32AFDA4A1D}" srcOrd="1" destOrd="0" presId="urn:microsoft.com/office/officeart/2018/5/layout/IconCircleLabelList"/>
    <dgm:cxn modelId="{4125DB33-25DB-4302-85C7-16DCE14772FB}" type="presParOf" srcId="{8AB3A061-177D-4A85-991A-010E8FA96F7B}" destId="{994F99E5-B738-4D06-9D4E-56CDD54863F0}" srcOrd="2" destOrd="0" presId="urn:microsoft.com/office/officeart/2018/5/layout/IconCircleLabelList"/>
    <dgm:cxn modelId="{2657C469-FFA9-4830-A616-B6CD21D86AB3}" type="presParOf" srcId="{8AB3A061-177D-4A85-991A-010E8FA96F7B}" destId="{E99ECAC3-935E-45EB-BA11-E2E5EA5D3030}"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EB591F9-C533-483C-AC68-4E17874F67D5}"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5FA51B92-0ED4-4A32-B0BC-E77AD411EB52}">
      <dgm:prSet/>
      <dgm:spPr/>
      <dgm:t>
        <a:bodyPr/>
        <a:lstStyle/>
        <a:p>
          <a:pPr>
            <a:lnSpc>
              <a:spcPct val="100000"/>
            </a:lnSpc>
            <a:defRPr cap="all"/>
          </a:pPr>
          <a:r>
            <a:rPr lang="en-US" b="1" i="0"/>
            <a:t>Transparent</a:t>
          </a:r>
          <a:endParaRPr lang="en-US"/>
        </a:p>
      </dgm:t>
    </dgm:pt>
    <dgm:pt modelId="{1733F0E0-9F57-4CAD-AA6C-0C87A7DC30E3}" type="parTrans" cxnId="{D1C5BF3C-3EE5-4560-B883-ED1A1F667FAB}">
      <dgm:prSet/>
      <dgm:spPr/>
      <dgm:t>
        <a:bodyPr/>
        <a:lstStyle/>
        <a:p>
          <a:endParaRPr lang="en-US"/>
        </a:p>
      </dgm:t>
    </dgm:pt>
    <dgm:pt modelId="{D3430C38-B137-4F59-A573-C2FFE388F703}" type="sibTrans" cxnId="{D1C5BF3C-3EE5-4560-B883-ED1A1F667FAB}">
      <dgm:prSet/>
      <dgm:spPr/>
      <dgm:t>
        <a:bodyPr/>
        <a:lstStyle/>
        <a:p>
          <a:endParaRPr lang="en-US"/>
        </a:p>
      </dgm:t>
    </dgm:pt>
    <dgm:pt modelId="{B4FE889B-FDFF-4355-8470-0695A669F40E}">
      <dgm:prSet/>
      <dgm:spPr/>
      <dgm:t>
        <a:bodyPr/>
        <a:lstStyle/>
        <a:p>
          <a:pPr>
            <a:lnSpc>
              <a:spcPct val="100000"/>
            </a:lnSpc>
            <a:defRPr cap="all"/>
          </a:pPr>
          <a:r>
            <a:rPr lang="en-US" b="1" i="0"/>
            <a:t>Educated</a:t>
          </a:r>
          <a:endParaRPr lang="en-US"/>
        </a:p>
      </dgm:t>
    </dgm:pt>
    <dgm:pt modelId="{BA1BAD29-FCA0-482B-95D0-C54A3939F2A0}" type="parTrans" cxnId="{23A97F6A-5D0E-48ED-8CFF-E4D4F877A418}">
      <dgm:prSet/>
      <dgm:spPr/>
      <dgm:t>
        <a:bodyPr/>
        <a:lstStyle/>
        <a:p>
          <a:endParaRPr lang="en-US"/>
        </a:p>
      </dgm:t>
    </dgm:pt>
    <dgm:pt modelId="{4196033C-562E-41D6-BE5E-59022BC9F6E1}" type="sibTrans" cxnId="{23A97F6A-5D0E-48ED-8CFF-E4D4F877A418}">
      <dgm:prSet/>
      <dgm:spPr/>
      <dgm:t>
        <a:bodyPr/>
        <a:lstStyle/>
        <a:p>
          <a:endParaRPr lang="en-US"/>
        </a:p>
      </dgm:t>
    </dgm:pt>
    <dgm:pt modelId="{BF51E5F1-BA7E-4EA7-B899-B0CAC73F6607}">
      <dgm:prSet/>
      <dgm:spPr/>
      <dgm:t>
        <a:bodyPr/>
        <a:lstStyle/>
        <a:p>
          <a:pPr>
            <a:lnSpc>
              <a:spcPct val="100000"/>
            </a:lnSpc>
            <a:defRPr cap="all"/>
          </a:pPr>
          <a:r>
            <a:rPr lang="en-US" b="1" i="0"/>
            <a:t>Relevant</a:t>
          </a:r>
          <a:endParaRPr lang="en-US"/>
        </a:p>
      </dgm:t>
    </dgm:pt>
    <dgm:pt modelId="{A8BEFBF4-4FBA-4BE2-B8DA-A13A3FEF66B2}" type="parTrans" cxnId="{BCB9C70C-D67C-4D85-AA23-5B9B5ABC2D9C}">
      <dgm:prSet/>
      <dgm:spPr/>
      <dgm:t>
        <a:bodyPr/>
        <a:lstStyle/>
        <a:p>
          <a:endParaRPr lang="en-US"/>
        </a:p>
      </dgm:t>
    </dgm:pt>
    <dgm:pt modelId="{BDA98EBE-72F5-4FAC-9CA6-42252602FBB7}" type="sibTrans" cxnId="{BCB9C70C-D67C-4D85-AA23-5B9B5ABC2D9C}">
      <dgm:prSet/>
      <dgm:spPr/>
      <dgm:t>
        <a:bodyPr/>
        <a:lstStyle/>
        <a:p>
          <a:endParaRPr lang="en-US"/>
        </a:p>
      </dgm:t>
    </dgm:pt>
    <dgm:pt modelId="{FE5DC0D3-1AA2-4128-8078-6021C24A8FBA}" type="pres">
      <dgm:prSet presAssocID="{0EB591F9-C533-483C-AC68-4E17874F67D5}" presName="root" presStyleCnt="0">
        <dgm:presLayoutVars>
          <dgm:dir/>
          <dgm:resizeHandles val="exact"/>
        </dgm:presLayoutVars>
      </dgm:prSet>
      <dgm:spPr/>
    </dgm:pt>
    <dgm:pt modelId="{CF41A308-A74B-4BA3-963A-D27ECEE1E7AF}" type="pres">
      <dgm:prSet presAssocID="{5FA51B92-0ED4-4A32-B0BC-E77AD411EB52}" presName="compNode" presStyleCnt="0"/>
      <dgm:spPr/>
    </dgm:pt>
    <dgm:pt modelId="{6FBF96CC-4AF9-44EC-802E-B9F3FC7B6AE0}" type="pres">
      <dgm:prSet presAssocID="{5FA51B92-0ED4-4A32-B0BC-E77AD411EB52}" presName="iconBgRect" presStyleLbl="bgShp" presStyleIdx="0" presStyleCnt="3"/>
      <dgm:spPr/>
    </dgm:pt>
    <dgm:pt modelId="{47BEADCA-A91F-4980-BA43-8B516E58BF67}" type="pres">
      <dgm:prSet presAssocID="{5FA51B92-0ED4-4A32-B0BC-E77AD411EB5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Eye"/>
        </a:ext>
      </dgm:extLst>
    </dgm:pt>
    <dgm:pt modelId="{8DA2E137-90D8-45FD-AB12-1B6146AE472E}" type="pres">
      <dgm:prSet presAssocID="{5FA51B92-0ED4-4A32-B0BC-E77AD411EB52}" presName="spaceRect" presStyleCnt="0"/>
      <dgm:spPr/>
    </dgm:pt>
    <dgm:pt modelId="{B845BB34-1348-4911-AD6F-03E16630E15B}" type="pres">
      <dgm:prSet presAssocID="{5FA51B92-0ED4-4A32-B0BC-E77AD411EB52}" presName="textRect" presStyleLbl="revTx" presStyleIdx="0" presStyleCnt="3">
        <dgm:presLayoutVars>
          <dgm:chMax val="1"/>
          <dgm:chPref val="1"/>
        </dgm:presLayoutVars>
      </dgm:prSet>
      <dgm:spPr/>
    </dgm:pt>
    <dgm:pt modelId="{E4AD83A5-139C-41AC-A736-57B77DB91424}" type="pres">
      <dgm:prSet presAssocID="{D3430C38-B137-4F59-A573-C2FFE388F703}" presName="sibTrans" presStyleCnt="0"/>
      <dgm:spPr/>
    </dgm:pt>
    <dgm:pt modelId="{4720CC1E-6AE0-45BB-89E1-A64048FB15E6}" type="pres">
      <dgm:prSet presAssocID="{B4FE889B-FDFF-4355-8470-0695A669F40E}" presName="compNode" presStyleCnt="0"/>
      <dgm:spPr/>
    </dgm:pt>
    <dgm:pt modelId="{4DDDBD6C-642F-42C3-A504-EC50ED37846C}" type="pres">
      <dgm:prSet presAssocID="{B4FE889B-FDFF-4355-8470-0695A669F40E}" presName="iconBgRect" presStyleLbl="bgShp" presStyleIdx="1" presStyleCnt="3"/>
      <dgm:spPr/>
    </dgm:pt>
    <dgm:pt modelId="{D77D411F-F51D-4609-94D4-2639A0DA98A5}" type="pres">
      <dgm:prSet presAssocID="{B4FE889B-FDFF-4355-8470-0695A669F40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iploma Roll"/>
        </a:ext>
      </dgm:extLst>
    </dgm:pt>
    <dgm:pt modelId="{8DC7840C-96F3-413F-AE18-E3F3F6B80EDC}" type="pres">
      <dgm:prSet presAssocID="{B4FE889B-FDFF-4355-8470-0695A669F40E}" presName="spaceRect" presStyleCnt="0"/>
      <dgm:spPr/>
    </dgm:pt>
    <dgm:pt modelId="{A67A0245-2A14-4E3F-A32C-391DCA6AEC57}" type="pres">
      <dgm:prSet presAssocID="{B4FE889B-FDFF-4355-8470-0695A669F40E}" presName="textRect" presStyleLbl="revTx" presStyleIdx="1" presStyleCnt="3">
        <dgm:presLayoutVars>
          <dgm:chMax val="1"/>
          <dgm:chPref val="1"/>
        </dgm:presLayoutVars>
      </dgm:prSet>
      <dgm:spPr/>
    </dgm:pt>
    <dgm:pt modelId="{D55D1D4D-D820-421A-934D-5004CCBB7325}" type="pres">
      <dgm:prSet presAssocID="{4196033C-562E-41D6-BE5E-59022BC9F6E1}" presName="sibTrans" presStyleCnt="0"/>
      <dgm:spPr/>
    </dgm:pt>
    <dgm:pt modelId="{5D5182C5-8468-452C-BDD2-CE9E1D0A7B89}" type="pres">
      <dgm:prSet presAssocID="{BF51E5F1-BA7E-4EA7-B899-B0CAC73F6607}" presName="compNode" presStyleCnt="0"/>
      <dgm:spPr/>
    </dgm:pt>
    <dgm:pt modelId="{9ED01585-1441-46DC-BC3C-D012F8955F5E}" type="pres">
      <dgm:prSet presAssocID="{BF51E5F1-BA7E-4EA7-B899-B0CAC73F6607}" presName="iconBgRect" presStyleLbl="bgShp" presStyleIdx="2" presStyleCnt="3"/>
      <dgm:spPr/>
    </dgm:pt>
    <dgm:pt modelId="{70999916-DC74-4791-94DD-A1BE2F840C69}" type="pres">
      <dgm:prSet presAssocID="{BF51E5F1-BA7E-4EA7-B899-B0CAC73F660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agnifying glass"/>
        </a:ext>
      </dgm:extLst>
    </dgm:pt>
    <dgm:pt modelId="{316E9995-14BC-48DB-B14E-AF14F8994D09}" type="pres">
      <dgm:prSet presAssocID="{BF51E5F1-BA7E-4EA7-B899-B0CAC73F6607}" presName="spaceRect" presStyleCnt="0"/>
      <dgm:spPr/>
    </dgm:pt>
    <dgm:pt modelId="{E460F20F-F019-45DF-B057-6DCB11EA2555}" type="pres">
      <dgm:prSet presAssocID="{BF51E5F1-BA7E-4EA7-B899-B0CAC73F6607}" presName="textRect" presStyleLbl="revTx" presStyleIdx="2" presStyleCnt="3">
        <dgm:presLayoutVars>
          <dgm:chMax val="1"/>
          <dgm:chPref val="1"/>
        </dgm:presLayoutVars>
      </dgm:prSet>
      <dgm:spPr/>
    </dgm:pt>
  </dgm:ptLst>
  <dgm:cxnLst>
    <dgm:cxn modelId="{BCB9C70C-D67C-4D85-AA23-5B9B5ABC2D9C}" srcId="{0EB591F9-C533-483C-AC68-4E17874F67D5}" destId="{BF51E5F1-BA7E-4EA7-B899-B0CAC73F6607}" srcOrd="2" destOrd="0" parTransId="{A8BEFBF4-4FBA-4BE2-B8DA-A13A3FEF66B2}" sibTransId="{BDA98EBE-72F5-4FAC-9CA6-42252602FBB7}"/>
    <dgm:cxn modelId="{D31BBC15-0737-4EF0-B547-35E82AE7BF82}" type="presOf" srcId="{BF51E5F1-BA7E-4EA7-B899-B0CAC73F6607}" destId="{E460F20F-F019-45DF-B057-6DCB11EA2555}" srcOrd="0" destOrd="0" presId="urn:microsoft.com/office/officeart/2018/5/layout/IconCircleLabelList"/>
    <dgm:cxn modelId="{D1C5BF3C-3EE5-4560-B883-ED1A1F667FAB}" srcId="{0EB591F9-C533-483C-AC68-4E17874F67D5}" destId="{5FA51B92-0ED4-4A32-B0BC-E77AD411EB52}" srcOrd="0" destOrd="0" parTransId="{1733F0E0-9F57-4CAD-AA6C-0C87A7DC30E3}" sibTransId="{D3430C38-B137-4F59-A573-C2FFE388F703}"/>
    <dgm:cxn modelId="{DF53B348-3B30-4D6C-8736-100840FB201F}" type="presOf" srcId="{B4FE889B-FDFF-4355-8470-0695A669F40E}" destId="{A67A0245-2A14-4E3F-A32C-391DCA6AEC57}" srcOrd="0" destOrd="0" presId="urn:microsoft.com/office/officeart/2018/5/layout/IconCircleLabelList"/>
    <dgm:cxn modelId="{23A97F6A-5D0E-48ED-8CFF-E4D4F877A418}" srcId="{0EB591F9-C533-483C-AC68-4E17874F67D5}" destId="{B4FE889B-FDFF-4355-8470-0695A669F40E}" srcOrd="1" destOrd="0" parTransId="{BA1BAD29-FCA0-482B-95D0-C54A3939F2A0}" sibTransId="{4196033C-562E-41D6-BE5E-59022BC9F6E1}"/>
    <dgm:cxn modelId="{97A6D253-9085-48C0-92F6-7A0D77140714}" type="presOf" srcId="{5FA51B92-0ED4-4A32-B0BC-E77AD411EB52}" destId="{B845BB34-1348-4911-AD6F-03E16630E15B}" srcOrd="0" destOrd="0" presId="urn:microsoft.com/office/officeart/2018/5/layout/IconCircleLabelList"/>
    <dgm:cxn modelId="{E9E685BE-C2BA-4D8A-B028-E2A969E87C33}" type="presOf" srcId="{0EB591F9-C533-483C-AC68-4E17874F67D5}" destId="{FE5DC0D3-1AA2-4128-8078-6021C24A8FBA}" srcOrd="0" destOrd="0" presId="urn:microsoft.com/office/officeart/2018/5/layout/IconCircleLabelList"/>
    <dgm:cxn modelId="{C17578AC-F951-4E86-990F-D1E852C4D385}" type="presParOf" srcId="{FE5DC0D3-1AA2-4128-8078-6021C24A8FBA}" destId="{CF41A308-A74B-4BA3-963A-D27ECEE1E7AF}" srcOrd="0" destOrd="0" presId="urn:microsoft.com/office/officeart/2018/5/layout/IconCircleLabelList"/>
    <dgm:cxn modelId="{B86003B8-ACA1-4116-BAB8-EFCBF215479F}" type="presParOf" srcId="{CF41A308-A74B-4BA3-963A-D27ECEE1E7AF}" destId="{6FBF96CC-4AF9-44EC-802E-B9F3FC7B6AE0}" srcOrd="0" destOrd="0" presId="urn:microsoft.com/office/officeart/2018/5/layout/IconCircleLabelList"/>
    <dgm:cxn modelId="{FB237D19-9C03-429A-BC6B-536A4E653792}" type="presParOf" srcId="{CF41A308-A74B-4BA3-963A-D27ECEE1E7AF}" destId="{47BEADCA-A91F-4980-BA43-8B516E58BF67}" srcOrd="1" destOrd="0" presId="urn:microsoft.com/office/officeart/2018/5/layout/IconCircleLabelList"/>
    <dgm:cxn modelId="{0738175B-1301-4A0A-ADE0-00BFC660FF07}" type="presParOf" srcId="{CF41A308-A74B-4BA3-963A-D27ECEE1E7AF}" destId="{8DA2E137-90D8-45FD-AB12-1B6146AE472E}" srcOrd="2" destOrd="0" presId="urn:microsoft.com/office/officeart/2018/5/layout/IconCircleLabelList"/>
    <dgm:cxn modelId="{99F0EFA1-CE5D-4478-AAEB-33DA855E9932}" type="presParOf" srcId="{CF41A308-A74B-4BA3-963A-D27ECEE1E7AF}" destId="{B845BB34-1348-4911-AD6F-03E16630E15B}" srcOrd="3" destOrd="0" presId="urn:microsoft.com/office/officeart/2018/5/layout/IconCircleLabelList"/>
    <dgm:cxn modelId="{67D68B38-174E-445B-BDFA-F6C56A8C3988}" type="presParOf" srcId="{FE5DC0D3-1AA2-4128-8078-6021C24A8FBA}" destId="{E4AD83A5-139C-41AC-A736-57B77DB91424}" srcOrd="1" destOrd="0" presId="urn:microsoft.com/office/officeart/2018/5/layout/IconCircleLabelList"/>
    <dgm:cxn modelId="{95D5C6D9-CB5A-4B07-97B2-C540E472A0FE}" type="presParOf" srcId="{FE5DC0D3-1AA2-4128-8078-6021C24A8FBA}" destId="{4720CC1E-6AE0-45BB-89E1-A64048FB15E6}" srcOrd="2" destOrd="0" presId="urn:microsoft.com/office/officeart/2018/5/layout/IconCircleLabelList"/>
    <dgm:cxn modelId="{BEBEF873-6A4C-4FA7-A78C-1D8542250E6C}" type="presParOf" srcId="{4720CC1E-6AE0-45BB-89E1-A64048FB15E6}" destId="{4DDDBD6C-642F-42C3-A504-EC50ED37846C}" srcOrd="0" destOrd="0" presId="urn:microsoft.com/office/officeart/2018/5/layout/IconCircleLabelList"/>
    <dgm:cxn modelId="{6E63E4F2-367A-47B9-94B2-D25B5F751FCF}" type="presParOf" srcId="{4720CC1E-6AE0-45BB-89E1-A64048FB15E6}" destId="{D77D411F-F51D-4609-94D4-2639A0DA98A5}" srcOrd="1" destOrd="0" presId="urn:microsoft.com/office/officeart/2018/5/layout/IconCircleLabelList"/>
    <dgm:cxn modelId="{A9BC9353-DE85-4D2C-8EE7-5F929EE428A3}" type="presParOf" srcId="{4720CC1E-6AE0-45BB-89E1-A64048FB15E6}" destId="{8DC7840C-96F3-413F-AE18-E3F3F6B80EDC}" srcOrd="2" destOrd="0" presId="urn:microsoft.com/office/officeart/2018/5/layout/IconCircleLabelList"/>
    <dgm:cxn modelId="{33D255F9-F9BD-483B-B14F-1BB88468B56D}" type="presParOf" srcId="{4720CC1E-6AE0-45BB-89E1-A64048FB15E6}" destId="{A67A0245-2A14-4E3F-A32C-391DCA6AEC57}" srcOrd="3" destOrd="0" presId="urn:microsoft.com/office/officeart/2018/5/layout/IconCircleLabelList"/>
    <dgm:cxn modelId="{A7229CC2-01EE-4469-BDCB-29ADA815F9E9}" type="presParOf" srcId="{FE5DC0D3-1AA2-4128-8078-6021C24A8FBA}" destId="{D55D1D4D-D820-421A-934D-5004CCBB7325}" srcOrd="3" destOrd="0" presId="urn:microsoft.com/office/officeart/2018/5/layout/IconCircleLabelList"/>
    <dgm:cxn modelId="{7904A1DC-684E-45FE-930A-E46C4CF31F7E}" type="presParOf" srcId="{FE5DC0D3-1AA2-4128-8078-6021C24A8FBA}" destId="{5D5182C5-8468-452C-BDD2-CE9E1D0A7B89}" srcOrd="4" destOrd="0" presId="urn:microsoft.com/office/officeart/2018/5/layout/IconCircleLabelList"/>
    <dgm:cxn modelId="{C51925A1-8A5A-46E3-9C09-1C58417025DE}" type="presParOf" srcId="{5D5182C5-8468-452C-BDD2-CE9E1D0A7B89}" destId="{9ED01585-1441-46DC-BC3C-D012F8955F5E}" srcOrd="0" destOrd="0" presId="urn:microsoft.com/office/officeart/2018/5/layout/IconCircleLabelList"/>
    <dgm:cxn modelId="{74781D83-D044-478A-B5C4-DB38D1564506}" type="presParOf" srcId="{5D5182C5-8468-452C-BDD2-CE9E1D0A7B89}" destId="{70999916-DC74-4791-94DD-A1BE2F840C69}" srcOrd="1" destOrd="0" presId="urn:microsoft.com/office/officeart/2018/5/layout/IconCircleLabelList"/>
    <dgm:cxn modelId="{39F86C3D-C1DF-4F55-A4AF-D6AE875BD3D6}" type="presParOf" srcId="{5D5182C5-8468-452C-BDD2-CE9E1D0A7B89}" destId="{316E9995-14BC-48DB-B14E-AF14F8994D09}" srcOrd="2" destOrd="0" presId="urn:microsoft.com/office/officeart/2018/5/layout/IconCircleLabelList"/>
    <dgm:cxn modelId="{553EEBA5-A13B-4F2B-BDB0-4D09EBF69986}" type="presParOf" srcId="{5D5182C5-8468-452C-BDD2-CE9E1D0A7B89}" destId="{E460F20F-F019-45DF-B057-6DCB11EA2555}"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844A779-ACF5-46EA-B3FD-E1F6D7D26189}"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B1BD6A66-0430-4DBF-AA2A-E25E7C1AF61B}">
      <dgm:prSet/>
      <dgm:spPr/>
      <dgm:t>
        <a:bodyPr/>
        <a:lstStyle/>
        <a:p>
          <a:r>
            <a:rPr lang="en-US" b="0" i="0" dirty="0"/>
            <a:t>direct relationship</a:t>
          </a:r>
          <a:endParaRPr lang="en-US" dirty="0"/>
        </a:p>
      </dgm:t>
    </dgm:pt>
    <dgm:pt modelId="{3B82C66E-46FF-4947-9D96-0ED933BBE8F9}" type="parTrans" cxnId="{28D07CC8-F37B-44D2-BF5C-BF15502E6AFA}">
      <dgm:prSet/>
      <dgm:spPr/>
      <dgm:t>
        <a:bodyPr/>
        <a:lstStyle/>
        <a:p>
          <a:endParaRPr lang="en-US"/>
        </a:p>
      </dgm:t>
    </dgm:pt>
    <dgm:pt modelId="{8E35B0BD-3E12-46C2-BBCF-32E3337A0B69}" type="sibTrans" cxnId="{28D07CC8-F37B-44D2-BF5C-BF15502E6AFA}">
      <dgm:prSet/>
      <dgm:spPr/>
      <dgm:t>
        <a:bodyPr/>
        <a:lstStyle/>
        <a:p>
          <a:endParaRPr lang="en-US"/>
        </a:p>
      </dgm:t>
    </dgm:pt>
    <dgm:pt modelId="{9017F6E9-62FB-40BD-8775-40914AAEF702}">
      <dgm:prSet/>
      <dgm:spPr/>
      <dgm:t>
        <a:bodyPr/>
        <a:lstStyle/>
        <a:p>
          <a:r>
            <a:rPr lang="en-US" b="0" i="0" dirty="0"/>
            <a:t>used for specific purpose</a:t>
          </a:r>
          <a:endParaRPr lang="en-US" dirty="0"/>
        </a:p>
      </dgm:t>
    </dgm:pt>
    <dgm:pt modelId="{8D58EA48-E773-4E0D-A3E5-4AC2A72AB782}" type="parTrans" cxnId="{CAAB1DBA-28A3-43C3-9B0C-3959C3C954EA}">
      <dgm:prSet/>
      <dgm:spPr/>
      <dgm:t>
        <a:bodyPr/>
        <a:lstStyle/>
        <a:p>
          <a:endParaRPr lang="en-US"/>
        </a:p>
      </dgm:t>
    </dgm:pt>
    <dgm:pt modelId="{3B40C85F-6D90-4740-A15A-A982F61B33BF}" type="sibTrans" cxnId="{CAAB1DBA-28A3-43C3-9B0C-3959C3C954EA}">
      <dgm:prSet/>
      <dgm:spPr/>
      <dgm:t>
        <a:bodyPr/>
        <a:lstStyle/>
        <a:p>
          <a:endParaRPr lang="en-US"/>
        </a:p>
      </dgm:t>
    </dgm:pt>
    <dgm:pt modelId="{B5CA45F2-0BFA-4C41-A64A-2D95085A88C2}">
      <dgm:prSet/>
      <dgm:spPr/>
      <dgm:t>
        <a:bodyPr/>
        <a:lstStyle/>
        <a:p>
          <a:r>
            <a:rPr lang="en-US" b="0" i="0"/>
            <a:t>limited permissible disclosures </a:t>
          </a:r>
          <a:endParaRPr lang="en-US"/>
        </a:p>
      </dgm:t>
    </dgm:pt>
    <dgm:pt modelId="{C60EAA64-5D4C-454F-8DEE-CC0E8AB3FA97}" type="parTrans" cxnId="{498EDBA7-D39D-4148-BC45-2B3DD60D8C72}">
      <dgm:prSet/>
      <dgm:spPr/>
      <dgm:t>
        <a:bodyPr/>
        <a:lstStyle/>
        <a:p>
          <a:endParaRPr lang="en-US"/>
        </a:p>
      </dgm:t>
    </dgm:pt>
    <dgm:pt modelId="{D56C2068-03AD-4DBD-9DF7-BC8D3C4DB65F}" type="sibTrans" cxnId="{498EDBA7-D39D-4148-BC45-2B3DD60D8C72}">
      <dgm:prSet/>
      <dgm:spPr/>
      <dgm:t>
        <a:bodyPr/>
        <a:lstStyle/>
        <a:p>
          <a:endParaRPr lang="en-US"/>
        </a:p>
      </dgm:t>
    </dgm:pt>
    <dgm:pt modelId="{FCFBC91D-BFDD-4D11-BE67-8A64F476E0AB}">
      <dgm:prSet/>
      <dgm:spPr/>
      <dgm:t>
        <a:bodyPr/>
        <a:lstStyle/>
        <a:p>
          <a:r>
            <a:rPr lang="en-US" dirty="0"/>
            <a:t>transparency</a:t>
          </a:r>
        </a:p>
      </dgm:t>
    </dgm:pt>
    <dgm:pt modelId="{CD4D2A46-1840-4B10-835F-3E8D08C6702C}" type="parTrans" cxnId="{34EE5E16-DF1B-4B7B-9BEF-A998577C902B}">
      <dgm:prSet/>
      <dgm:spPr/>
      <dgm:t>
        <a:bodyPr/>
        <a:lstStyle/>
        <a:p>
          <a:endParaRPr lang="en-US"/>
        </a:p>
      </dgm:t>
    </dgm:pt>
    <dgm:pt modelId="{8E6DA691-98A7-494F-BB77-9607CB7C88BB}" type="sibTrans" cxnId="{34EE5E16-DF1B-4B7B-9BEF-A998577C902B}">
      <dgm:prSet/>
      <dgm:spPr/>
      <dgm:t>
        <a:bodyPr/>
        <a:lstStyle/>
        <a:p>
          <a:endParaRPr lang="en-US"/>
        </a:p>
      </dgm:t>
    </dgm:pt>
    <dgm:pt modelId="{6441870C-06D1-4C06-B87F-D2239CD63AF2}" type="pres">
      <dgm:prSet presAssocID="{1844A779-ACF5-46EA-B3FD-E1F6D7D26189}" presName="vert0" presStyleCnt="0">
        <dgm:presLayoutVars>
          <dgm:dir/>
          <dgm:animOne val="branch"/>
          <dgm:animLvl val="lvl"/>
        </dgm:presLayoutVars>
      </dgm:prSet>
      <dgm:spPr/>
    </dgm:pt>
    <dgm:pt modelId="{F1E709FE-C885-4C64-94DD-3DAE829F5F65}" type="pres">
      <dgm:prSet presAssocID="{B1BD6A66-0430-4DBF-AA2A-E25E7C1AF61B}" presName="thickLine" presStyleLbl="alignNode1" presStyleIdx="0" presStyleCnt="4"/>
      <dgm:spPr/>
    </dgm:pt>
    <dgm:pt modelId="{3D2A374F-17FB-4C27-94A8-4B06540B622E}" type="pres">
      <dgm:prSet presAssocID="{B1BD6A66-0430-4DBF-AA2A-E25E7C1AF61B}" presName="horz1" presStyleCnt="0"/>
      <dgm:spPr/>
    </dgm:pt>
    <dgm:pt modelId="{02753A6C-82E4-430A-B7F5-86996A63ABDE}" type="pres">
      <dgm:prSet presAssocID="{B1BD6A66-0430-4DBF-AA2A-E25E7C1AF61B}" presName="tx1" presStyleLbl="revTx" presStyleIdx="0" presStyleCnt="4"/>
      <dgm:spPr/>
    </dgm:pt>
    <dgm:pt modelId="{C3F77ACE-2AEA-4E5F-BD63-D7801FEA10E4}" type="pres">
      <dgm:prSet presAssocID="{B1BD6A66-0430-4DBF-AA2A-E25E7C1AF61B}" presName="vert1" presStyleCnt="0"/>
      <dgm:spPr/>
    </dgm:pt>
    <dgm:pt modelId="{174EA165-0E87-460B-9EF1-9DBE56885975}" type="pres">
      <dgm:prSet presAssocID="{9017F6E9-62FB-40BD-8775-40914AAEF702}" presName="thickLine" presStyleLbl="alignNode1" presStyleIdx="1" presStyleCnt="4"/>
      <dgm:spPr/>
    </dgm:pt>
    <dgm:pt modelId="{10B4EE2C-023A-4098-BD73-4A8AE25BE3D6}" type="pres">
      <dgm:prSet presAssocID="{9017F6E9-62FB-40BD-8775-40914AAEF702}" presName="horz1" presStyleCnt="0"/>
      <dgm:spPr/>
    </dgm:pt>
    <dgm:pt modelId="{92D65527-67BE-4C53-927C-4A30B4FE4AFB}" type="pres">
      <dgm:prSet presAssocID="{9017F6E9-62FB-40BD-8775-40914AAEF702}" presName="tx1" presStyleLbl="revTx" presStyleIdx="1" presStyleCnt="4"/>
      <dgm:spPr/>
    </dgm:pt>
    <dgm:pt modelId="{171E247D-BE7F-4CEA-A8A9-0D99B5030F49}" type="pres">
      <dgm:prSet presAssocID="{9017F6E9-62FB-40BD-8775-40914AAEF702}" presName="vert1" presStyleCnt="0"/>
      <dgm:spPr/>
    </dgm:pt>
    <dgm:pt modelId="{96D3F342-F331-4529-9E4E-A1D50E706408}" type="pres">
      <dgm:prSet presAssocID="{B5CA45F2-0BFA-4C41-A64A-2D95085A88C2}" presName="thickLine" presStyleLbl="alignNode1" presStyleIdx="2" presStyleCnt="4"/>
      <dgm:spPr/>
    </dgm:pt>
    <dgm:pt modelId="{0284A446-2A30-4FC3-AB02-27B1B2B5F89E}" type="pres">
      <dgm:prSet presAssocID="{B5CA45F2-0BFA-4C41-A64A-2D95085A88C2}" presName="horz1" presStyleCnt="0"/>
      <dgm:spPr/>
    </dgm:pt>
    <dgm:pt modelId="{5DC19159-AE48-4116-81C9-59806503157D}" type="pres">
      <dgm:prSet presAssocID="{B5CA45F2-0BFA-4C41-A64A-2D95085A88C2}" presName="tx1" presStyleLbl="revTx" presStyleIdx="2" presStyleCnt="4"/>
      <dgm:spPr/>
    </dgm:pt>
    <dgm:pt modelId="{08C8738B-F571-449A-ADE3-8F11255FDDDA}" type="pres">
      <dgm:prSet presAssocID="{B5CA45F2-0BFA-4C41-A64A-2D95085A88C2}" presName="vert1" presStyleCnt="0"/>
      <dgm:spPr/>
    </dgm:pt>
    <dgm:pt modelId="{ECA5222D-4F2E-4CC3-9BDA-DD38554DB510}" type="pres">
      <dgm:prSet presAssocID="{FCFBC91D-BFDD-4D11-BE67-8A64F476E0AB}" presName="thickLine" presStyleLbl="alignNode1" presStyleIdx="3" presStyleCnt="4"/>
      <dgm:spPr/>
    </dgm:pt>
    <dgm:pt modelId="{4ADD2C06-C64A-40CE-B2BC-F3E39A0D2D13}" type="pres">
      <dgm:prSet presAssocID="{FCFBC91D-BFDD-4D11-BE67-8A64F476E0AB}" presName="horz1" presStyleCnt="0"/>
      <dgm:spPr/>
    </dgm:pt>
    <dgm:pt modelId="{537E0E87-82BA-4D9A-AE6B-780B5F6441DD}" type="pres">
      <dgm:prSet presAssocID="{FCFBC91D-BFDD-4D11-BE67-8A64F476E0AB}" presName="tx1" presStyleLbl="revTx" presStyleIdx="3" presStyleCnt="4"/>
      <dgm:spPr/>
    </dgm:pt>
    <dgm:pt modelId="{4B39EF1B-C6FB-4073-B030-95B6A9A90525}" type="pres">
      <dgm:prSet presAssocID="{FCFBC91D-BFDD-4D11-BE67-8A64F476E0AB}" presName="vert1" presStyleCnt="0"/>
      <dgm:spPr/>
    </dgm:pt>
  </dgm:ptLst>
  <dgm:cxnLst>
    <dgm:cxn modelId="{34EE5E16-DF1B-4B7B-9BEF-A998577C902B}" srcId="{1844A779-ACF5-46EA-B3FD-E1F6D7D26189}" destId="{FCFBC91D-BFDD-4D11-BE67-8A64F476E0AB}" srcOrd="3" destOrd="0" parTransId="{CD4D2A46-1840-4B10-835F-3E8D08C6702C}" sibTransId="{8E6DA691-98A7-494F-BB77-9607CB7C88BB}"/>
    <dgm:cxn modelId="{3004DE22-1C60-42E1-8827-436F4863B809}" type="presOf" srcId="{B1BD6A66-0430-4DBF-AA2A-E25E7C1AF61B}" destId="{02753A6C-82E4-430A-B7F5-86996A63ABDE}" srcOrd="0" destOrd="0" presId="urn:microsoft.com/office/officeart/2008/layout/LinedList"/>
    <dgm:cxn modelId="{65B44835-B559-4A26-9C78-7C4FF5A3EC10}" type="presOf" srcId="{1844A779-ACF5-46EA-B3FD-E1F6D7D26189}" destId="{6441870C-06D1-4C06-B87F-D2239CD63AF2}" srcOrd="0" destOrd="0" presId="urn:microsoft.com/office/officeart/2008/layout/LinedList"/>
    <dgm:cxn modelId="{4777793A-580D-45FF-A474-06DBA6E93C34}" type="presOf" srcId="{B5CA45F2-0BFA-4C41-A64A-2D95085A88C2}" destId="{5DC19159-AE48-4116-81C9-59806503157D}" srcOrd="0" destOrd="0" presId="urn:microsoft.com/office/officeart/2008/layout/LinedList"/>
    <dgm:cxn modelId="{E9708A66-E939-4DB8-A49F-1EA46C9514E7}" type="presOf" srcId="{9017F6E9-62FB-40BD-8775-40914AAEF702}" destId="{92D65527-67BE-4C53-927C-4A30B4FE4AFB}" srcOrd="0" destOrd="0" presId="urn:microsoft.com/office/officeart/2008/layout/LinedList"/>
    <dgm:cxn modelId="{FC989D9E-DB5E-4540-BC74-D12656E4A4D1}" type="presOf" srcId="{FCFBC91D-BFDD-4D11-BE67-8A64F476E0AB}" destId="{537E0E87-82BA-4D9A-AE6B-780B5F6441DD}" srcOrd="0" destOrd="0" presId="urn:microsoft.com/office/officeart/2008/layout/LinedList"/>
    <dgm:cxn modelId="{498EDBA7-D39D-4148-BC45-2B3DD60D8C72}" srcId="{1844A779-ACF5-46EA-B3FD-E1F6D7D26189}" destId="{B5CA45F2-0BFA-4C41-A64A-2D95085A88C2}" srcOrd="2" destOrd="0" parTransId="{C60EAA64-5D4C-454F-8DEE-CC0E8AB3FA97}" sibTransId="{D56C2068-03AD-4DBD-9DF7-BC8D3C4DB65F}"/>
    <dgm:cxn modelId="{CAAB1DBA-28A3-43C3-9B0C-3959C3C954EA}" srcId="{1844A779-ACF5-46EA-B3FD-E1F6D7D26189}" destId="{9017F6E9-62FB-40BD-8775-40914AAEF702}" srcOrd="1" destOrd="0" parTransId="{8D58EA48-E773-4E0D-A3E5-4AC2A72AB782}" sibTransId="{3B40C85F-6D90-4740-A15A-A982F61B33BF}"/>
    <dgm:cxn modelId="{28D07CC8-F37B-44D2-BF5C-BF15502E6AFA}" srcId="{1844A779-ACF5-46EA-B3FD-E1F6D7D26189}" destId="{B1BD6A66-0430-4DBF-AA2A-E25E7C1AF61B}" srcOrd="0" destOrd="0" parTransId="{3B82C66E-46FF-4947-9D96-0ED933BBE8F9}" sibTransId="{8E35B0BD-3E12-46C2-BBCF-32E3337A0B69}"/>
    <dgm:cxn modelId="{27175161-EE85-439F-BC0C-D01F6202B95E}" type="presParOf" srcId="{6441870C-06D1-4C06-B87F-D2239CD63AF2}" destId="{F1E709FE-C885-4C64-94DD-3DAE829F5F65}" srcOrd="0" destOrd="0" presId="urn:microsoft.com/office/officeart/2008/layout/LinedList"/>
    <dgm:cxn modelId="{BE8C1C28-94B2-4D5D-A91E-7F8CFB3B14DF}" type="presParOf" srcId="{6441870C-06D1-4C06-B87F-D2239CD63AF2}" destId="{3D2A374F-17FB-4C27-94A8-4B06540B622E}" srcOrd="1" destOrd="0" presId="urn:microsoft.com/office/officeart/2008/layout/LinedList"/>
    <dgm:cxn modelId="{765B2131-FB78-4DEB-98B7-1124E02DA292}" type="presParOf" srcId="{3D2A374F-17FB-4C27-94A8-4B06540B622E}" destId="{02753A6C-82E4-430A-B7F5-86996A63ABDE}" srcOrd="0" destOrd="0" presId="urn:microsoft.com/office/officeart/2008/layout/LinedList"/>
    <dgm:cxn modelId="{3B9B5EB4-AC48-4DEE-AEC7-2782FAECA445}" type="presParOf" srcId="{3D2A374F-17FB-4C27-94A8-4B06540B622E}" destId="{C3F77ACE-2AEA-4E5F-BD63-D7801FEA10E4}" srcOrd="1" destOrd="0" presId="urn:microsoft.com/office/officeart/2008/layout/LinedList"/>
    <dgm:cxn modelId="{B3079379-01B3-4F09-A7F3-7A38AA1FD448}" type="presParOf" srcId="{6441870C-06D1-4C06-B87F-D2239CD63AF2}" destId="{174EA165-0E87-460B-9EF1-9DBE56885975}" srcOrd="2" destOrd="0" presId="urn:microsoft.com/office/officeart/2008/layout/LinedList"/>
    <dgm:cxn modelId="{266BB80C-8226-4EAB-8BDD-CBAF4E7850D1}" type="presParOf" srcId="{6441870C-06D1-4C06-B87F-D2239CD63AF2}" destId="{10B4EE2C-023A-4098-BD73-4A8AE25BE3D6}" srcOrd="3" destOrd="0" presId="urn:microsoft.com/office/officeart/2008/layout/LinedList"/>
    <dgm:cxn modelId="{E3C3D887-B07B-4F76-9008-EF837D727E7D}" type="presParOf" srcId="{10B4EE2C-023A-4098-BD73-4A8AE25BE3D6}" destId="{92D65527-67BE-4C53-927C-4A30B4FE4AFB}" srcOrd="0" destOrd="0" presId="urn:microsoft.com/office/officeart/2008/layout/LinedList"/>
    <dgm:cxn modelId="{48CBB2F1-0043-414A-825F-765AE02C0556}" type="presParOf" srcId="{10B4EE2C-023A-4098-BD73-4A8AE25BE3D6}" destId="{171E247D-BE7F-4CEA-A8A9-0D99B5030F49}" srcOrd="1" destOrd="0" presId="urn:microsoft.com/office/officeart/2008/layout/LinedList"/>
    <dgm:cxn modelId="{0CFD98CB-D09F-465A-B96C-88D6B75C867A}" type="presParOf" srcId="{6441870C-06D1-4C06-B87F-D2239CD63AF2}" destId="{96D3F342-F331-4529-9E4E-A1D50E706408}" srcOrd="4" destOrd="0" presId="urn:microsoft.com/office/officeart/2008/layout/LinedList"/>
    <dgm:cxn modelId="{A9B7D7F6-4C17-402B-AA83-EF497F852D40}" type="presParOf" srcId="{6441870C-06D1-4C06-B87F-D2239CD63AF2}" destId="{0284A446-2A30-4FC3-AB02-27B1B2B5F89E}" srcOrd="5" destOrd="0" presId="urn:microsoft.com/office/officeart/2008/layout/LinedList"/>
    <dgm:cxn modelId="{05E495FF-98C4-47B7-AC05-5C77A65B7737}" type="presParOf" srcId="{0284A446-2A30-4FC3-AB02-27B1B2B5F89E}" destId="{5DC19159-AE48-4116-81C9-59806503157D}" srcOrd="0" destOrd="0" presId="urn:microsoft.com/office/officeart/2008/layout/LinedList"/>
    <dgm:cxn modelId="{B12903EA-7D2F-4173-A81F-2C93832911F4}" type="presParOf" srcId="{0284A446-2A30-4FC3-AB02-27B1B2B5F89E}" destId="{08C8738B-F571-449A-ADE3-8F11255FDDDA}" srcOrd="1" destOrd="0" presId="urn:microsoft.com/office/officeart/2008/layout/LinedList"/>
    <dgm:cxn modelId="{830F8494-5F4A-408D-8E55-6DF976AA597D}" type="presParOf" srcId="{6441870C-06D1-4C06-B87F-D2239CD63AF2}" destId="{ECA5222D-4F2E-4CC3-9BDA-DD38554DB510}" srcOrd="6" destOrd="0" presId="urn:microsoft.com/office/officeart/2008/layout/LinedList"/>
    <dgm:cxn modelId="{74E44FEB-C3A3-4373-BEC6-525C2A3476D5}" type="presParOf" srcId="{6441870C-06D1-4C06-B87F-D2239CD63AF2}" destId="{4ADD2C06-C64A-40CE-B2BC-F3E39A0D2D13}" srcOrd="7" destOrd="0" presId="urn:microsoft.com/office/officeart/2008/layout/LinedList"/>
    <dgm:cxn modelId="{EB980470-95A9-499E-A0EC-4A9266851417}" type="presParOf" srcId="{4ADD2C06-C64A-40CE-B2BC-F3E39A0D2D13}" destId="{537E0E87-82BA-4D9A-AE6B-780B5F6441DD}" srcOrd="0" destOrd="0" presId="urn:microsoft.com/office/officeart/2008/layout/LinedList"/>
    <dgm:cxn modelId="{55AC2FA1-D022-44C4-9B24-3F3669D64082}" type="presParOf" srcId="{4ADD2C06-C64A-40CE-B2BC-F3E39A0D2D13}" destId="{4B39EF1B-C6FB-4073-B030-95B6A9A9052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8E22982-BB02-470B-9871-3F956A74253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A17528F-578C-49BD-AFDE-D117C6D31944}">
      <dgm:prSet/>
      <dgm:spPr/>
      <dgm:t>
        <a:bodyPr/>
        <a:lstStyle/>
        <a:p>
          <a:pPr>
            <a:lnSpc>
              <a:spcPct val="100000"/>
            </a:lnSpc>
          </a:pPr>
          <a:r>
            <a:rPr lang="en-US" b="0" i="0"/>
            <a:t>personal information should be available to the individual concerned and that individual can access and correct it upon request. </a:t>
          </a:r>
          <a:endParaRPr lang="en-US"/>
        </a:p>
      </dgm:t>
    </dgm:pt>
    <dgm:pt modelId="{6D230DAF-0DA9-4101-AF9F-AFE4564353CC}" type="parTrans" cxnId="{004C17F4-8651-4A29-A420-46B134726351}">
      <dgm:prSet/>
      <dgm:spPr/>
      <dgm:t>
        <a:bodyPr/>
        <a:lstStyle/>
        <a:p>
          <a:endParaRPr lang="en-US"/>
        </a:p>
      </dgm:t>
    </dgm:pt>
    <dgm:pt modelId="{FD5CBA69-2872-42D5-90EE-10D71D4338FF}" type="sibTrans" cxnId="{004C17F4-8651-4A29-A420-46B134726351}">
      <dgm:prSet/>
      <dgm:spPr/>
      <dgm:t>
        <a:bodyPr/>
        <a:lstStyle/>
        <a:p>
          <a:endParaRPr lang="en-US"/>
        </a:p>
      </dgm:t>
    </dgm:pt>
    <dgm:pt modelId="{2E7C82B1-4F06-46F9-BF62-9B3EB83AE853}">
      <dgm:prSet/>
      <dgm:spPr/>
      <dgm:t>
        <a:bodyPr/>
        <a:lstStyle/>
        <a:p>
          <a:pPr>
            <a:lnSpc>
              <a:spcPct val="100000"/>
            </a:lnSpc>
          </a:pPr>
          <a:r>
            <a:rPr lang="en-US" b="0" i="0"/>
            <a:t>personal information should not be entered into a generative AI tool or service unless a contract is in place with the supplier and covers how the information will be used and protected. </a:t>
          </a:r>
          <a:endParaRPr lang="en-US"/>
        </a:p>
      </dgm:t>
    </dgm:pt>
    <dgm:pt modelId="{91573202-3347-46E3-A929-CF8FA095205E}" type="parTrans" cxnId="{FCD000AB-BE35-4150-B215-605C484B7E1B}">
      <dgm:prSet/>
      <dgm:spPr/>
      <dgm:t>
        <a:bodyPr/>
        <a:lstStyle/>
        <a:p>
          <a:endParaRPr lang="en-US"/>
        </a:p>
      </dgm:t>
    </dgm:pt>
    <dgm:pt modelId="{27482DF3-3BB5-49B7-B598-CD1E886BDC33}" type="sibTrans" cxnId="{FCD000AB-BE35-4150-B215-605C484B7E1B}">
      <dgm:prSet/>
      <dgm:spPr/>
      <dgm:t>
        <a:bodyPr/>
        <a:lstStyle/>
        <a:p>
          <a:endParaRPr lang="en-US"/>
        </a:p>
      </dgm:t>
    </dgm:pt>
    <dgm:pt modelId="{9122E4E5-EDE6-4EA3-A4C0-DAE0F2B6DB11}">
      <dgm:prSet/>
      <dgm:spPr/>
      <dgm:t>
        <a:bodyPr/>
        <a:lstStyle/>
        <a:p>
          <a:pPr>
            <a:lnSpc>
              <a:spcPct val="100000"/>
            </a:lnSpc>
          </a:pPr>
          <a:r>
            <a:rPr lang="en-US" b="0" i="0"/>
            <a:t>De-identification and the use of synthetic data is encouraged.</a:t>
          </a:r>
          <a:endParaRPr lang="en-US"/>
        </a:p>
      </dgm:t>
    </dgm:pt>
    <dgm:pt modelId="{F7EFB36C-028F-471B-BBA5-9262365E319C}" type="parTrans" cxnId="{F5230A39-DD2C-4FD1-BA37-A351BA2FE9B9}">
      <dgm:prSet/>
      <dgm:spPr/>
      <dgm:t>
        <a:bodyPr/>
        <a:lstStyle/>
        <a:p>
          <a:endParaRPr lang="en-US"/>
        </a:p>
      </dgm:t>
    </dgm:pt>
    <dgm:pt modelId="{141224EA-8333-4D27-8CA3-8FEBFE30EB76}" type="sibTrans" cxnId="{F5230A39-DD2C-4FD1-BA37-A351BA2FE9B9}">
      <dgm:prSet/>
      <dgm:spPr/>
      <dgm:t>
        <a:bodyPr/>
        <a:lstStyle/>
        <a:p>
          <a:endParaRPr lang="en-US"/>
        </a:p>
      </dgm:t>
    </dgm:pt>
    <dgm:pt modelId="{4B9BA795-8DEE-4DC0-83B5-4BFA58BDDB42}" type="pres">
      <dgm:prSet presAssocID="{88E22982-BB02-470B-9871-3F956A742535}" presName="root" presStyleCnt="0">
        <dgm:presLayoutVars>
          <dgm:dir/>
          <dgm:resizeHandles val="exact"/>
        </dgm:presLayoutVars>
      </dgm:prSet>
      <dgm:spPr/>
    </dgm:pt>
    <dgm:pt modelId="{82E41F5B-2979-4B5C-B22E-7B7049ADA24D}" type="pres">
      <dgm:prSet presAssocID="{CA17528F-578C-49BD-AFDE-D117C6D31944}" presName="compNode" presStyleCnt="0"/>
      <dgm:spPr/>
    </dgm:pt>
    <dgm:pt modelId="{E4EB0821-8969-4899-8BA2-DFA30D6EFA08}" type="pres">
      <dgm:prSet presAssocID="{CA17528F-578C-49BD-AFDE-D117C6D31944}" presName="bgRect" presStyleLbl="bgShp" presStyleIdx="0" presStyleCnt="3"/>
      <dgm:spPr/>
    </dgm:pt>
    <dgm:pt modelId="{0FD3EE35-B2E5-419A-B229-7EE681EA6BAB}" type="pres">
      <dgm:prSet presAssocID="{CA17528F-578C-49BD-AFDE-D117C6D3194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ser"/>
        </a:ext>
      </dgm:extLst>
    </dgm:pt>
    <dgm:pt modelId="{328C581A-0967-4B65-AA85-5E1B1CADB109}" type="pres">
      <dgm:prSet presAssocID="{CA17528F-578C-49BD-AFDE-D117C6D31944}" presName="spaceRect" presStyleCnt="0"/>
      <dgm:spPr/>
    </dgm:pt>
    <dgm:pt modelId="{E97B56EC-9F83-425F-9A0C-56425DD3A7B7}" type="pres">
      <dgm:prSet presAssocID="{CA17528F-578C-49BD-AFDE-D117C6D31944}" presName="parTx" presStyleLbl="revTx" presStyleIdx="0" presStyleCnt="3">
        <dgm:presLayoutVars>
          <dgm:chMax val="0"/>
          <dgm:chPref val="0"/>
        </dgm:presLayoutVars>
      </dgm:prSet>
      <dgm:spPr/>
    </dgm:pt>
    <dgm:pt modelId="{18F529D5-02F7-46B5-AC22-7023E7554C45}" type="pres">
      <dgm:prSet presAssocID="{FD5CBA69-2872-42D5-90EE-10D71D4338FF}" presName="sibTrans" presStyleCnt="0"/>
      <dgm:spPr/>
    </dgm:pt>
    <dgm:pt modelId="{B1B5AD30-51EB-4646-ACC3-AFDC81A18BDC}" type="pres">
      <dgm:prSet presAssocID="{2E7C82B1-4F06-46F9-BF62-9B3EB83AE853}" presName="compNode" presStyleCnt="0"/>
      <dgm:spPr/>
    </dgm:pt>
    <dgm:pt modelId="{33750C34-5EFB-4D36-B3AC-D73CA9689214}" type="pres">
      <dgm:prSet presAssocID="{2E7C82B1-4F06-46F9-BF62-9B3EB83AE853}" presName="bgRect" presStyleLbl="bgShp" presStyleIdx="1" presStyleCnt="3"/>
      <dgm:spPr/>
    </dgm:pt>
    <dgm:pt modelId="{888BB124-3986-4F90-9DB2-D11BE54F7584}" type="pres">
      <dgm:prSet presAssocID="{2E7C82B1-4F06-46F9-BF62-9B3EB83AE85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atabase"/>
        </a:ext>
      </dgm:extLst>
    </dgm:pt>
    <dgm:pt modelId="{8B21B679-6EC0-4F5F-A10D-FD57ED89070B}" type="pres">
      <dgm:prSet presAssocID="{2E7C82B1-4F06-46F9-BF62-9B3EB83AE853}" presName="spaceRect" presStyleCnt="0"/>
      <dgm:spPr/>
    </dgm:pt>
    <dgm:pt modelId="{2D95514D-FFA2-4009-8F24-A04CFA823C77}" type="pres">
      <dgm:prSet presAssocID="{2E7C82B1-4F06-46F9-BF62-9B3EB83AE853}" presName="parTx" presStyleLbl="revTx" presStyleIdx="1" presStyleCnt="3">
        <dgm:presLayoutVars>
          <dgm:chMax val="0"/>
          <dgm:chPref val="0"/>
        </dgm:presLayoutVars>
      </dgm:prSet>
      <dgm:spPr/>
    </dgm:pt>
    <dgm:pt modelId="{86469D71-F631-435D-9C23-3462860D2C19}" type="pres">
      <dgm:prSet presAssocID="{27482DF3-3BB5-49B7-B598-CD1E886BDC33}" presName="sibTrans" presStyleCnt="0"/>
      <dgm:spPr/>
    </dgm:pt>
    <dgm:pt modelId="{7CA2FB80-CBEC-4EE5-A0B7-F4DC1FB5E230}" type="pres">
      <dgm:prSet presAssocID="{9122E4E5-EDE6-4EA3-A4C0-DAE0F2B6DB11}" presName="compNode" presStyleCnt="0"/>
      <dgm:spPr/>
    </dgm:pt>
    <dgm:pt modelId="{FD07C035-E690-4F42-90BA-2B1E16B14251}" type="pres">
      <dgm:prSet presAssocID="{9122E4E5-EDE6-4EA3-A4C0-DAE0F2B6DB11}" presName="bgRect" presStyleLbl="bgShp" presStyleIdx="2" presStyleCnt="3"/>
      <dgm:spPr/>
    </dgm:pt>
    <dgm:pt modelId="{71F90008-640A-46C6-8CBB-FABC56772516}" type="pres">
      <dgm:prSet presAssocID="{9122E4E5-EDE6-4EA3-A4C0-DAE0F2B6DB1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ug under Magnifying Glass"/>
        </a:ext>
      </dgm:extLst>
    </dgm:pt>
    <dgm:pt modelId="{7F35ED5C-673E-49FF-88AF-0C324B3771F0}" type="pres">
      <dgm:prSet presAssocID="{9122E4E5-EDE6-4EA3-A4C0-DAE0F2B6DB11}" presName="spaceRect" presStyleCnt="0"/>
      <dgm:spPr/>
    </dgm:pt>
    <dgm:pt modelId="{A7FF5F19-F17D-453B-88CE-2887FC14BA2C}" type="pres">
      <dgm:prSet presAssocID="{9122E4E5-EDE6-4EA3-A4C0-DAE0F2B6DB11}" presName="parTx" presStyleLbl="revTx" presStyleIdx="2" presStyleCnt="3">
        <dgm:presLayoutVars>
          <dgm:chMax val="0"/>
          <dgm:chPref val="0"/>
        </dgm:presLayoutVars>
      </dgm:prSet>
      <dgm:spPr/>
    </dgm:pt>
  </dgm:ptLst>
  <dgm:cxnLst>
    <dgm:cxn modelId="{2E963F05-B8EF-4638-8203-268A94BBFAEF}" type="presOf" srcId="{CA17528F-578C-49BD-AFDE-D117C6D31944}" destId="{E97B56EC-9F83-425F-9A0C-56425DD3A7B7}" srcOrd="0" destOrd="0" presId="urn:microsoft.com/office/officeart/2018/2/layout/IconVerticalSolidList"/>
    <dgm:cxn modelId="{F5230A39-DD2C-4FD1-BA37-A351BA2FE9B9}" srcId="{88E22982-BB02-470B-9871-3F956A742535}" destId="{9122E4E5-EDE6-4EA3-A4C0-DAE0F2B6DB11}" srcOrd="2" destOrd="0" parTransId="{F7EFB36C-028F-471B-BBA5-9262365E319C}" sibTransId="{141224EA-8333-4D27-8CA3-8FEBFE30EB76}"/>
    <dgm:cxn modelId="{AE776A3F-FEAF-46FD-805D-15692C39C303}" type="presOf" srcId="{88E22982-BB02-470B-9871-3F956A742535}" destId="{4B9BA795-8DEE-4DC0-83B5-4BFA58BDDB42}" srcOrd="0" destOrd="0" presId="urn:microsoft.com/office/officeart/2018/2/layout/IconVerticalSolidList"/>
    <dgm:cxn modelId="{5D018C53-B68E-49A0-AA1F-F5A154A58948}" type="presOf" srcId="{2E7C82B1-4F06-46F9-BF62-9B3EB83AE853}" destId="{2D95514D-FFA2-4009-8F24-A04CFA823C77}" srcOrd="0" destOrd="0" presId="urn:microsoft.com/office/officeart/2018/2/layout/IconVerticalSolidList"/>
    <dgm:cxn modelId="{FCD000AB-BE35-4150-B215-605C484B7E1B}" srcId="{88E22982-BB02-470B-9871-3F956A742535}" destId="{2E7C82B1-4F06-46F9-BF62-9B3EB83AE853}" srcOrd="1" destOrd="0" parTransId="{91573202-3347-46E3-A929-CF8FA095205E}" sibTransId="{27482DF3-3BB5-49B7-B598-CD1E886BDC33}"/>
    <dgm:cxn modelId="{7F6588D5-54AE-43FB-A162-85D46C965A66}" type="presOf" srcId="{9122E4E5-EDE6-4EA3-A4C0-DAE0F2B6DB11}" destId="{A7FF5F19-F17D-453B-88CE-2887FC14BA2C}" srcOrd="0" destOrd="0" presId="urn:microsoft.com/office/officeart/2018/2/layout/IconVerticalSolidList"/>
    <dgm:cxn modelId="{004C17F4-8651-4A29-A420-46B134726351}" srcId="{88E22982-BB02-470B-9871-3F956A742535}" destId="{CA17528F-578C-49BD-AFDE-D117C6D31944}" srcOrd="0" destOrd="0" parTransId="{6D230DAF-0DA9-4101-AF9F-AFE4564353CC}" sibTransId="{FD5CBA69-2872-42D5-90EE-10D71D4338FF}"/>
    <dgm:cxn modelId="{FFDE12C0-07AE-411C-B8B2-DD84637F3ED9}" type="presParOf" srcId="{4B9BA795-8DEE-4DC0-83B5-4BFA58BDDB42}" destId="{82E41F5B-2979-4B5C-B22E-7B7049ADA24D}" srcOrd="0" destOrd="0" presId="urn:microsoft.com/office/officeart/2018/2/layout/IconVerticalSolidList"/>
    <dgm:cxn modelId="{B0B014F3-3249-4413-82A8-460C6A7E209C}" type="presParOf" srcId="{82E41F5B-2979-4B5C-B22E-7B7049ADA24D}" destId="{E4EB0821-8969-4899-8BA2-DFA30D6EFA08}" srcOrd="0" destOrd="0" presId="urn:microsoft.com/office/officeart/2018/2/layout/IconVerticalSolidList"/>
    <dgm:cxn modelId="{24A1A51F-E8E0-49AF-8B28-25DB65DA1C51}" type="presParOf" srcId="{82E41F5B-2979-4B5C-B22E-7B7049ADA24D}" destId="{0FD3EE35-B2E5-419A-B229-7EE681EA6BAB}" srcOrd="1" destOrd="0" presId="urn:microsoft.com/office/officeart/2018/2/layout/IconVerticalSolidList"/>
    <dgm:cxn modelId="{E13D2816-7245-49FA-9252-54003C797700}" type="presParOf" srcId="{82E41F5B-2979-4B5C-B22E-7B7049ADA24D}" destId="{328C581A-0967-4B65-AA85-5E1B1CADB109}" srcOrd="2" destOrd="0" presId="urn:microsoft.com/office/officeart/2018/2/layout/IconVerticalSolidList"/>
    <dgm:cxn modelId="{7AFD9F22-065A-4C21-BDB9-B57D9C50E958}" type="presParOf" srcId="{82E41F5B-2979-4B5C-B22E-7B7049ADA24D}" destId="{E97B56EC-9F83-425F-9A0C-56425DD3A7B7}" srcOrd="3" destOrd="0" presId="urn:microsoft.com/office/officeart/2018/2/layout/IconVerticalSolidList"/>
    <dgm:cxn modelId="{EB1A8489-5868-4704-8CF5-87326CD9CF4B}" type="presParOf" srcId="{4B9BA795-8DEE-4DC0-83B5-4BFA58BDDB42}" destId="{18F529D5-02F7-46B5-AC22-7023E7554C45}" srcOrd="1" destOrd="0" presId="urn:microsoft.com/office/officeart/2018/2/layout/IconVerticalSolidList"/>
    <dgm:cxn modelId="{BFCC6FFC-3F7D-4B98-8731-71E0C6BADC6E}" type="presParOf" srcId="{4B9BA795-8DEE-4DC0-83B5-4BFA58BDDB42}" destId="{B1B5AD30-51EB-4646-ACC3-AFDC81A18BDC}" srcOrd="2" destOrd="0" presId="urn:microsoft.com/office/officeart/2018/2/layout/IconVerticalSolidList"/>
    <dgm:cxn modelId="{CC0347D7-4DEB-4B57-9457-73731DF7F2CA}" type="presParOf" srcId="{B1B5AD30-51EB-4646-ACC3-AFDC81A18BDC}" destId="{33750C34-5EFB-4D36-B3AC-D73CA9689214}" srcOrd="0" destOrd="0" presId="urn:microsoft.com/office/officeart/2018/2/layout/IconVerticalSolidList"/>
    <dgm:cxn modelId="{745E7F8A-19F5-4561-BC9A-1D8994D083CE}" type="presParOf" srcId="{B1B5AD30-51EB-4646-ACC3-AFDC81A18BDC}" destId="{888BB124-3986-4F90-9DB2-D11BE54F7584}" srcOrd="1" destOrd="0" presId="urn:microsoft.com/office/officeart/2018/2/layout/IconVerticalSolidList"/>
    <dgm:cxn modelId="{B880E9C7-9599-4555-87A6-3147276884DA}" type="presParOf" srcId="{B1B5AD30-51EB-4646-ACC3-AFDC81A18BDC}" destId="{8B21B679-6EC0-4F5F-A10D-FD57ED89070B}" srcOrd="2" destOrd="0" presId="urn:microsoft.com/office/officeart/2018/2/layout/IconVerticalSolidList"/>
    <dgm:cxn modelId="{0CD852E6-98C8-4223-B686-20A907CFC0D1}" type="presParOf" srcId="{B1B5AD30-51EB-4646-ACC3-AFDC81A18BDC}" destId="{2D95514D-FFA2-4009-8F24-A04CFA823C77}" srcOrd="3" destOrd="0" presId="urn:microsoft.com/office/officeart/2018/2/layout/IconVerticalSolidList"/>
    <dgm:cxn modelId="{76C94D29-E335-4168-B3BF-05A7FA3DEBA4}" type="presParOf" srcId="{4B9BA795-8DEE-4DC0-83B5-4BFA58BDDB42}" destId="{86469D71-F631-435D-9C23-3462860D2C19}" srcOrd="3" destOrd="0" presId="urn:microsoft.com/office/officeart/2018/2/layout/IconVerticalSolidList"/>
    <dgm:cxn modelId="{4C29FF44-6BCD-4EAD-B32C-937DF3E0DAA9}" type="presParOf" srcId="{4B9BA795-8DEE-4DC0-83B5-4BFA58BDDB42}" destId="{7CA2FB80-CBEC-4EE5-A0B7-F4DC1FB5E230}" srcOrd="4" destOrd="0" presId="urn:microsoft.com/office/officeart/2018/2/layout/IconVerticalSolidList"/>
    <dgm:cxn modelId="{EAF0C53C-E046-44BD-AE3D-3570757C69C0}" type="presParOf" srcId="{7CA2FB80-CBEC-4EE5-A0B7-F4DC1FB5E230}" destId="{FD07C035-E690-4F42-90BA-2B1E16B14251}" srcOrd="0" destOrd="0" presId="urn:microsoft.com/office/officeart/2018/2/layout/IconVerticalSolidList"/>
    <dgm:cxn modelId="{4CC26391-B9C1-478F-AD78-8DF3C0DF22DE}" type="presParOf" srcId="{7CA2FB80-CBEC-4EE5-A0B7-F4DC1FB5E230}" destId="{71F90008-640A-46C6-8CBB-FABC56772516}" srcOrd="1" destOrd="0" presId="urn:microsoft.com/office/officeart/2018/2/layout/IconVerticalSolidList"/>
    <dgm:cxn modelId="{77B8D22D-F4F3-4AF4-B550-1403FDFEBD83}" type="presParOf" srcId="{7CA2FB80-CBEC-4EE5-A0B7-F4DC1FB5E230}" destId="{7F35ED5C-673E-49FF-88AF-0C324B3771F0}" srcOrd="2" destOrd="0" presId="urn:microsoft.com/office/officeart/2018/2/layout/IconVerticalSolidList"/>
    <dgm:cxn modelId="{68565C68-36AA-4915-89E0-075D002DBF77}" type="presParOf" srcId="{7CA2FB80-CBEC-4EE5-A0B7-F4DC1FB5E230}" destId="{A7FF5F19-F17D-453B-88CE-2887FC14BA2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F2AE123-243B-4FC3-B0C4-35150A05222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94BA12D-3ACD-435B-8646-CBA7D707799B}">
      <dgm:prSet/>
      <dgm:spPr/>
      <dgm:t>
        <a:bodyPr/>
        <a:lstStyle/>
        <a:p>
          <a:pPr>
            <a:lnSpc>
              <a:spcPct val="100000"/>
            </a:lnSpc>
          </a:pPr>
          <a:r>
            <a:rPr lang="en-US" b="0" i="0"/>
            <a:t>must retain personal information used to make a decision for at least two years.</a:t>
          </a:r>
          <a:endParaRPr lang="en-US"/>
        </a:p>
      </dgm:t>
    </dgm:pt>
    <dgm:pt modelId="{1B95DC5A-4BE5-4F0B-85C4-A2F3D9696090}" type="parTrans" cxnId="{30EF86A1-D835-4333-8B2A-B5CFA9FA9AC3}">
      <dgm:prSet/>
      <dgm:spPr/>
      <dgm:t>
        <a:bodyPr/>
        <a:lstStyle/>
        <a:p>
          <a:endParaRPr lang="en-US"/>
        </a:p>
      </dgm:t>
    </dgm:pt>
    <dgm:pt modelId="{07B43DFB-AA50-43C2-99BF-5A00C9EABC0A}" type="sibTrans" cxnId="{30EF86A1-D835-4333-8B2A-B5CFA9FA9AC3}">
      <dgm:prSet/>
      <dgm:spPr/>
      <dgm:t>
        <a:bodyPr/>
        <a:lstStyle/>
        <a:p>
          <a:endParaRPr lang="en-US"/>
        </a:p>
      </dgm:t>
    </dgm:pt>
    <dgm:pt modelId="{3A3111A8-ECA5-413A-8126-4D82A631332A}">
      <dgm:prSet/>
      <dgm:spPr/>
      <dgm:t>
        <a:bodyPr/>
        <a:lstStyle/>
        <a:p>
          <a:pPr>
            <a:lnSpc>
              <a:spcPct val="100000"/>
            </a:lnSpc>
          </a:pPr>
          <a:r>
            <a:rPr lang="en-US" b="0" i="0"/>
            <a:t>administrative controls, access rights, and auditing required to reduce the risk and to preserve the privacy of individuals.</a:t>
          </a:r>
          <a:endParaRPr lang="en-US"/>
        </a:p>
      </dgm:t>
    </dgm:pt>
    <dgm:pt modelId="{A4C07675-2541-42C8-9A7B-20819D3006D1}" type="parTrans" cxnId="{D4F2F285-C263-4F27-AAD7-881EA4C65259}">
      <dgm:prSet/>
      <dgm:spPr/>
      <dgm:t>
        <a:bodyPr/>
        <a:lstStyle/>
        <a:p>
          <a:endParaRPr lang="en-US"/>
        </a:p>
      </dgm:t>
    </dgm:pt>
    <dgm:pt modelId="{7F37E109-E548-4E5B-A711-239CE0D755BF}" type="sibTrans" cxnId="{D4F2F285-C263-4F27-AAD7-881EA4C65259}">
      <dgm:prSet/>
      <dgm:spPr/>
      <dgm:t>
        <a:bodyPr/>
        <a:lstStyle/>
        <a:p>
          <a:endParaRPr lang="en-US"/>
        </a:p>
      </dgm:t>
    </dgm:pt>
    <dgm:pt modelId="{57DCE126-5DC9-452E-B600-B259FE540A3A}" type="pres">
      <dgm:prSet presAssocID="{7F2AE123-243B-4FC3-B0C4-35150A05222C}" presName="root" presStyleCnt="0">
        <dgm:presLayoutVars>
          <dgm:dir/>
          <dgm:resizeHandles val="exact"/>
        </dgm:presLayoutVars>
      </dgm:prSet>
      <dgm:spPr/>
    </dgm:pt>
    <dgm:pt modelId="{2C1B3B5C-3ACD-4330-A783-84ECB47F72F6}" type="pres">
      <dgm:prSet presAssocID="{D94BA12D-3ACD-435B-8646-CBA7D707799B}" presName="compNode" presStyleCnt="0"/>
      <dgm:spPr/>
    </dgm:pt>
    <dgm:pt modelId="{F4CBE625-E57D-46EA-B590-079282DA9FC3}" type="pres">
      <dgm:prSet presAssocID="{D94BA12D-3ACD-435B-8646-CBA7D707799B}" presName="bgRect" presStyleLbl="bgShp" presStyleIdx="0" presStyleCnt="2"/>
      <dgm:spPr/>
    </dgm:pt>
    <dgm:pt modelId="{2069E9D7-AE84-4A5A-9801-354F3A43C18A}" type="pres">
      <dgm:prSet presAssocID="{D94BA12D-3ACD-435B-8646-CBA7D707799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avel"/>
        </a:ext>
      </dgm:extLst>
    </dgm:pt>
    <dgm:pt modelId="{39F57E1C-E205-40BD-9064-BE8BDE4242E6}" type="pres">
      <dgm:prSet presAssocID="{D94BA12D-3ACD-435B-8646-CBA7D707799B}" presName="spaceRect" presStyleCnt="0"/>
      <dgm:spPr/>
    </dgm:pt>
    <dgm:pt modelId="{DF06A298-4785-4449-957B-AA354F7CE194}" type="pres">
      <dgm:prSet presAssocID="{D94BA12D-3ACD-435B-8646-CBA7D707799B}" presName="parTx" presStyleLbl="revTx" presStyleIdx="0" presStyleCnt="2">
        <dgm:presLayoutVars>
          <dgm:chMax val="0"/>
          <dgm:chPref val="0"/>
        </dgm:presLayoutVars>
      </dgm:prSet>
      <dgm:spPr/>
    </dgm:pt>
    <dgm:pt modelId="{2A5CA202-58C2-4FE3-B1C2-1205E3890702}" type="pres">
      <dgm:prSet presAssocID="{07B43DFB-AA50-43C2-99BF-5A00C9EABC0A}" presName="sibTrans" presStyleCnt="0"/>
      <dgm:spPr/>
    </dgm:pt>
    <dgm:pt modelId="{3EE45CB7-E1F5-4E09-909C-E27914F99E9E}" type="pres">
      <dgm:prSet presAssocID="{3A3111A8-ECA5-413A-8126-4D82A631332A}" presName="compNode" presStyleCnt="0"/>
      <dgm:spPr/>
    </dgm:pt>
    <dgm:pt modelId="{55940580-AB25-4515-B451-670C8ED1529F}" type="pres">
      <dgm:prSet presAssocID="{3A3111A8-ECA5-413A-8126-4D82A631332A}" presName="bgRect" presStyleLbl="bgShp" presStyleIdx="1" presStyleCnt="2"/>
      <dgm:spPr/>
    </dgm:pt>
    <dgm:pt modelId="{79FDB0B0-FA5A-4CBA-B4CE-21E46DE8CF91}" type="pres">
      <dgm:prSet presAssocID="{3A3111A8-ECA5-413A-8126-4D82A631332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Judge"/>
        </a:ext>
      </dgm:extLst>
    </dgm:pt>
    <dgm:pt modelId="{D6B6A6BD-D6C7-462D-B5A1-51C7F018DB34}" type="pres">
      <dgm:prSet presAssocID="{3A3111A8-ECA5-413A-8126-4D82A631332A}" presName="spaceRect" presStyleCnt="0"/>
      <dgm:spPr/>
    </dgm:pt>
    <dgm:pt modelId="{9BE4ABD1-FD40-4ACC-B808-FA91F475D899}" type="pres">
      <dgm:prSet presAssocID="{3A3111A8-ECA5-413A-8126-4D82A631332A}" presName="parTx" presStyleLbl="revTx" presStyleIdx="1" presStyleCnt="2">
        <dgm:presLayoutVars>
          <dgm:chMax val="0"/>
          <dgm:chPref val="0"/>
        </dgm:presLayoutVars>
      </dgm:prSet>
      <dgm:spPr/>
    </dgm:pt>
  </dgm:ptLst>
  <dgm:cxnLst>
    <dgm:cxn modelId="{6D0B7A40-53AC-4049-B67C-448EBED8C941}" type="presOf" srcId="{7F2AE123-243B-4FC3-B0C4-35150A05222C}" destId="{57DCE126-5DC9-452E-B600-B259FE540A3A}" srcOrd="0" destOrd="0" presId="urn:microsoft.com/office/officeart/2018/2/layout/IconVerticalSolidList"/>
    <dgm:cxn modelId="{04BB555F-59A7-450C-9F53-950E24E497E8}" type="presOf" srcId="{D94BA12D-3ACD-435B-8646-CBA7D707799B}" destId="{DF06A298-4785-4449-957B-AA354F7CE194}" srcOrd="0" destOrd="0" presId="urn:microsoft.com/office/officeart/2018/2/layout/IconVerticalSolidList"/>
    <dgm:cxn modelId="{D4F2F285-C263-4F27-AAD7-881EA4C65259}" srcId="{7F2AE123-243B-4FC3-B0C4-35150A05222C}" destId="{3A3111A8-ECA5-413A-8126-4D82A631332A}" srcOrd="1" destOrd="0" parTransId="{A4C07675-2541-42C8-9A7B-20819D3006D1}" sibTransId="{7F37E109-E548-4E5B-A711-239CE0D755BF}"/>
    <dgm:cxn modelId="{30EF86A1-D835-4333-8B2A-B5CFA9FA9AC3}" srcId="{7F2AE123-243B-4FC3-B0C4-35150A05222C}" destId="{D94BA12D-3ACD-435B-8646-CBA7D707799B}" srcOrd="0" destOrd="0" parTransId="{1B95DC5A-4BE5-4F0B-85C4-A2F3D9696090}" sibTransId="{07B43DFB-AA50-43C2-99BF-5A00C9EABC0A}"/>
    <dgm:cxn modelId="{67A644E6-5C58-45CA-B8D7-AAEF8EA8E903}" type="presOf" srcId="{3A3111A8-ECA5-413A-8126-4D82A631332A}" destId="{9BE4ABD1-FD40-4ACC-B808-FA91F475D899}" srcOrd="0" destOrd="0" presId="urn:microsoft.com/office/officeart/2018/2/layout/IconVerticalSolidList"/>
    <dgm:cxn modelId="{65B7D500-3705-42CE-9D71-56D2C36458F4}" type="presParOf" srcId="{57DCE126-5DC9-452E-B600-B259FE540A3A}" destId="{2C1B3B5C-3ACD-4330-A783-84ECB47F72F6}" srcOrd="0" destOrd="0" presId="urn:microsoft.com/office/officeart/2018/2/layout/IconVerticalSolidList"/>
    <dgm:cxn modelId="{6B9D0B09-799D-478B-AA84-682E880CC90F}" type="presParOf" srcId="{2C1B3B5C-3ACD-4330-A783-84ECB47F72F6}" destId="{F4CBE625-E57D-46EA-B590-079282DA9FC3}" srcOrd="0" destOrd="0" presId="urn:microsoft.com/office/officeart/2018/2/layout/IconVerticalSolidList"/>
    <dgm:cxn modelId="{D32EDD3F-55DD-457D-AA54-FBFFCB531063}" type="presParOf" srcId="{2C1B3B5C-3ACD-4330-A783-84ECB47F72F6}" destId="{2069E9D7-AE84-4A5A-9801-354F3A43C18A}" srcOrd="1" destOrd="0" presId="urn:microsoft.com/office/officeart/2018/2/layout/IconVerticalSolidList"/>
    <dgm:cxn modelId="{B30B552C-0FB8-41B6-9BFE-0466C0114994}" type="presParOf" srcId="{2C1B3B5C-3ACD-4330-A783-84ECB47F72F6}" destId="{39F57E1C-E205-40BD-9064-BE8BDE4242E6}" srcOrd="2" destOrd="0" presId="urn:microsoft.com/office/officeart/2018/2/layout/IconVerticalSolidList"/>
    <dgm:cxn modelId="{AB72D4D4-D0EF-4259-8716-2F0D984E3B52}" type="presParOf" srcId="{2C1B3B5C-3ACD-4330-A783-84ECB47F72F6}" destId="{DF06A298-4785-4449-957B-AA354F7CE194}" srcOrd="3" destOrd="0" presId="urn:microsoft.com/office/officeart/2018/2/layout/IconVerticalSolidList"/>
    <dgm:cxn modelId="{31FD6F46-33A9-49C6-B0EA-4927F8BA9BBB}" type="presParOf" srcId="{57DCE126-5DC9-452E-B600-B259FE540A3A}" destId="{2A5CA202-58C2-4FE3-B1C2-1205E3890702}" srcOrd="1" destOrd="0" presId="urn:microsoft.com/office/officeart/2018/2/layout/IconVerticalSolidList"/>
    <dgm:cxn modelId="{3D6EF019-F8EC-47D6-A433-0F8877D92F3C}" type="presParOf" srcId="{57DCE126-5DC9-452E-B600-B259FE540A3A}" destId="{3EE45CB7-E1F5-4E09-909C-E27914F99E9E}" srcOrd="2" destOrd="0" presId="urn:microsoft.com/office/officeart/2018/2/layout/IconVerticalSolidList"/>
    <dgm:cxn modelId="{F81F3C0E-EE71-4650-A884-609CFE4C463E}" type="presParOf" srcId="{3EE45CB7-E1F5-4E09-909C-E27914F99E9E}" destId="{55940580-AB25-4515-B451-670C8ED1529F}" srcOrd="0" destOrd="0" presId="urn:microsoft.com/office/officeart/2018/2/layout/IconVerticalSolidList"/>
    <dgm:cxn modelId="{75A32398-A4F9-475E-998A-50E8AF480A3C}" type="presParOf" srcId="{3EE45CB7-E1F5-4E09-909C-E27914F99E9E}" destId="{79FDB0B0-FA5A-4CBA-B4CE-21E46DE8CF91}" srcOrd="1" destOrd="0" presId="urn:microsoft.com/office/officeart/2018/2/layout/IconVerticalSolidList"/>
    <dgm:cxn modelId="{3306DE4F-E75F-4F28-8B8B-10FBD5A5C2AA}" type="presParOf" srcId="{3EE45CB7-E1F5-4E09-909C-E27914F99E9E}" destId="{D6B6A6BD-D6C7-462D-B5A1-51C7F018DB34}" srcOrd="2" destOrd="0" presId="urn:microsoft.com/office/officeart/2018/2/layout/IconVerticalSolidList"/>
    <dgm:cxn modelId="{49AB2660-C118-4838-933F-016BF4C6BD11}" type="presParOf" srcId="{3EE45CB7-E1F5-4E09-909C-E27914F99E9E}" destId="{9BE4ABD1-FD40-4ACC-B808-FA91F475D89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C633AB6-C5AD-4482-80B5-C0BD155139D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F962975-0E91-4FFA-B472-034321AFE008}">
      <dgm:prSet/>
      <dgm:spPr/>
      <dgm:t>
        <a:bodyPr/>
        <a:lstStyle/>
        <a:p>
          <a:pPr>
            <a:lnSpc>
              <a:spcPct val="100000"/>
            </a:lnSpc>
          </a:pPr>
          <a:endParaRPr lang="en-US" dirty="0"/>
        </a:p>
      </dgm:t>
    </dgm:pt>
    <dgm:pt modelId="{6D5E9F48-D2F9-4FD4-8CEA-B7BD71C4A419}" type="parTrans" cxnId="{5CEE0389-53D8-40FB-BA72-427ADF2F0796}">
      <dgm:prSet/>
      <dgm:spPr/>
      <dgm:t>
        <a:bodyPr/>
        <a:lstStyle/>
        <a:p>
          <a:endParaRPr lang="en-US"/>
        </a:p>
      </dgm:t>
    </dgm:pt>
    <dgm:pt modelId="{3CAE168C-215A-440D-9576-0FCF51C5406A}" type="sibTrans" cxnId="{5CEE0389-53D8-40FB-BA72-427ADF2F0796}">
      <dgm:prSet/>
      <dgm:spPr/>
      <dgm:t>
        <a:bodyPr/>
        <a:lstStyle/>
        <a:p>
          <a:endParaRPr lang="en-US"/>
        </a:p>
      </dgm:t>
    </dgm:pt>
    <dgm:pt modelId="{18420654-B2A3-44A0-AF85-F5C1554AAD00}">
      <dgm:prSet/>
      <dgm:spPr/>
      <dgm:t>
        <a:bodyPr/>
        <a:lstStyle/>
        <a:p>
          <a:pPr>
            <a:lnSpc>
              <a:spcPct val="100000"/>
            </a:lnSpc>
          </a:pPr>
          <a:r>
            <a:rPr lang="en-US" b="0" i="0"/>
            <a:t>Don’t enter sensitive or personal information into any tools not managed by the GC.</a:t>
          </a:r>
          <a:endParaRPr lang="en-US"/>
        </a:p>
      </dgm:t>
    </dgm:pt>
    <dgm:pt modelId="{7956E039-E65A-4970-95B5-F25924DF725D}" type="parTrans" cxnId="{46AF7002-B452-49AE-97EA-CAFE5B6441E7}">
      <dgm:prSet/>
      <dgm:spPr/>
      <dgm:t>
        <a:bodyPr/>
        <a:lstStyle/>
        <a:p>
          <a:endParaRPr lang="en-US"/>
        </a:p>
      </dgm:t>
    </dgm:pt>
    <dgm:pt modelId="{85FFC323-21C7-4995-A9B3-F8D96B5C4C20}" type="sibTrans" cxnId="{46AF7002-B452-49AE-97EA-CAFE5B6441E7}">
      <dgm:prSet/>
      <dgm:spPr/>
      <dgm:t>
        <a:bodyPr/>
        <a:lstStyle/>
        <a:p>
          <a:endParaRPr lang="en-US"/>
        </a:p>
      </dgm:t>
    </dgm:pt>
    <dgm:pt modelId="{42D4009D-52F9-49A8-8178-1BBA12BC2B95}">
      <dgm:prSet/>
      <dgm:spPr/>
      <dgm:t>
        <a:bodyPr/>
        <a:lstStyle/>
        <a:p>
          <a:pPr>
            <a:lnSpc>
              <a:spcPct val="100000"/>
            </a:lnSpc>
          </a:pPr>
          <a:r>
            <a:rPr lang="en-US" b="0" i="0"/>
            <a:t>Ask legal services and the departmental chief security officer (CSO) to review a supplier’s terms of use, privacy policy and other legal documents before using any system to process sensitive or proprietary information.</a:t>
          </a:r>
          <a:endParaRPr lang="en-US"/>
        </a:p>
      </dgm:t>
    </dgm:pt>
    <dgm:pt modelId="{DDC63150-28C1-485F-AC64-3A4058E225A8}" type="parTrans" cxnId="{16C3D32B-5824-436A-9468-A5FE941CD74C}">
      <dgm:prSet/>
      <dgm:spPr/>
      <dgm:t>
        <a:bodyPr/>
        <a:lstStyle/>
        <a:p>
          <a:endParaRPr lang="en-US"/>
        </a:p>
      </dgm:t>
    </dgm:pt>
    <dgm:pt modelId="{35B732E4-61D1-4BB4-83E5-BC6BCF2CA20F}" type="sibTrans" cxnId="{16C3D32B-5824-436A-9468-A5FE941CD74C}">
      <dgm:prSet/>
      <dgm:spPr/>
      <dgm:t>
        <a:bodyPr/>
        <a:lstStyle/>
        <a:p>
          <a:endParaRPr lang="en-US"/>
        </a:p>
      </dgm:t>
    </dgm:pt>
    <dgm:pt modelId="{B0BBC856-D97B-4018-95B2-8558B63A07D8}" type="pres">
      <dgm:prSet presAssocID="{2C633AB6-C5AD-4482-80B5-C0BD155139D8}" presName="root" presStyleCnt="0">
        <dgm:presLayoutVars>
          <dgm:dir/>
          <dgm:resizeHandles val="exact"/>
        </dgm:presLayoutVars>
      </dgm:prSet>
      <dgm:spPr/>
    </dgm:pt>
    <dgm:pt modelId="{D037558B-A39D-4BA4-9128-0C6C6C020CE0}" type="pres">
      <dgm:prSet presAssocID="{2F962975-0E91-4FFA-B472-034321AFE008}" presName="compNode" presStyleCnt="0"/>
      <dgm:spPr/>
    </dgm:pt>
    <dgm:pt modelId="{1F362708-62F0-4FC2-9B0B-6A66A92D7C8B}" type="pres">
      <dgm:prSet presAssocID="{2F962975-0E91-4FFA-B472-034321AFE008}" presName="bgRect" presStyleLbl="bgShp" presStyleIdx="0" presStyleCnt="3"/>
      <dgm:spPr/>
    </dgm:pt>
    <dgm:pt modelId="{01379901-FBAB-455D-8EEB-D1DE4F7F834B}" type="pres">
      <dgm:prSet presAssocID="{2F962975-0E91-4FFA-B472-034321AFE008}" presName="iconRect" presStyleLbl="node1" presStyleIdx="0" presStyleCnt="3"/>
      <dgm:spPr/>
    </dgm:pt>
    <dgm:pt modelId="{67DD10FD-64FC-486E-80AA-B337F5577E50}" type="pres">
      <dgm:prSet presAssocID="{2F962975-0E91-4FFA-B472-034321AFE008}" presName="spaceRect" presStyleCnt="0"/>
      <dgm:spPr/>
    </dgm:pt>
    <dgm:pt modelId="{2DD2244A-3285-43C1-A178-F5F018ED6AE9}" type="pres">
      <dgm:prSet presAssocID="{2F962975-0E91-4FFA-B472-034321AFE008}" presName="parTx" presStyleLbl="revTx" presStyleIdx="0" presStyleCnt="3">
        <dgm:presLayoutVars>
          <dgm:chMax val="0"/>
          <dgm:chPref val="0"/>
        </dgm:presLayoutVars>
      </dgm:prSet>
      <dgm:spPr/>
    </dgm:pt>
    <dgm:pt modelId="{650870FE-53B1-4AC8-AFA0-8A22DE1D6C45}" type="pres">
      <dgm:prSet presAssocID="{3CAE168C-215A-440D-9576-0FCF51C5406A}" presName="sibTrans" presStyleCnt="0"/>
      <dgm:spPr/>
    </dgm:pt>
    <dgm:pt modelId="{742ED13E-C719-4259-A108-0E2292E3841E}" type="pres">
      <dgm:prSet presAssocID="{18420654-B2A3-44A0-AF85-F5C1554AAD00}" presName="compNode" presStyleCnt="0"/>
      <dgm:spPr/>
    </dgm:pt>
    <dgm:pt modelId="{656D9B24-A73F-4B32-B744-FCBA302109A1}" type="pres">
      <dgm:prSet presAssocID="{18420654-B2A3-44A0-AF85-F5C1554AAD00}" presName="bgRect" presStyleLbl="bgShp" presStyleIdx="1" presStyleCnt="3"/>
      <dgm:spPr/>
    </dgm:pt>
    <dgm:pt modelId="{E3525DBB-71F7-4279-9905-21C780E75652}" type="pres">
      <dgm:prSet presAssocID="{18420654-B2A3-44A0-AF85-F5C1554AAD00}" presName="iconRect" presStyleLbl="node1" presStyleIdx="1"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ock"/>
        </a:ext>
      </dgm:extLst>
    </dgm:pt>
    <dgm:pt modelId="{832F3499-7675-42B8-A07B-27CE2855A65F}" type="pres">
      <dgm:prSet presAssocID="{18420654-B2A3-44A0-AF85-F5C1554AAD00}" presName="spaceRect" presStyleCnt="0"/>
      <dgm:spPr/>
    </dgm:pt>
    <dgm:pt modelId="{8621335A-8E0B-4373-A086-20D609A86DA6}" type="pres">
      <dgm:prSet presAssocID="{18420654-B2A3-44A0-AF85-F5C1554AAD00}" presName="parTx" presStyleLbl="revTx" presStyleIdx="1" presStyleCnt="3">
        <dgm:presLayoutVars>
          <dgm:chMax val="0"/>
          <dgm:chPref val="0"/>
        </dgm:presLayoutVars>
      </dgm:prSet>
      <dgm:spPr/>
    </dgm:pt>
    <dgm:pt modelId="{49C22D68-F8EB-4B04-A4BE-3A38519C996C}" type="pres">
      <dgm:prSet presAssocID="{85FFC323-21C7-4995-A9B3-F8D96B5C4C20}" presName="sibTrans" presStyleCnt="0"/>
      <dgm:spPr/>
    </dgm:pt>
    <dgm:pt modelId="{07E6190A-05C2-4524-A229-15E247AB51F0}" type="pres">
      <dgm:prSet presAssocID="{42D4009D-52F9-49A8-8178-1BBA12BC2B95}" presName="compNode" presStyleCnt="0"/>
      <dgm:spPr/>
    </dgm:pt>
    <dgm:pt modelId="{359325C2-19DD-4AE4-AD81-FCBF37E35622}" type="pres">
      <dgm:prSet presAssocID="{42D4009D-52F9-49A8-8178-1BBA12BC2B95}" presName="bgRect" presStyleLbl="bgShp" presStyleIdx="2" presStyleCnt="3"/>
      <dgm:spPr/>
    </dgm:pt>
    <dgm:pt modelId="{A299C920-C51B-440F-AE48-BEB8DA0C8B82}" type="pres">
      <dgm:prSet presAssocID="{42D4009D-52F9-49A8-8178-1BBA12BC2B95}" presName="iconRect" presStyleLbl="node1" presStyleIdx="2"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aptain"/>
        </a:ext>
      </dgm:extLst>
    </dgm:pt>
    <dgm:pt modelId="{D20B3CAB-D443-41BD-B8E2-12FD8286B40B}" type="pres">
      <dgm:prSet presAssocID="{42D4009D-52F9-49A8-8178-1BBA12BC2B95}" presName="spaceRect" presStyleCnt="0"/>
      <dgm:spPr/>
    </dgm:pt>
    <dgm:pt modelId="{36EC5DA2-3B78-40A8-B1C3-E03450257BB3}" type="pres">
      <dgm:prSet presAssocID="{42D4009D-52F9-49A8-8178-1BBA12BC2B95}" presName="parTx" presStyleLbl="revTx" presStyleIdx="2" presStyleCnt="3">
        <dgm:presLayoutVars>
          <dgm:chMax val="0"/>
          <dgm:chPref val="0"/>
        </dgm:presLayoutVars>
      </dgm:prSet>
      <dgm:spPr/>
    </dgm:pt>
  </dgm:ptLst>
  <dgm:cxnLst>
    <dgm:cxn modelId="{46AF7002-B452-49AE-97EA-CAFE5B6441E7}" srcId="{2C633AB6-C5AD-4482-80B5-C0BD155139D8}" destId="{18420654-B2A3-44A0-AF85-F5C1554AAD00}" srcOrd="1" destOrd="0" parTransId="{7956E039-E65A-4970-95B5-F25924DF725D}" sibTransId="{85FFC323-21C7-4995-A9B3-F8D96B5C4C20}"/>
    <dgm:cxn modelId="{16C3D32B-5824-436A-9468-A5FE941CD74C}" srcId="{2C633AB6-C5AD-4482-80B5-C0BD155139D8}" destId="{42D4009D-52F9-49A8-8178-1BBA12BC2B95}" srcOrd="2" destOrd="0" parTransId="{DDC63150-28C1-485F-AC64-3A4058E225A8}" sibTransId="{35B732E4-61D1-4BB4-83E5-BC6BCF2CA20F}"/>
    <dgm:cxn modelId="{45DE334D-85AB-4F42-B05C-434E6EED58B5}" type="presOf" srcId="{2F962975-0E91-4FFA-B472-034321AFE008}" destId="{2DD2244A-3285-43C1-A178-F5F018ED6AE9}" srcOrd="0" destOrd="0" presId="urn:microsoft.com/office/officeart/2018/2/layout/IconVerticalSolidList"/>
    <dgm:cxn modelId="{5CEE0389-53D8-40FB-BA72-427ADF2F0796}" srcId="{2C633AB6-C5AD-4482-80B5-C0BD155139D8}" destId="{2F962975-0E91-4FFA-B472-034321AFE008}" srcOrd="0" destOrd="0" parTransId="{6D5E9F48-D2F9-4FD4-8CEA-B7BD71C4A419}" sibTransId="{3CAE168C-215A-440D-9576-0FCF51C5406A}"/>
    <dgm:cxn modelId="{D7CDF3C5-71FC-412A-B40D-039B80E40F19}" type="presOf" srcId="{42D4009D-52F9-49A8-8178-1BBA12BC2B95}" destId="{36EC5DA2-3B78-40A8-B1C3-E03450257BB3}" srcOrd="0" destOrd="0" presId="urn:microsoft.com/office/officeart/2018/2/layout/IconVerticalSolidList"/>
    <dgm:cxn modelId="{A98DA0D3-0AAB-4E81-A0A8-17A1457250B5}" type="presOf" srcId="{2C633AB6-C5AD-4482-80B5-C0BD155139D8}" destId="{B0BBC856-D97B-4018-95B2-8558B63A07D8}" srcOrd="0" destOrd="0" presId="urn:microsoft.com/office/officeart/2018/2/layout/IconVerticalSolidList"/>
    <dgm:cxn modelId="{EA9F3CF5-94E1-4B6E-83B9-8B6B19447E24}" type="presOf" srcId="{18420654-B2A3-44A0-AF85-F5C1554AAD00}" destId="{8621335A-8E0B-4373-A086-20D609A86DA6}" srcOrd="0" destOrd="0" presId="urn:microsoft.com/office/officeart/2018/2/layout/IconVerticalSolidList"/>
    <dgm:cxn modelId="{955B6D5F-C543-4429-B4E1-2970904B1841}" type="presParOf" srcId="{B0BBC856-D97B-4018-95B2-8558B63A07D8}" destId="{D037558B-A39D-4BA4-9128-0C6C6C020CE0}" srcOrd="0" destOrd="0" presId="urn:microsoft.com/office/officeart/2018/2/layout/IconVerticalSolidList"/>
    <dgm:cxn modelId="{FE0D38CA-AA3A-4AA5-9333-678C0DE97E9A}" type="presParOf" srcId="{D037558B-A39D-4BA4-9128-0C6C6C020CE0}" destId="{1F362708-62F0-4FC2-9B0B-6A66A92D7C8B}" srcOrd="0" destOrd="0" presId="urn:microsoft.com/office/officeart/2018/2/layout/IconVerticalSolidList"/>
    <dgm:cxn modelId="{160A0F38-541E-4BA9-AEAE-04FFA470C2AE}" type="presParOf" srcId="{D037558B-A39D-4BA4-9128-0C6C6C020CE0}" destId="{01379901-FBAB-455D-8EEB-D1DE4F7F834B}" srcOrd="1" destOrd="0" presId="urn:microsoft.com/office/officeart/2018/2/layout/IconVerticalSolidList"/>
    <dgm:cxn modelId="{457BDCD1-6EC9-43B0-AE92-52BD0CE975A3}" type="presParOf" srcId="{D037558B-A39D-4BA4-9128-0C6C6C020CE0}" destId="{67DD10FD-64FC-486E-80AA-B337F5577E50}" srcOrd="2" destOrd="0" presId="urn:microsoft.com/office/officeart/2018/2/layout/IconVerticalSolidList"/>
    <dgm:cxn modelId="{7F629D6F-DE4A-4159-A378-9AA00F6F2098}" type="presParOf" srcId="{D037558B-A39D-4BA4-9128-0C6C6C020CE0}" destId="{2DD2244A-3285-43C1-A178-F5F018ED6AE9}" srcOrd="3" destOrd="0" presId="urn:microsoft.com/office/officeart/2018/2/layout/IconVerticalSolidList"/>
    <dgm:cxn modelId="{84654D2B-5003-4299-977E-39AEC85FAE54}" type="presParOf" srcId="{B0BBC856-D97B-4018-95B2-8558B63A07D8}" destId="{650870FE-53B1-4AC8-AFA0-8A22DE1D6C45}" srcOrd="1" destOrd="0" presId="urn:microsoft.com/office/officeart/2018/2/layout/IconVerticalSolidList"/>
    <dgm:cxn modelId="{437E0030-12B6-4DB4-841E-07C157476B18}" type="presParOf" srcId="{B0BBC856-D97B-4018-95B2-8558B63A07D8}" destId="{742ED13E-C719-4259-A108-0E2292E3841E}" srcOrd="2" destOrd="0" presId="urn:microsoft.com/office/officeart/2018/2/layout/IconVerticalSolidList"/>
    <dgm:cxn modelId="{DC696161-6124-4600-B1CC-30E9051EECB9}" type="presParOf" srcId="{742ED13E-C719-4259-A108-0E2292E3841E}" destId="{656D9B24-A73F-4B32-B744-FCBA302109A1}" srcOrd="0" destOrd="0" presId="urn:microsoft.com/office/officeart/2018/2/layout/IconVerticalSolidList"/>
    <dgm:cxn modelId="{9BAF2BB0-BE5F-42A5-A943-880AEA09F799}" type="presParOf" srcId="{742ED13E-C719-4259-A108-0E2292E3841E}" destId="{E3525DBB-71F7-4279-9905-21C780E75652}" srcOrd="1" destOrd="0" presId="urn:microsoft.com/office/officeart/2018/2/layout/IconVerticalSolidList"/>
    <dgm:cxn modelId="{A0EAB1E1-6431-4631-B774-298D3AE8320B}" type="presParOf" srcId="{742ED13E-C719-4259-A108-0E2292E3841E}" destId="{832F3499-7675-42B8-A07B-27CE2855A65F}" srcOrd="2" destOrd="0" presId="urn:microsoft.com/office/officeart/2018/2/layout/IconVerticalSolidList"/>
    <dgm:cxn modelId="{0B8C8E15-4D2E-4C56-9176-1D6CBFCB602C}" type="presParOf" srcId="{742ED13E-C719-4259-A108-0E2292E3841E}" destId="{8621335A-8E0B-4373-A086-20D609A86DA6}" srcOrd="3" destOrd="0" presId="urn:microsoft.com/office/officeart/2018/2/layout/IconVerticalSolidList"/>
    <dgm:cxn modelId="{94E84690-EAC9-4457-A307-2FBFAFCBC717}" type="presParOf" srcId="{B0BBC856-D97B-4018-95B2-8558B63A07D8}" destId="{49C22D68-F8EB-4B04-A4BE-3A38519C996C}" srcOrd="3" destOrd="0" presId="urn:microsoft.com/office/officeart/2018/2/layout/IconVerticalSolidList"/>
    <dgm:cxn modelId="{362C9337-F576-4EFD-8866-63C971B0C33A}" type="presParOf" srcId="{B0BBC856-D97B-4018-95B2-8558B63A07D8}" destId="{07E6190A-05C2-4524-A229-15E247AB51F0}" srcOrd="4" destOrd="0" presId="urn:microsoft.com/office/officeart/2018/2/layout/IconVerticalSolidList"/>
    <dgm:cxn modelId="{9F916847-5B2E-4CEE-A853-85F38C65536E}" type="presParOf" srcId="{07E6190A-05C2-4524-A229-15E247AB51F0}" destId="{359325C2-19DD-4AE4-AD81-FCBF37E35622}" srcOrd="0" destOrd="0" presId="urn:microsoft.com/office/officeart/2018/2/layout/IconVerticalSolidList"/>
    <dgm:cxn modelId="{E5916847-2BE0-40DA-96DF-E0567FF51EB9}" type="presParOf" srcId="{07E6190A-05C2-4524-A229-15E247AB51F0}" destId="{A299C920-C51B-440F-AE48-BEB8DA0C8B82}" srcOrd="1" destOrd="0" presId="urn:microsoft.com/office/officeart/2018/2/layout/IconVerticalSolidList"/>
    <dgm:cxn modelId="{F439537F-1C0C-4281-A174-F25D77B03EE5}" type="presParOf" srcId="{07E6190A-05C2-4524-A229-15E247AB51F0}" destId="{D20B3CAB-D443-41BD-B8E2-12FD8286B40B}" srcOrd="2" destOrd="0" presId="urn:microsoft.com/office/officeart/2018/2/layout/IconVerticalSolidList"/>
    <dgm:cxn modelId="{30849456-363A-4D46-9530-4DC3B3E64826}" type="presParOf" srcId="{07E6190A-05C2-4524-A229-15E247AB51F0}" destId="{36EC5DA2-3B78-40A8-B1C3-E03450257BB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41ADDD-7317-4F38-9AD2-63D4706CCA46}">
      <dsp:nvSpPr>
        <dsp:cNvPr id="0" name=""/>
        <dsp:cNvSpPr/>
      </dsp:nvSpPr>
      <dsp:spPr>
        <a:xfrm>
          <a:off x="0" y="1407"/>
          <a:ext cx="10515600" cy="5997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863D94-F277-4646-8207-046A2C5AF8F3}">
      <dsp:nvSpPr>
        <dsp:cNvPr id="0" name=""/>
        <dsp:cNvSpPr/>
      </dsp:nvSpPr>
      <dsp:spPr>
        <a:xfrm>
          <a:off x="181438" y="136361"/>
          <a:ext cx="329887" cy="3298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AD7888-8374-4635-8B5C-74E2299C2B67}">
      <dsp:nvSpPr>
        <dsp:cNvPr id="0" name=""/>
        <dsp:cNvSpPr/>
      </dsp:nvSpPr>
      <dsp:spPr>
        <a:xfrm>
          <a:off x="692764" y="1407"/>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en-US" sz="1900" b="0" i="0" kern="1200"/>
            <a:t>writing and editing documents and emails</a:t>
          </a:r>
          <a:endParaRPr lang="en-US" sz="1900" kern="1200"/>
        </a:p>
      </dsp:txBody>
      <dsp:txXfrm>
        <a:off x="692764" y="1407"/>
        <a:ext cx="9822835" cy="599796"/>
      </dsp:txXfrm>
    </dsp:sp>
    <dsp:sp modelId="{C7ADCACF-062E-4230-B3B2-3CFDEF1E58A6}">
      <dsp:nvSpPr>
        <dsp:cNvPr id="0" name=""/>
        <dsp:cNvSpPr/>
      </dsp:nvSpPr>
      <dsp:spPr>
        <a:xfrm>
          <a:off x="0" y="751152"/>
          <a:ext cx="10515600" cy="5997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7DFBA1-62BD-41AD-A9C0-861A3B228961}">
      <dsp:nvSpPr>
        <dsp:cNvPr id="0" name=""/>
        <dsp:cNvSpPr/>
      </dsp:nvSpPr>
      <dsp:spPr>
        <a:xfrm>
          <a:off x="181438" y="886107"/>
          <a:ext cx="329887" cy="3298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91FDA0-D2CE-45CA-80EB-D17BDC2C8225}">
      <dsp:nvSpPr>
        <dsp:cNvPr id="0" name=""/>
        <dsp:cNvSpPr/>
      </dsp:nvSpPr>
      <dsp:spPr>
        <a:xfrm>
          <a:off x="692764" y="751152"/>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en-US" sz="1900" b="0" i="0" kern="1200"/>
            <a:t>coding tasks, such as debugging and generating templates and common solutions</a:t>
          </a:r>
          <a:endParaRPr lang="en-US" sz="1900" kern="1200"/>
        </a:p>
      </dsp:txBody>
      <dsp:txXfrm>
        <a:off x="692764" y="751152"/>
        <a:ext cx="9822835" cy="599796"/>
      </dsp:txXfrm>
    </dsp:sp>
    <dsp:sp modelId="{9DE61D5A-DD52-47BA-880D-71D2AF6F95B7}">
      <dsp:nvSpPr>
        <dsp:cNvPr id="0" name=""/>
        <dsp:cNvSpPr/>
      </dsp:nvSpPr>
      <dsp:spPr>
        <a:xfrm>
          <a:off x="0" y="1500898"/>
          <a:ext cx="10515600" cy="5997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618F13-1A9A-405C-94EF-41532A8A0BBB}">
      <dsp:nvSpPr>
        <dsp:cNvPr id="0" name=""/>
        <dsp:cNvSpPr/>
      </dsp:nvSpPr>
      <dsp:spPr>
        <a:xfrm>
          <a:off x="181438" y="1635852"/>
          <a:ext cx="329887" cy="3298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517567-7CD3-4A33-800B-3D241C5CFF9B}">
      <dsp:nvSpPr>
        <dsp:cNvPr id="0" name=""/>
        <dsp:cNvSpPr/>
      </dsp:nvSpPr>
      <dsp:spPr>
        <a:xfrm>
          <a:off x="692764" y="1500898"/>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en-US" sz="1900" b="0" i="0" kern="1200"/>
            <a:t>summarizing information</a:t>
          </a:r>
          <a:endParaRPr lang="en-US" sz="1900" kern="1200"/>
        </a:p>
      </dsp:txBody>
      <dsp:txXfrm>
        <a:off x="692764" y="1500898"/>
        <a:ext cx="9822835" cy="599796"/>
      </dsp:txXfrm>
    </dsp:sp>
    <dsp:sp modelId="{BFF02CD3-F8C0-4AE6-A19E-6C4870D313F0}">
      <dsp:nvSpPr>
        <dsp:cNvPr id="0" name=""/>
        <dsp:cNvSpPr/>
      </dsp:nvSpPr>
      <dsp:spPr>
        <a:xfrm>
          <a:off x="0" y="2250643"/>
          <a:ext cx="10515600" cy="5997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FC23B7-F05F-4057-AB95-F53393505C5F}">
      <dsp:nvSpPr>
        <dsp:cNvPr id="0" name=""/>
        <dsp:cNvSpPr/>
      </dsp:nvSpPr>
      <dsp:spPr>
        <a:xfrm>
          <a:off x="181438" y="2385597"/>
          <a:ext cx="329887" cy="32988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FA9BA1-2C6E-443D-AA55-5090640CBAB8}">
      <dsp:nvSpPr>
        <dsp:cNvPr id="0" name=""/>
        <dsp:cNvSpPr/>
      </dsp:nvSpPr>
      <dsp:spPr>
        <a:xfrm>
          <a:off x="692764" y="2250643"/>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en-US" sz="1900" b="0" i="0" kern="1200"/>
            <a:t>brainstorming</a:t>
          </a:r>
          <a:endParaRPr lang="en-US" sz="1900" kern="1200"/>
        </a:p>
      </dsp:txBody>
      <dsp:txXfrm>
        <a:off x="692764" y="2250643"/>
        <a:ext cx="9822835" cy="599796"/>
      </dsp:txXfrm>
    </dsp:sp>
    <dsp:sp modelId="{3D272253-3E40-4701-B3B0-291193B4E723}">
      <dsp:nvSpPr>
        <dsp:cNvPr id="0" name=""/>
        <dsp:cNvSpPr/>
      </dsp:nvSpPr>
      <dsp:spPr>
        <a:xfrm>
          <a:off x="0" y="3000388"/>
          <a:ext cx="10515600" cy="5997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BB1BDF-D9BF-441A-8B4E-DF3E3E8BEAA3}">
      <dsp:nvSpPr>
        <dsp:cNvPr id="0" name=""/>
        <dsp:cNvSpPr/>
      </dsp:nvSpPr>
      <dsp:spPr>
        <a:xfrm>
          <a:off x="181438" y="3135342"/>
          <a:ext cx="329887" cy="32988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9F38BE-BB64-43A3-AA05-1BC356D8361C}">
      <dsp:nvSpPr>
        <dsp:cNvPr id="0" name=""/>
        <dsp:cNvSpPr/>
      </dsp:nvSpPr>
      <dsp:spPr>
        <a:xfrm>
          <a:off x="692764" y="3000388"/>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en-US" sz="1900" b="0" i="0" kern="1200"/>
            <a:t>research, translation and learning</a:t>
          </a:r>
          <a:endParaRPr lang="en-US" sz="1900" kern="1200"/>
        </a:p>
      </dsp:txBody>
      <dsp:txXfrm>
        <a:off x="692764" y="3000388"/>
        <a:ext cx="9822835" cy="599796"/>
      </dsp:txXfrm>
    </dsp:sp>
    <dsp:sp modelId="{8FB83B34-6E8A-485D-8EDF-907C15800EB4}">
      <dsp:nvSpPr>
        <dsp:cNvPr id="0" name=""/>
        <dsp:cNvSpPr/>
      </dsp:nvSpPr>
      <dsp:spPr>
        <a:xfrm>
          <a:off x="0" y="3750134"/>
          <a:ext cx="10515600" cy="5997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DAB4B6-70FC-4250-9255-B2CBA6DB9867}">
      <dsp:nvSpPr>
        <dsp:cNvPr id="0" name=""/>
        <dsp:cNvSpPr/>
      </dsp:nvSpPr>
      <dsp:spPr>
        <a:xfrm>
          <a:off x="181438" y="3885088"/>
          <a:ext cx="329887" cy="32988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7E065B-848B-424E-8929-520907AF1CA6}">
      <dsp:nvSpPr>
        <dsp:cNvPr id="0" name=""/>
        <dsp:cNvSpPr/>
      </dsp:nvSpPr>
      <dsp:spPr>
        <a:xfrm>
          <a:off x="692764" y="3750134"/>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en-US" sz="1900" b="0" i="0" kern="1200"/>
            <a:t>providing support to clients (for example, answering questions, troubleshooting)</a:t>
          </a:r>
          <a:endParaRPr lang="en-US" sz="1900" kern="1200"/>
        </a:p>
      </dsp:txBody>
      <dsp:txXfrm>
        <a:off x="692764" y="3750134"/>
        <a:ext cx="9822835" cy="59979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AA630-800A-42C4-9192-A567952A0CA7}">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F788AE-F0C9-48D1-82EB-DF070FB7DEE5}">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5E004D-89FA-49EA-90A7-226034D1BC73}">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b="0" i="0" kern="1200"/>
            <a:t>Don’t submit queries on non-GC managed tools that could undermine public trust if they were disclosed. </a:t>
          </a:r>
          <a:endParaRPr lang="en-US" sz="2500" kern="1200"/>
        </a:p>
      </dsp:txBody>
      <dsp:txXfrm>
        <a:off x="1435590" y="531"/>
        <a:ext cx="9080009" cy="1242935"/>
      </dsp:txXfrm>
    </dsp:sp>
    <dsp:sp modelId="{B6CE13A5-741E-4119-85F5-7FAF4DB287D6}">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A1061F-05BC-474E-82CB-269E022CAA53}">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A87756-A26B-4ACA-8988-488D520E7719}">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b="0" i="0" kern="1200"/>
            <a:t>Use infrastructure and tools that are appropriate for the security classification of the information</a:t>
          </a:r>
          <a:endParaRPr lang="en-US" sz="2500" kern="1200"/>
        </a:p>
      </dsp:txBody>
      <dsp:txXfrm>
        <a:off x="1435590" y="1554201"/>
        <a:ext cx="9080009" cy="1242935"/>
      </dsp:txXfrm>
    </dsp:sp>
    <dsp:sp modelId="{C88FF475-D1E7-477D-840F-0A8C624B67EA}">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2EE99F-B45D-4CBE-B40E-03EFF8FACB2F}">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B357CE-2A31-4908-BC65-58B06CC4B874}">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b="0" i="0" kern="1200"/>
            <a:t>Understand how a system uses input data (for example, whether it’s used as training data or accessible to providers).</a:t>
          </a:r>
          <a:endParaRPr lang="en-US" sz="2500" kern="1200"/>
        </a:p>
      </dsp:txBody>
      <dsp:txXfrm>
        <a:off x="1435590" y="3107870"/>
        <a:ext cx="9080009" cy="124293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06F172-9CD6-4E2C-8A7A-4A7D0230966B}">
      <dsp:nvSpPr>
        <dsp:cNvPr id="0" name=""/>
        <dsp:cNvSpPr/>
      </dsp:nvSpPr>
      <dsp:spPr>
        <a:xfrm>
          <a:off x="0" y="707092"/>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58314F-A562-4205-B5D4-BB3835C53D59}">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9CD871-FC3C-4B98-9320-CAF496E3C710}">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977900">
            <a:lnSpc>
              <a:spcPct val="100000"/>
            </a:lnSpc>
            <a:spcBef>
              <a:spcPct val="0"/>
            </a:spcBef>
            <a:spcAft>
              <a:spcPct val="35000"/>
            </a:spcAft>
            <a:buNone/>
          </a:pPr>
          <a:r>
            <a:rPr lang="en-US" sz="2200" b="0" i="0" kern="1200"/>
            <a:t>Consult the departmental CSO before using, procuring or deploying generative AI for protected or other sensitive information.</a:t>
          </a:r>
          <a:endParaRPr lang="en-US" sz="2200" kern="1200"/>
        </a:p>
      </dsp:txBody>
      <dsp:txXfrm>
        <a:off x="1507738" y="707092"/>
        <a:ext cx="9007861" cy="1305401"/>
      </dsp:txXfrm>
    </dsp:sp>
    <dsp:sp modelId="{87AA5D4A-1C2A-4987-A8A4-5F7CD1DA134E}">
      <dsp:nvSpPr>
        <dsp:cNvPr id="0" name=""/>
        <dsp:cNvSpPr/>
      </dsp:nvSpPr>
      <dsp:spPr>
        <a:xfrm>
          <a:off x="0" y="2338844"/>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C02391-9E34-47A5-A531-F396D023C4B0}">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2B8780-6003-40E7-A6A6-6D51F06384B4}">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977900">
            <a:lnSpc>
              <a:spcPct val="100000"/>
            </a:lnSpc>
            <a:spcBef>
              <a:spcPct val="0"/>
            </a:spcBef>
            <a:spcAft>
              <a:spcPct val="35000"/>
            </a:spcAft>
            <a:buNone/>
          </a:pPr>
          <a:r>
            <a:rPr lang="en-US" sz="2200" b="0" i="0" kern="1200"/>
            <a:t>Consider the requirements for information and data residency in the </a:t>
          </a:r>
          <a:r>
            <a:rPr lang="en-US" sz="2200" b="0" i="1" u="sng" kern="1200">
              <a:hlinkClick xmlns:r="http://schemas.openxmlformats.org/officeDocument/2006/relationships" r:id="rId5"/>
            </a:rPr>
            <a:t>Directive on Service and Digital</a:t>
          </a:r>
          <a:r>
            <a:rPr lang="en-US" sz="2200" b="0" i="0" kern="1200"/>
            <a:t> and the related guidance in the </a:t>
          </a:r>
          <a:r>
            <a:rPr lang="en-US" sz="2200" b="0" i="1" u="sng" kern="1200">
              <a:hlinkClick xmlns:r="http://schemas.openxmlformats.org/officeDocument/2006/relationships" r:id="rId6"/>
            </a:rPr>
            <a:t>Guideline on Service and Digital</a:t>
          </a:r>
          <a:r>
            <a:rPr lang="en-US" sz="2200" b="0" i="0" kern="1200"/>
            <a:t>.</a:t>
          </a:r>
          <a:endParaRPr lang="en-US" sz="2200" kern="1200"/>
        </a:p>
      </dsp:txBody>
      <dsp:txXfrm>
        <a:off x="1507738" y="2338844"/>
        <a:ext cx="9007861" cy="130540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42D64D-1522-4892-9307-E13BA7E57F34}">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B475F8-F842-423C-849E-63A055FEE0E0}">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6B2D7A-B27F-461E-B9FE-863F34619624}">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66800">
            <a:lnSpc>
              <a:spcPct val="100000"/>
            </a:lnSpc>
            <a:spcBef>
              <a:spcPct val="0"/>
            </a:spcBef>
            <a:spcAft>
              <a:spcPct val="35000"/>
            </a:spcAft>
            <a:buNone/>
          </a:pPr>
          <a:r>
            <a:rPr lang="en-US" sz="2400" b="0" i="0" kern="1200"/>
            <a:t>Use the “opt-out” feature, where possible, to ensure that prompts are not used to train or further develop an AI system.</a:t>
          </a:r>
          <a:endParaRPr lang="en-US" sz="2400" kern="1200"/>
        </a:p>
      </dsp:txBody>
      <dsp:txXfrm>
        <a:off x="1435590" y="531"/>
        <a:ext cx="9080009" cy="1242935"/>
      </dsp:txXfrm>
    </dsp:sp>
    <dsp:sp modelId="{8893A2C2-A379-4C93-8AAF-9F05A3CB3736}">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2F22BA-9BF6-4995-AC77-D88E15FF2CA3}">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00A332-B270-4D38-A7EA-9AD73FD58509}">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66800">
            <a:lnSpc>
              <a:spcPct val="100000"/>
            </a:lnSpc>
            <a:spcBef>
              <a:spcPct val="0"/>
            </a:spcBef>
            <a:spcAft>
              <a:spcPct val="35000"/>
            </a:spcAft>
            <a:buNone/>
          </a:pPr>
          <a:r>
            <a:rPr lang="en-US" sz="2400" b="0" i="0" kern="1200"/>
            <a:t>Conduct regular system testing prior to and throughout the operation of a system to ensure that it meets key performance targets.</a:t>
          </a:r>
          <a:endParaRPr lang="en-US" sz="2400" kern="1200"/>
        </a:p>
      </dsp:txBody>
      <dsp:txXfrm>
        <a:off x="1435590" y="1554201"/>
        <a:ext cx="9080009" cy="1242935"/>
      </dsp:txXfrm>
    </dsp:sp>
    <dsp:sp modelId="{30995A35-261A-4904-AC4A-E1B436EC3EA2}">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288945-FE4A-4EA7-9BD3-DE5B1F568A8B}">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011D2B-A5E6-4984-931A-9F9E0020953A}">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66800">
            <a:lnSpc>
              <a:spcPct val="100000"/>
            </a:lnSpc>
            <a:spcBef>
              <a:spcPct val="0"/>
            </a:spcBef>
            <a:spcAft>
              <a:spcPct val="35000"/>
            </a:spcAft>
            <a:buNone/>
          </a:pPr>
          <a:r>
            <a:rPr lang="en-US" sz="2400" b="0" i="0" kern="1200"/>
            <a:t>Plan independent audits for assessing generative AI systems against risk and impact frameworks.</a:t>
          </a:r>
          <a:endParaRPr lang="en-US" sz="2400" kern="1200"/>
        </a:p>
      </dsp:txBody>
      <dsp:txXfrm>
        <a:off x="1435590" y="3107870"/>
        <a:ext cx="9080009" cy="124293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DFE50B-1D89-443E-B703-E5B779DFED20}">
      <dsp:nvSpPr>
        <dsp:cNvPr id="0" name=""/>
        <dsp:cNvSpPr/>
      </dsp:nvSpPr>
      <dsp:spPr>
        <a:xfrm rot="5400000">
          <a:off x="5504768" y="-1922170"/>
          <a:ext cx="1714767" cy="5987908"/>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a:t>Review generated content to ensure that it aligns with GC commitments, values and ethics and meets legal obligations. </a:t>
          </a:r>
        </a:p>
        <a:p>
          <a:pPr marL="457200" lvl="2" indent="-228600" algn="l" defTabSz="977900">
            <a:lnSpc>
              <a:spcPct val="90000"/>
            </a:lnSpc>
            <a:spcBef>
              <a:spcPct val="0"/>
            </a:spcBef>
            <a:spcAft>
              <a:spcPct val="15000"/>
            </a:spcAft>
            <a:buChar char="•"/>
          </a:pPr>
          <a:r>
            <a:rPr lang="en-US" sz="2200" kern="1200"/>
            <a:t>assess for biases or stereotypical associations.</a:t>
          </a:r>
        </a:p>
      </dsp:txBody>
      <dsp:txXfrm rot="-5400000">
        <a:off x="3368198" y="298108"/>
        <a:ext cx="5904200" cy="1547351"/>
      </dsp:txXfrm>
    </dsp:sp>
    <dsp:sp modelId="{FD497B77-3512-41F1-9C3E-063581C3B78B}">
      <dsp:nvSpPr>
        <dsp:cNvPr id="0" name=""/>
        <dsp:cNvSpPr/>
      </dsp:nvSpPr>
      <dsp:spPr>
        <a:xfrm>
          <a:off x="0" y="53"/>
          <a:ext cx="3368198" cy="214345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95250" rIns="190500" bIns="95250" numCol="1" spcCol="1270" anchor="ctr" anchorCtr="0">
          <a:noAutofit/>
        </a:bodyPr>
        <a:lstStyle/>
        <a:p>
          <a:pPr marL="0" lvl="0" indent="0" algn="ctr" defTabSz="2222500">
            <a:lnSpc>
              <a:spcPct val="90000"/>
            </a:lnSpc>
            <a:spcBef>
              <a:spcPct val="0"/>
            </a:spcBef>
            <a:spcAft>
              <a:spcPct val="35000"/>
            </a:spcAft>
            <a:buNone/>
          </a:pPr>
          <a:r>
            <a:rPr lang="en-US" sz="5000" kern="1200"/>
            <a:t>Review</a:t>
          </a:r>
        </a:p>
      </dsp:txBody>
      <dsp:txXfrm>
        <a:off x="104635" y="104688"/>
        <a:ext cx="3158928" cy="1934189"/>
      </dsp:txXfrm>
    </dsp:sp>
    <dsp:sp modelId="{1616C12B-024C-4BF1-919E-ADEAFDAC9B28}">
      <dsp:nvSpPr>
        <dsp:cNvPr id="0" name=""/>
        <dsp:cNvSpPr/>
      </dsp:nvSpPr>
      <dsp:spPr>
        <a:xfrm rot="5400000">
          <a:off x="5504768" y="328462"/>
          <a:ext cx="1714767" cy="5987908"/>
        </a:xfrm>
        <a:prstGeom prst="round2Same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a:t>Formulate prompts to generate content that provides holistic perspectives and minimizes biases.</a:t>
          </a:r>
        </a:p>
      </dsp:txBody>
      <dsp:txXfrm rot="-5400000">
        <a:off x="3368198" y="2548740"/>
        <a:ext cx="5904200" cy="1547351"/>
      </dsp:txXfrm>
    </dsp:sp>
    <dsp:sp modelId="{21A355FF-6E5C-45CE-BC9D-D492F8F164AC}">
      <dsp:nvSpPr>
        <dsp:cNvPr id="0" name=""/>
        <dsp:cNvSpPr/>
      </dsp:nvSpPr>
      <dsp:spPr>
        <a:xfrm>
          <a:off x="0" y="2250686"/>
          <a:ext cx="3368198" cy="214345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95250" rIns="190500" bIns="95250" numCol="1" spcCol="1270" anchor="ctr" anchorCtr="0">
          <a:noAutofit/>
        </a:bodyPr>
        <a:lstStyle/>
        <a:p>
          <a:pPr marL="0" lvl="0" indent="0" algn="ctr" defTabSz="2222500">
            <a:lnSpc>
              <a:spcPct val="90000"/>
            </a:lnSpc>
            <a:spcBef>
              <a:spcPct val="0"/>
            </a:spcBef>
            <a:spcAft>
              <a:spcPct val="35000"/>
            </a:spcAft>
            <a:buNone/>
          </a:pPr>
          <a:r>
            <a:rPr lang="en-US" sz="5000" kern="1200"/>
            <a:t>Formulate</a:t>
          </a:r>
        </a:p>
      </dsp:txBody>
      <dsp:txXfrm>
        <a:off x="104635" y="2355321"/>
        <a:ext cx="3158928" cy="193418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2FA14B-58C3-4439-89EE-85FA60F1A465}">
      <dsp:nvSpPr>
        <dsp:cNvPr id="0" name=""/>
        <dsp:cNvSpPr/>
      </dsp:nvSpPr>
      <dsp:spPr>
        <a:xfrm>
          <a:off x="1871221" y="1373"/>
          <a:ext cx="7484885" cy="140751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5228" tIns="357509" rIns="145228" bIns="357509" numCol="1" spcCol="1270" anchor="ctr" anchorCtr="0">
          <a:noAutofit/>
        </a:bodyPr>
        <a:lstStyle/>
        <a:p>
          <a:pPr marL="0" lvl="0" indent="0" algn="l" defTabSz="844550">
            <a:lnSpc>
              <a:spcPct val="90000"/>
            </a:lnSpc>
            <a:spcBef>
              <a:spcPct val="0"/>
            </a:spcBef>
            <a:spcAft>
              <a:spcPct val="35000"/>
            </a:spcAft>
            <a:buNone/>
          </a:pPr>
          <a:r>
            <a:rPr lang="en-US" sz="1900" kern="1200"/>
            <a:t>Notify recipients when content has been produced by generative AI.</a:t>
          </a:r>
        </a:p>
      </dsp:txBody>
      <dsp:txXfrm>
        <a:off x="1871221" y="1373"/>
        <a:ext cx="7484885" cy="1407517"/>
      </dsp:txXfrm>
    </dsp:sp>
    <dsp:sp modelId="{2D43164F-7768-438C-B280-E9690E004E86}">
      <dsp:nvSpPr>
        <dsp:cNvPr id="0" name=""/>
        <dsp:cNvSpPr/>
      </dsp:nvSpPr>
      <dsp:spPr>
        <a:xfrm>
          <a:off x="0" y="1373"/>
          <a:ext cx="1871221" cy="1407517"/>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19" tIns="139031" rIns="99019" bIns="139031" numCol="1" spcCol="1270" anchor="ctr" anchorCtr="0">
          <a:noAutofit/>
        </a:bodyPr>
        <a:lstStyle/>
        <a:p>
          <a:pPr marL="0" lvl="0" indent="0" algn="ctr" defTabSz="1066800">
            <a:lnSpc>
              <a:spcPct val="90000"/>
            </a:lnSpc>
            <a:spcBef>
              <a:spcPct val="0"/>
            </a:spcBef>
            <a:spcAft>
              <a:spcPct val="35000"/>
            </a:spcAft>
            <a:buNone/>
          </a:pPr>
          <a:r>
            <a:rPr lang="en-US" sz="2400" kern="1200"/>
            <a:t>Notify</a:t>
          </a:r>
        </a:p>
      </dsp:txBody>
      <dsp:txXfrm>
        <a:off x="0" y="1373"/>
        <a:ext cx="1871221" cy="1407517"/>
      </dsp:txXfrm>
    </dsp:sp>
    <dsp:sp modelId="{DB8CFBC7-512E-47D7-B7FD-28D5BC660C6D}">
      <dsp:nvSpPr>
        <dsp:cNvPr id="0" name=""/>
        <dsp:cNvSpPr/>
      </dsp:nvSpPr>
      <dsp:spPr>
        <a:xfrm>
          <a:off x="1871221" y="1493341"/>
          <a:ext cx="7484885" cy="1407517"/>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5228" tIns="357509" rIns="145228" bIns="357509" numCol="1" spcCol="1270" anchor="ctr" anchorCtr="0">
          <a:noAutofit/>
        </a:bodyPr>
        <a:lstStyle/>
        <a:p>
          <a:pPr marL="0" lvl="0" indent="0" algn="l" defTabSz="844550">
            <a:lnSpc>
              <a:spcPct val="90000"/>
            </a:lnSpc>
            <a:spcBef>
              <a:spcPct val="0"/>
            </a:spcBef>
            <a:spcAft>
              <a:spcPct val="35000"/>
            </a:spcAft>
            <a:buNone/>
          </a:pPr>
          <a:r>
            <a:rPr lang="en-US" sz="1900" kern="1200"/>
            <a:t>Understand the data that was used to train the tool.</a:t>
          </a:r>
        </a:p>
      </dsp:txBody>
      <dsp:txXfrm>
        <a:off x="1871221" y="1493341"/>
        <a:ext cx="7484885" cy="1407517"/>
      </dsp:txXfrm>
    </dsp:sp>
    <dsp:sp modelId="{AB99DA70-417E-414A-8795-15961EAE9979}">
      <dsp:nvSpPr>
        <dsp:cNvPr id="0" name=""/>
        <dsp:cNvSpPr/>
      </dsp:nvSpPr>
      <dsp:spPr>
        <a:xfrm>
          <a:off x="0" y="1493341"/>
          <a:ext cx="1871221" cy="1407517"/>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19" tIns="139031" rIns="99019" bIns="139031" numCol="1" spcCol="1270" anchor="ctr" anchorCtr="0">
          <a:noAutofit/>
        </a:bodyPr>
        <a:lstStyle/>
        <a:p>
          <a:pPr marL="0" lvl="0" indent="0" algn="ctr" defTabSz="1066800">
            <a:lnSpc>
              <a:spcPct val="90000"/>
            </a:lnSpc>
            <a:spcBef>
              <a:spcPct val="0"/>
            </a:spcBef>
            <a:spcAft>
              <a:spcPct val="35000"/>
            </a:spcAft>
            <a:buNone/>
          </a:pPr>
          <a:r>
            <a:rPr lang="en-US" sz="2400" kern="1200"/>
            <a:t>Understand</a:t>
          </a:r>
        </a:p>
      </dsp:txBody>
      <dsp:txXfrm>
        <a:off x="0" y="1493341"/>
        <a:ext cx="1871221" cy="1407517"/>
      </dsp:txXfrm>
    </dsp:sp>
    <dsp:sp modelId="{180FB1FC-C0CB-42FA-B53E-25AF12B98909}">
      <dsp:nvSpPr>
        <dsp:cNvPr id="0" name=""/>
        <dsp:cNvSpPr/>
      </dsp:nvSpPr>
      <dsp:spPr>
        <a:xfrm>
          <a:off x="1871221" y="2985309"/>
          <a:ext cx="7484885" cy="1407517"/>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5228" tIns="357509" rIns="145228" bIns="357509" numCol="1" spcCol="1270" anchor="ctr" anchorCtr="0">
          <a:noAutofit/>
        </a:bodyPr>
        <a:lstStyle/>
        <a:p>
          <a:pPr marL="0" lvl="0" indent="0" algn="l" defTabSz="844550">
            <a:lnSpc>
              <a:spcPct val="90000"/>
            </a:lnSpc>
            <a:spcBef>
              <a:spcPct val="0"/>
            </a:spcBef>
            <a:spcAft>
              <a:spcPct val="35000"/>
            </a:spcAft>
            <a:buNone/>
          </a:pPr>
          <a:r>
            <a:rPr lang="en-US" sz="1900" kern="1200"/>
            <a:t>Learn about bias, diversity, inclusion, anti-racism, and values and ethics to improve your ability to identify biased or discriminatory content.</a:t>
          </a:r>
        </a:p>
      </dsp:txBody>
      <dsp:txXfrm>
        <a:off x="1871221" y="2985309"/>
        <a:ext cx="7484885" cy="1407517"/>
      </dsp:txXfrm>
    </dsp:sp>
    <dsp:sp modelId="{C3220778-2F19-4F2B-AF7B-F8151BC5D975}">
      <dsp:nvSpPr>
        <dsp:cNvPr id="0" name=""/>
        <dsp:cNvSpPr/>
      </dsp:nvSpPr>
      <dsp:spPr>
        <a:xfrm>
          <a:off x="0" y="2985309"/>
          <a:ext cx="1871221" cy="1407517"/>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19" tIns="139031" rIns="99019" bIns="139031" numCol="1" spcCol="1270" anchor="ctr" anchorCtr="0">
          <a:noAutofit/>
        </a:bodyPr>
        <a:lstStyle/>
        <a:p>
          <a:pPr marL="0" lvl="0" indent="0" algn="ctr" defTabSz="1066800">
            <a:lnSpc>
              <a:spcPct val="90000"/>
            </a:lnSpc>
            <a:spcBef>
              <a:spcPct val="0"/>
            </a:spcBef>
            <a:spcAft>
              <a:spcPct val="35000"/>
            </a:spcAft>
            <a:buNone/>
          </a:pPr>
          <a:r>
            <a:rPr lang="en-US" sz="2400" kern="1200"/>
            <a:t>Learn about</a:t>
          </a:r>
        </a:p>
      </dsp:txBody>
      <dsp:txXfrm>
        <a:off x="0" y="2985309"/>
        <a:ext cx="1871221" cy="140751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755138-DF5F-44EA-A477-A3F4A16A56F1}">
      <dsp:nvSpPr>
        <dsp:cNvPr id="0" name=""/>
        <dsp:cNvSpPr/>
      </dsp:nvSpPr>
      <dsp:spPr>
        <a:xfrm>
          <a:off x="1871221" y="1373"/>
          <a:ext cx="7484885" cy="140751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5228" tIns="357509" rIns="145228" bIns="357509" numCol="1" spcCol="1270" anchor="ctr" anchorCtr="0">
          <a:noAutofit/>
        </a:bodyPr>
        <a:lstStyle/>
        <a:p>
          <a:pPr marL="0" lvl="0" indent="0" algn="l" defTabSz="711200">
            <a:lnSpc>
              <a:spcPct val="90000"/>
            </a:lnSpc>
            <a:spcBef>
              <a:spcPct val="0"/>
            </a:spcBef>
            <a:spcAft>
              <a:spcPct val="35000"/>
            </a:spcAft>
            <a:buNone/>
          </a:pPr>
          <a:r>
            <a:rPr lang="en-US" sz="1600" kern="1200"/>
            <a:t>Consider potential biases and mitigation approaches from the planning and design stage.</a:t>
          </a:r>
        </a:p>
      </dsp:txBody>
      <dsp:txXfrm>
        <a:off x="1871221" y="1373"/>
        <a:ext cx="7484885" cy="1407517"/>
      </dsp:txXfrm>
    </dsp:sp>
    <dsp:sp modelId="{F8F505FE-102D-4E96-927E-D364A05AFE37}">
      <dsp:nvSpPr>
        <dsp:cNvPr id="0" name=""/>
        <dsp:cNvSpPr/>
      </dsp:nvSpPr>
      <dsp:spPr>
        <a:xfrm>
          <a:off x="0" y="1373"/>
          <a:ext cx="1871221" cy="1407517"/>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19" tIns="139031" rIns="99019" bIns="139031" numCol="1" spcCol="1270" anchor="ctr" anchorCtr="0">
          <a:noAutofit/>
        </a:bodyPr>
        <a:lstStyle/>
        <a:p>
          <a:pPr marL="0" lvl="0" indent="0" algn="ctr" defTabSz="889000">
            <a:lnSpc>
              <a:spcPct val="90000"/>
            </a:lnSpc>
            <a:spcBef>
              <a:spcPct val="0"/>
            </a:spcBef>
            <a:spcAft>
              <a:spcPct val="35000"/>
            </a:spcAft>
            <a:buNone/>
          </a:pPr>
          <a:r>
            <a:rPr lang="en-US" sz="2000" kern="1200"/>
            <a:t>Consider</a:t>
          </a:r>
        </a:p>
      </dsp:txBody>
      <dsp:txXfrm>
        <a:off x="0" y="1373"/>
        <a:ext cx="1871221" cy="1407517"/>
      </dsp:txXfrm>
    </dsp:sp>
    <dsp:sp modelId="{2AC3F856-F529-49DF-BF48-0345F899415D}">
      <dsp:nvSpPr>
        <dsp:cNvPr id="0" name=""/>
        <dsp:cNvSpPr/>
      </dsp:nvSpPr>
      <dsp:spPr>
        <a:xfrm>
          <a:off x="1871221" y="1493341"/>
          <a:ext cx="7484885" cy="1407517"/>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5228" tIns="357509" rIns="145228" bIns="357509" numCol="1" spcCol="1270" anchor="ctr" anchorCtr="0">
          <a:noAutofit/>
        </a:bodyPr>
        <a:lstStyle/>
        <a:p>
          <a:pPr marL="0" lvl="0" indent="0" algn="l" defTabSz="711200">
            <a:lnSpc>
              <a:spcPct val="90000"/>
            </a:lnSpc>
            <a:spcBef>
              <a:spcPct val="0"/>
            </a:spcBef>
            <a:spcAft>
              <a:spcPct val="35000"/>
            </a:spcAft>
            <a:buNone/>
          </a:pPr>
          <a:r>
            <a:rPr lang="en-US" sz="1600" kern="1200"/>
            <a:t>Consult diversity and inclusion experts to identify impacts of the use of generative AI tools on different population groups and to develop measures to address those impacts.</a:t>
          </a:r>
        </a:p>
      </dsp:txBody>
      <dsp:txXfrm>
        <a:off x="1871221" y="1493341"/>
        <a:ext cx="7484885" cy="1407517"/>
      </dsp:txXfrm>
    </dsp:sp>
    <dsp:sp modelId="{6052E554-91CE-4D74-A08B-07DEA344468E}">
      <dsp:nvSpPr>
        <dsp:cNvPr id="0" name=""/>
        <dsp:cNvSpPr/>
      </dsp:nvSpPr>
      <dsp:spPr>
        <a:xfrm>
          <a:off x="0" y="1493341"/>
          <a:ext cx="1871221" cy="1407517"/>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19" tIns="139031" rIns="99019" bIns="139031" numCol="1" spcCol="1270" anchor="ctr" anchorCtr="0">
          <a:noAutofit/>
        </a:bodyPr>
        <a:lstStyle/>
        <a:p>
          <a:pPr marL="0" lvl="0" indent="0" algn="ctr" defTabSz="889000">
            <a:lnSpc>
              <a:spcPct val="90000"/>
            </a:lnSpc>
            <a:spcBef>
              <a:spcPct val="0"/>
            </a:spcBef>
            <a:spcAft>
              <a:spcPct val="35000"/>
            </a:spcAft>
            <a:buNone/>
          </a:pPr>
          <a:r>
            <a:rPr lang="en-US" sz="2000" kern="1200"/>
            <a:t>Consult</a:t>
          </a:r>
        </a:p>
      </dsp:txBody>
      <dsp:txXfrm>
        <a:off x="0" y="1493341"/>
        <a:ext cx="1871221" cy="1407517"/>
      </dsp:txXfrm>
    </dsp:sp>
    <dsp:sp modelId="{EDF23EBE-AF9A-480A-BEE6-A2DA006C0E0D}">
      <dsp:nvSpPr>
        <dsp:cNvPr id="0" name=""/>
        <dsp:cNvSpPr/>
      </dsp:nvSpPr>
      <dsp:spPr>
        <a:xfrm>
          <a:off x="1871221" y="2985309"/>
          <a:ext cx="7484885" cy="1407517"/>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5228" tIns="357509" rIns="145228" bIns="357509" numCol="1" spcCol="1270" anchor="ctr" anchorCtr="0">
          <a:noAutofit/>
        </a:bodyPr>
        <a:lstStyle/>
        <a:p>
          <a:pPr marL="0" lvl="0" indent="0" algn="l" defTabSz="711200">
            <a:lnSpc>
              <a:spcPct val="90000"/>
            </a:lnSpc>
            <a:spcBef>
              <a:spcPct val="0"/>
            </a:spcBef>
            <a:spcAft>
              <a:spcPct val="35000"/>
            </a:spcAft>
            <a:buNone/>
          </a:pPr>
          <a:r>
            <a:rPr lang="en-US" sz="1600" kern="1200"/>
            <a:t>Test for biases in the data, model and outputs before deploying a system, and on an ongoing basis.</a:t>
          </a:r>
        </a:p>
      </dsp:txBody>
      <dsp:txXfrm>
        <a:off x="1871221" y="2985309"/>
        <a:ext cx="7484885" cy="1407517"/>
      </dsp:txXfrm>
    </dsp:sp>
    <dsp:sp modelId="{4F069A52-D08D-4EBA-B21F-313E346C20B2}">
      <dsp:nvSpPr>
        <dsp:cNvPr id="0" name=""/>
        <dsp:cNvSpPr/>
      </dsp:nvSpPr>
      <dsp:spPr>
        <a:xfrm>
          <a:off x="0" y="2985309"/>
          <a:ext cx="1871221" cy="1407517"/>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19" tIns="139031" rIns="99019" bIns="139031" numCol="1" spcCol="1270" anchor="ctr" anchorCtr="0">
          <a:noAutofit/>
        </a:bodyPr>
        <a:lstStyle/>
        <a:p>
          <a:pPr marL="0" lvl="0" indent="0" algn="ctr" defTabSz="889000">
            <a:lnSpc>
              <a:spcPct val="90000"/>
            </a:lnSpc>
            <a:spcBef>
              <a:spcPct val="0"/>
            </a:spcBef>
            <a:spcAft>
              <a:spcPct val="35000"/>
            </a:spcAft>
            <a:buNone/>
          </a:pPr>
          <a:r>
            <a:rPr lang="en-US" sz="2000" kern="1200"/>
            <a:t>Test</a:t>
          </a:r>
        </a:p>
      </dsp:txBody>
      <dsp:txXfrm>
        <a:off x="0" y="2985309"/>
        <a:ext cx="1871221" cy="140751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0B647C-242E-4571-B258-861F60179275}">
      <dsp:nvSpPr>
        <dsp:cNvPr id="0" name=""/>
        <dsp:cNvSpPr/>
      </dsp:nvSpPr>
      <dsp:spPr>
        <a:xfrm>
          <a:off x="0" y="150451"/>
          <a:ext cx="2923783" cy="4093296"/>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950" tIns="330200" rIns="227950" bIns="330200" numCol="1" spcCol="1270" anchor="t" anchorCtr="0">
          <a:noAutofit/>
        </a:bodyPr>
        <a:lstStyle/>
        <a:p>
          <a:pPr marL="0" lvl="0" indent="0" algn="l" defTabSz="933450">
            <a:lnSpc>
              <a:spcPct val="90000"/>
            </a:lnSpc>
            <a:spcBef>
              <a:spcPct val="0"/>
            </a:spcBef>
            <a:spcAft>
              <a:spcPct val="35000"/>
            </a:spcAft>
            <a:buNone/>
          </a:pPr>
          <a:r>
            <a:rPr lang="en-US" sz="2100" b="0" i="0" kern="1200"/>
            <a:t>Clearly indicate that you have used generative AI to develop content.</a:t>
          </a:r>
          <a:endParaRPr lang="en-US" sz="2100" kern="1200"/>
        </a:p>
      </dsp:txBody>
      <dsp:txXfrm>
        <a:off x="0" y="1705904"/>
        <a:ext cx="2923783" cy="2455978"/>
      </dsp:txXfrm>
    </dsp:sp>
    <dsp:sp modelId="{4E5850D6-A7C6-46DB-B754-7B9E6F74694C}">
      <dsp:nvSpPr>
        <dsp:cNvPr id="0" name=""/>
        <dsp:cNvSpPr/>
      </dsp:nvSpPr>
      <dsp:spPr>
        <a:xfrm>
          <a:off x="847897" y="559781"/>
          <a:ext cx="1227989" cy="1227989"/>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739" tIns="12700" rIns="95739"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027732" y="739616"/>
        <a:ext cx="868319" cy="868319"/>
      </dsp:txXfrm>
    </dsp:sp>
    <dsp:sp modelId="{0F8C062C-1B9A-476C-8D08-C806E6DE7B9A}">
      <dsp:nvSpPr>
        <dsp:cNvPr id="0" name=""/>
        <dsp:cNvSpPr/>
      </dsp:nvSpPr>
      <dsp:spPr>
        <a:xfrm>
          <a:off x="0" y="4243676"/>
          <a:ext cx="2923783" cy="72"/>
        </a:xfrm>
        <a:prstGeom prst="rect">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67D46A-8163-4715-B58D-839A3941748F}">
      <dsp:nvSpPr>
        <dsp:cNvPr id="0" name=""/>
        <dsp:cNvSpPr/>
      </dsp:nvSpPr>
      <dsp:spPr>
        <a:xfrm>
          <a:off x="3216161" y="150451"/>
          <a:ext cx="2923783" cy="4093296"/>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950" tIns="330200" rIns="227950" bIns="330200" numCol="1" spcCol="1270" anchor="t" anchorCtr="0">
          <a:noAutofit/>
        </a:bodyPr>
        <a:lstStyle/>
        <a:p>
          <a:pPr marL="0" lvl="0" indent="0" algn="l" defTabSz="933450">
            <a:lnSpc>
              <a:spcPct val="90000"/>
            </a:lnSpc>
            <a:spcBef>
              <a:spcPct val="0"/>
            </a:spcBef>
            <a:spcAft>
              <a:spcPct val="35000"/>
            </a:spcAft>
            <a:buNone/>
          </a:pPr>
          <a:r>
            <a:rPr lang="en-US" sz="2100" b="0" i="0" kern="1200"/>
            <a:t>Don’t consider generated content as authoritative. </a:t>
          </a:r>
          <a:endParaRPr lang="en-US" sz="2100" kern="1200"/>
        </a:p>
      </dsp:txBody>
      <dsp:txXfrm>
        <a:off x="3216161" y="1705904"/>
        <a:ext cx="2923783" cy="2455978"/>
      </dsp:txXfrm>
    </dsp:sp>
    <dsp:sp modelId="{75ECA2B6-5EB9-48A7-B887-6FE7B19A961B}">
      <dsp:nvSpPr>
        <dsp:cNvPr id="0" name=""/>
        <dsp:cNvSpPr/>
      </dsp:nvSpPr>
      <dsp:spPr>
        <a:xfrm>
          <a:off x="4064058" y="559781"/>
          <a:ext cx="1227989" cy="1227989"/>
        </a:xfrm>
        <a:prstGeom prst="ellips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739" tIns="12700" rIns="95739"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243893" y="739616"/>
        <a:ext cx="868319" cy="868319"/>
      </dsp:txXfrm>
    </dsp:sp>
    <dsp:sp modelId="{EEB5109D-1A13-45B6-BD73-652E8F812DB3}">
      <dsp:nvSpPr>
        <dsp:cNvPr id="0" name=""/>
        <dsp:cNvSpPr/>
      </dsp:nvSpPr>
      <dsp:spPr>
        <a:xfrm>
          <a:off x="3216161" y="4243676"/>
          <a:ext cx="2923783" cy="72"/>
        </a:xfrm>
        <a:prstGeom prst="rect">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550DF3-6F8A-4CCF-BCF2-BD4A80F486D6}">
      <dsp:nvSpPr>
        <dsp:cNvPr id="0" name=""/>
        <dsp:cNvSpPr/>
      </dsp:nvSpPr>
      <dsp:spPr>
        <a:xfrm>
          <a:off x="6432323" y="150451"/>
          <a:ext cx="2923783" cy="4093296"/>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950" tIns="330200" rIns="227950" bIns="330200" numCol="1" spcCol="1270" anchor="t" anchorCtr="0">
          <a:noAutofit/>
        </a:bodyPr>
        <a:lstStyle/>
        <a:p>
          <a:pPr marL="0" lvl="0" indent="0" algn="l" defTabSz="933450">
            <a:lnSpc>
              <a:spcPct val="90000"/>
            </a:lnSpc>
            <a:spcBef>
              <a:spcPct val="0"/>
            </a:spcBef>
            <a:spcAft>
              <a:spcPct val="35000"/>
            </a:spcAft>
            <a:buNone/>
          </a:pPr>
          <a:r>
            <a:rPr lang="en-US" sz="2100" b="0" i="0" kern="1200"/>
            <a:t>Review personal information created using generative AI to ensure it is accurate, up-to-date and complete.</a:t>
          </a:r>
          <a:endParaRPr lang="en-US" sz="2100" kern="1200"/>
        </a:p>
      </dsp:txBody>
      <dsp:txXfrm>
        <a:off x="6432323" y="1705904"/>
        <a:ext cx="2923783" cy="2455978"/>
      </dsp:txXfrm>
    </dsp:sp>
    <dsp:sp modelId="{ED715CC5-DAFD-40DE-99F4-D341D77AB611}">
      <dsp:nvSpPr>
        <dsp:cNvPr id="0" name=""/>
        <dsp:cNvSpPr/>
      </dsp:nvSpPr>
      <dsp:spPr>
        <a:xfrm>
          <a:off x="7280220" y="559781"/>
          <a:ext cx="1227989" cy="1227989"/>
        </a:xfrm>
        <a:prstGeom prst="ellips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739" tIns="12700" rIns="95739"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7460055" y="739616"/>
        <a:ext cx="868319" cy="868319"/>
      </dsp:txXfrm>
    </dsp:sp>
    <dsp:sp modelId="{82F6C507-777D-4FA1-BAD1-E5C8D34EF231}">
      <dsp:nvSpPr>
        <dsp:cNvPr id="0" name=""/>
        <dsp:cNvSpPr/>
      </dsp:nvSpPr>
      <dsp:spPr>
        <a:xfrm>
          <a:off x="6432323" y="4243676"/>
          <a:ext cx="2923783" cy="72"/>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56B7C3-FF5D-4969-B37E-46F1AC36711B}">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308D16-9AAA-4747-8E8A-D1251E6B0C37}">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0E2DA0-325A-4F06-ABE7-FB74DB912A02}">
      <dsp:nvSpPr>
        <dsp:cNvPr id="0" name=""/>
        <dsp:cNvSpPr/>
      </dsp:nvSpPr>
      <dsp:spPr>
        <a:xfrm>
          <a:off x="1435590" y="531"/>
          <a:ext cx="473202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b="0" i="0" kern="1200"/>
            <a:t>Assess the impact of inaccurate outputs. </a:t>
          </a:r>
          <a:endParaRPr lang="en-US" sz="2100" kern="1200"/>
        </a:p>
      </dsp:txBody>
      <dsp:txXfrm>
        <a:off x="1435590" y="531"/>
        <a:ext cx="4732020" cy="1242935"/>
      </dsp:txXfrm>
    </dsp:sp>
    <dsp:sp modelId="{6A015B5D-BABF-4790-9C94-64259E172A8F}">
      <dsp:nvSpPr>
        <dsp:cNvPr id="0" name=""/>
        <dsp:cNvSpPr/>
      </dsp:nvSpPr>
      <dsp:spPr>
        <a:xfrm>
          <a:off x="6167610" y="531"/>
          <a:ext cx="434798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11200">
            <a:lnSpc>
              <a:spcPct val="100000"/>
            </a:lnSpc>
            <a:spcBef>
              <a:spcPct val="0"/>
            </a:spcBef>
            <a:spcAft>
              <a:spcPct val="35000"/>
            </a:spcAft>
            <a:buNone/>
          </a:pPr>
          <a:r>
            <a:rPr lang="en-US" sz="1600" b="0" i="0" kern="1200"/>
            <a:t>Don’t use generative AI when factual accuracy or data integrity is needed.</a:t>
          </a:r>
          <a:endParaRPr lang="en-US" sz="1600" kern="1200"/>
        </a:p>
      </dsp:txBody>
      <dsp:txXfrm>
        <a:off x="6167610" y="531"/>
        <a:ext cx="4347989" cy="1242935"/>
      </dsp:txXfrm>
    </dsp:sp>
    <dsp:sp modelId="{A7682746-F225-479C-8E57-F4F9A99C76BC}">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A9CF2A-EA30-4540-8519-01590B16A2B4}">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84F72F-3987-42E3-B759-E455334A0F7B}">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b="0" i="0" kern="1200"/>
            <a:t>Strive to understand the quality and source of training data.</a:t>
          </a:r>
          <a:endParaRPr lang="en-US" sz="2100" kern="1200"/>
        </a:p>
      </dsp:txBody>
      <dsp:txXfrm>
        <a:off x="1435590" y="1554201"/>
        <a:ext cx="9080009" cy="1242935"/>
      </dsp:txXfrm>
    </dsp:sp>
    <dsp:sp modelId="{622DFFD0-973C-409D-B514-256F280CA4FC}">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1A7885-5B9D-41BD-B911-B3112DFB921D}">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87B70E-AF93-4232-90D8-883CD909B551}">
      <dsp:nvSpPr>
        <dsp:cNvPr id="0" name=""/>
        <dsp:cNvSpPr/>
      </dsp:nvSpPr>
      <dsp:spPr>
        <a:xfrm>
          <a:off x="1435590" y="3107870"/>
          <a:ext cx="473202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b="0" i="0" kern="1200"/>
            <a:t>Consider your ability to identify inaccurate content before you use generative AI. </a:t>
          </a:r>
          <a:endParaRPr lang="en-US" sz="2100" kern="1200"/>
        </a:p>
      </dsp:txBody>
      <dsp:txXfrm>
        <a:off x="1435590" y="3107870"/>
        <a:ext cx="4732020" cy="1242935"/>
      </dsp:txXfrm>
    </dsp:sp>
    <dsp:sp modelId="{95F3EDC0-2D41-4663-B1CB-D0F503E9E945}">
      <dsp:nvSpPr>
        <dsp:cNvPr id="0" name=""/>
        <dsp:cNvSpPr/>
      </dsp:nvSpPr>
      <dsp:spPr>
        <a:xfrm>
          <a:off x="6167610" y="3107870"/>
          <a:ext cx="434798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11200">
            <a:lnSpc>
              <a:spcPct val="100000"/>
            </a:lnSpc>
            <a:spcBef>
              <a:spcPct val="0"/>
            </a:spcBef>
            <a:spcAft>
              <a:spcPct val="35000"/>
            </a:spcAft>
            <a:buNone/>
          </a:pPr>
          <a:r>
            <a:rPr lang="en-US" sz="1600" b="0" i="0" kern="1200"/>
            <a:t>Don’t use it if you can’t confirm the content quality.</a:t>
          </a:r>
          <a:endParaRPr lang="en-US" sz="1600" kern="1200"/>
        </a:p>
      </dsp:txBody>
      <dsp:txXfrm>
        <a:off x="6167610" y="3107870"/>
        <a:ext cx="4347989" cy="124293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B9A02-FD30-483A-A5BA-60BB4B05DE1B}">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7A592D-90DE-438D-8725-0C5BDFC2E0D5}">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2485A5-BE70-4D8A-9919-BE717647C025}">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b="0" i="0" kern="1200"/>
            <a:t>Learn how to create effective prompts and provide feedback to refine outputs to minimize the generation of inaccurate content.</a:t>
          </a:r>
          <a:endParaRPr lang="en-US" sz="2500" kern="1200"/>
        </a:p>
      </dsp:txBody>
      <dsp:txXfrm>
        <a:off x="1435590" y="531"/>
        <a:ext cx="9080009" cy="1242935"/>
      </dsp:txXfrm>
    </dsp:sp>
    <dsp:sp modelId="{E015ACC9-CD55-4E2E-8442-65A5C954B85E}">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C2E664-EFF3-4CF1-A1F2-C0053DF3BA8A}">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6BE659-9710-4DE5-95D1-1E6893CFAE87}">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b="0" i="0" kern="1200"/>
            <a:t>Make sure the quality of tools and outputs meets official languages requirements before deployment.</a:t>
          </a:r>
          <a:endParaRPr lang="en-US" sz="2500" kern="1200"/>
        </a:p>
      </dsp:txBody>
      <dsp:txXfrm>
        <a:off x="1435590" y="1554201"/>
        <a:ext cx="9080009" cy="1242935"/>
      </dsp:txXfrm>
    </dsp:sp>
    <dsp:sp modelId="{763A4390-C502-4101-AA4E-5C44BD849599}">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5E0BB8-A794-42C4-999E-3485DC9A7B61}">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BCB25E-914E-45DB-96B1-CF24085B1836}">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b="0" i="0" kern="1200"/>
            <a:t>Notify users that they are interacting with generative AI.</a:t>
          </a:r>
          <a:endParaRPr lang="en-US" sz="2500" kern="1200"/>
        </a:p>
      </dsp:txBody>
      <dsp:txXfrm>
        <a:off x="1435590" y="3107870"/>
        <a:ext cx="9080009" cy="124293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AD4056-47F7-456E-B4A5-E3843DA58B85}">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C15AF9-973A-4031-99D0-1C592CBC8781}">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16F6D7-B945-4162-8792-B56532AA127B}">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b="0" i="0" kern="1200"/>
            <a:t>Use watermarks to help users identify content generated by AI.</a:t>
          </a:r>
          <a:endParaRPr lang="en-US" sz="2500" kern="1200"/>
        </a:p>
      </dsp:txBody>
      <dsp:txXfrm>
        <a:off x="1435590" y="531"/>
        <a:ext cx="9080009" cy="1242935"/>
      </dsp:txXfrm>
    </dsp:sp>
    <dsp:sp modelId="{9A192940-1DC3-47C2-ACC2-22E464CC312E}">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926B47-182C-4C0D-96D0-3B86B1DCD553}">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846455-FA02-48EA-A03D-7AE1F2DB28EF}">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b="0" i="0" kern="1200"/>
            <a:t>provide links to authoritative sources and encourage users to verify the generated content at the links provided.</a:t>
          </a:r>
          <a:endParaRPr lang="en-US" sz="2500" kern="1200"/>
        </a:p>
      </dsp:txBody>
      <dsp:txXfrm>
        <a:off x="1435590" y="1554201"/>
        <a:ext cx="9080009" cy="1242935"/>
      </dsp:txXfrm>
    </dsp:sp>
    <dsp:sp modelId="{01CD8E83-5873-4014-9545-F2261D94CDCD}">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9C7D42-C845-40E4-BFB6-881554730E60}">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0682DE-3386-45CF-91BE-7EFB4E9FC169}">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b="0" i="0" kern="1200"/>
            <a:t>Provide information about the source of training data and how models were developed.</a:t>
          </a:r>
          <a:endParaRPr lang="en-US" sz="2500" kern="1200"/>
        </a:p>
      </dsp:txBody>
      <dsp:txXfrm>
        <a:off x="1435590" y="3107870"/>
        <a:ext cx="9080009" cy="1242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C17F33-F1CA-4DBA-88E9-89EB671C7175}">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EF9961-4A3E-4624-83AE-5D5572830E86}">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99B18F-AFE6-4FBD-9E84-3D7AF4F6EC3A}">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b="0" i="0" kern="1200"/>
            <a:t>can generate inaccurate content; amplify biases; and violate intellectual property, privacy and other laws</a:t>
          </a:r>
          <a:endParaRPr lang="en-US" sz="2500" kern="1200"/>
        </a:p>
      </dsp:txBody>
      <dsp:txXfrm>
        <a:off x="1435590" y="531"/>
        <a:ext cx="9080009" cy="1242935"/>
      </dsp:txXfrm>
    </dsp:sp>
    <dsp:sp modelId="{33D096F9-F481-436D-8486-7ACB90759AC1}">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45F4EA-4AF1-42D4-9869-5A6B085AC9AE}">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E7D713-FCCB-4285-9121-194A588B9CF4}">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CA" sz="2500" b="0" i="0" kern="1200"/>
            <a:t>limited transparency and explainability</a:t>
          </a:r>
          <a:endParaRPr lang="en-US" sz="2500" kern="1200"/>
        </a:p>
      </dsp:txBody>
      <dsp:txXfrm>
        <a:off x="1435590" y="1554201"/>
        <a:ext cx="9080009" cy="1242935"/>
      </dsp:txXfrm>
    </dsp:sp>
    <dsp:sp modelId="{0341FEFB-0049-4E99-9C1B-705600733DAB}">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6B4A59-CBE4-4438-9AB6-98A477E3B9D4}">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34AE8A-67FA-4E43-9207-957B79180E9F}">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b="0" i="0" kern="1200"/>
            <a:t>pose risks to the integrity and security of federal institutions, given its potential misuse by threat actors.</a:t>
          </a:r>
          <a:endParaRPr lang="en-US" sz="2500" kern="1200"/>
        </a:p>
      </dsp:txBody>
      <dsp:txXfrm>
        <a:off x="1435590" y="3107870"/>
        <a:ext cx="9080009" cy="124293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58095-1465-4E1E-BD53-93C5834F489A}">
      <dsp:nvSpPr>
        <dsp:cNvPr id="0" name=""/>
        <dsp:cNvSpPr/>
      </dsp:nvSpPr>
      <dsp:spPr>
        <a:xfrm>
          <a:off x="555228" y="710099"/>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8E7032-3D8A-4E80-A458-580C6745B996}">
      <dsp:nvSpPr>
        <dsp:cNvPr id="0" name=""/>
        <dsp:cNvSpPr/>
      </dsp:nvSpPr>
      <dsp:spPr>
        <a:xfrm>
          <a:off x="555228" y="2356054"/>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defRPr b="1"/>
          </a:pPr>
          <a:r>
            <a:rPr lang="en-US" sz="1700" b="0" i="0" kern="1200"/>
            <a:t>Overreliance on generative AI tools can interfere with individual autonomy and judgment. </a:t>
          </a:r>
          <a:endParaRPr lang="en-US" sz="1700" kern="1200"/>
        </a:p>
      </dsp:txBody>
      <dsp:txXfrm>
        <a:off x="555228" y="2356054"/>
        <a:ext cx="4320000" cy="648000"/>
      </dsp:txXfrm>
    </dsp:sp>
    <dsp:sp modelId="{740553DF-864D-449B-92EA-2A27BEA03255}">
      <dsp:nvSpPr>
        <dsp:cNvPr id="0" name=""/>
        <dsp:cNvSpPr/>
      </dsp:nvSpPr>
      <dsp:spPr>
        <a:xfrm>
          <a:off x="555228" y="3066358"/>
          <a:ext cx="4320000" cy="758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100000"/>
            </a:lnSpc>
            <a:spcBef>
              <a:spcPct val="0"/>
            </a:spcBef>
            <a:spcAft>
              <a:spcPct val="35000"/>
            </a:spcAft>
            <a:buNone/>
          </a:pPr>
          <a:r>
            <a:rPr lang="en-US" sz="1300" kern="1200"/>
            <a:t>Automation Bias</a:t>
          </a:r>
        </a:p>
        <a:p>
          <a:pPr marL="0" lvl="0" indent="0" algn="l" defTabSz="577850">
            <a:lnSpc>
              <a:spcPct val="100000"/>
            </a:lnSpc>
            <a:spcBef>
              <a:spcPct val="0"/>
            </a:spcBef>
            <a:spcAft>
              <a:spcPct val="35000"/>
            </a:spcAft>
            <a:buNone/>
          </a:pPr>
          <a:r>
            <a:rPr lang="en-US" sz="1300" kern="1200"/>
            <a:t>Confirmation Bias</a:t>
          </a:r>
        </a:p>
        <a:p>
          <a:pPr marL="0" lvl="0" indent="0" algn="l" defTabSz="577850">
            <a:lnSpc>
              <a:spcPct val="100000"/>
            </a:lnSpc>
            <a:spcBef>
              <a:spcPct val="0"/>
            </a:spcBef>
            <a:spcAft>
              <a:spcPct val="35000"/>
            </a:spcAft>
            <a:buNone/>
          </a:pPr>
          <a:r>
            <a:rPr lang="en-US" sz="1300" kern="1200"/>
            <a:t>Decline in critical thinking</a:t>
          </a:r>
        </a:p>
      </dsp:txBody>
      <dsp:txXfrm>
        <a:off x="555228" y="3066358"/>
        <a:ext cx="4320000" cy="758965"/>
      </dsp:txXfrm>
    </dsp:sp>
    <dsp:sp modelId="{854B4CB2-5A1E-4A9C-98A5-F237A501B412}">
      <dsp:nvSpPr>
        <dsp:cNvPr id="0" name=""/>
        <dsp:cNvSpPr/>
      </dsp:nvSpPr>
      <dsp:spPr>
        <a:xfrm>
          <a:off x="5631228" y="710099"/>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A8B8A4-A7BD-4688-9904-862382F699FA}">
      <dsp:nvSpPr>
        <dsp:cNvPr id="0" name=""/>
        <dsp:cNvSpPr/>
      </dsp:nvSpPr>
      <dsp:spPr>
        <a:xfrm>
          <a:off x="5631228" y="2356054"/>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defRPr b="1"/>
          </a:pPr>
          <a:r>
            <a:rPr lang="en-US" sz="1700" b="0" i="0" kern="1200"/>
            <a:t>Consider whether you </a:t>
          </a:r>
          <a:r>
            <a:rPr lang="en-US" sz="1700" b="1" i="0" kern="1200"/>
            <a:t>need</a:t>
          </a:r>
          <a:r>
            <a:rPr lang="en-US" sz="1700" b="0" i="0" kern="1200"/>
            <a:t> to use generative AI to meet user and organizational needs.</a:t>
          </a:r>
          <a:endParaRPr lang="en-US" sz="1700" kern="1200"/>
        </a:p>
      </dsp:txBody>
      <dsp:txXfrm>
        <a:off x="5631228" y="2356054"/>
        <a:ext cx="4320000" cy="648000"/>
      </dsp:txXfrm>
    </dsp:sp>
    <dsp:sp modelId="{9A3BC538-45CC-49F1-9789-F463004CE694}">
      <dsp:nvSpPr>
        <dsp:cNvPr id="0" name=""/>
        <dsp:cNvSpPr/>
      </dsp:nvSpPr>
      <dsp:spPr>
        <a:xfrm>
          <a:off x="5631228" y="3066358"/>
          <a:ext cx="4320000" cy="758965"/>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D8D6FD-1802-40AA-9102-6F5C512F003E}">
      <dsp:nvSpPr>
        <dsp:cNvPr id="0" name=""/>
        <dsp:cNvSpPr/>
      </dsp:nvSpPr>
      <dsp:spPr>
        <a:xfrm>
          <a:off x="1099641" y="670596"/>
          <a:ext cx="1280707" cy="12807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F77BC6-0557-426A-B414-F6C32BB05025}">
      <dsp:nvSpPr>
        <dsp:cNvPr id="0" name=""/>
        <dsp:cNvSpPr/>
      </dsp:nvSpPr>
      <dsp:spPr>
        <a:xfrm>
          <a:off x="316987" y="2304423"/>
          <a:ext cx="284601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b="0" i="0" kern="1200"/>
            <a:t>Form your own views before you seek ideas or recommendations from AI tools.</a:t>
          </a:r>
          <a:endParaRPr lang="en-US" sz="1300" kern="1200"/>
        </a:p>
      </dsp:txBody>
      <dsp:txXfrm>
        <a:off x="316987" y="2304423"/>
        <a:ext cx="2846016" cy="720000"/>
      </dsp:txXfrm>
    </dsp:sp>
    <dsp:sp modelId="{CD90E1E0-4EE9-4587-A1FD-ACC5E5751E10}">
      <dsp:nvSpPr>
        <dsp:cNvPr id="0" name=""/>
        <dsp:cNvSpPr/>
      </dsp:nvSpPr>
      <dsp:spPr>
        <a:xfrm>
          <a:off x="4443710" y="670596"/>
          <a:ext cx="1280707" cy="12807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EC9AFF-F582-4D4A-8A2B-9BB22DB0C8D8}">
      <dsp:nvSpPr>
        <dsp:cNvPr id="0" name=""/>
        <dsp:cNvSpPr/>
      </dsp:nvSpPr>
      <dsp:spPr>
        <a:xfrm>
          <a:off x="3661055" y="2304423"/>
          <a:ext cx="284601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b="0" i="0" kern="1200"/>
            <a:t>Learn how to write prompts that are likely to result in content that provides a holistic perspective and minimizes biases.</a:t>
          </a:r>
          <a:endParaRPr lang="en-US" sz="1300" kern="1200"/>
        </a:p>
      </dsp:txBody>
      <dsp:txXfrm>
        <a:off x="3661055" y="2304423"/>
        <a:ext cx="2846016" cy="720000"/>
      </dsp:txXfrm>
    </dsp:sp>
    <dsp:sp modelId="{54CDC04E-947E-4219-9AE4-E4A821403E15}">
      <dsp:nvSpPr>
        <dsp:cNvPr id="0" name=""/>
        <dsp:cNvSpPr/>
      </dsp:nvSpPr>
      <dsp:spPr>
        <a:xfrm>
          <a:off x="7787779" y="670596"/>
          <a:ext cx="1280707" cy="12807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A24DC9-2531-4A6E-8BC4-86D81252A434}">
      <dsp:nvSpPr>
        <dsp:cNvPr id="0" name=""/>
        <dsp:cNvSpPr/>
      </dsp:nvSpPr>
      <dsp:spPr>
        <a:xfrm>
          <a:off x="7005124" y="2304423"/>
          <a:ext cx="284601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b="0" i="0" kern="1200"/>
            <a:t>Always review content generated by AI, even if the system seems to be reliable in providing accurate responses.</a:t>
          </a:r>
          <a:endParaRPr lang="en-US" sz="1300" kern="1200"/>
        </a:p>
      </dsp:txBody>
      <dsp:txXfrm>
        <a:off x="7005124" y="2304423"/>
        <a:ext cx="2846016" cy="72000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55BBC8-8DCF-4132-85CB-307AD26A237E}">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15D986-3181-49F8-932D-CCAC3C9DDC20}">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8B323D-3F51-4AA3-BBBC-F775846506FE}">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b="0" i="0" kern="1200"/>
            <a:t>risks arise from the data used to train AI models, the way systems process input data, and the quality of system outputs</a:t>
          </a:r>
          <a:endParaRPr lang="en-US" sz="2500" kern="1200"/>
        </a:p>
      </dsp:txBody>
      <dsp:txXfrm>
        <a:off x="1435590" y="531"/>
        <a:ext cx="9080009" cy="1242935"/>
      </dsp:txXfrm>
    </dsp:sp>
    <dsp:sp modelId="{3062A469-F724-4ED5-AA74-B2D5A8B1530A}">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78127F-E1AA-4E06-BE87-CEE81F014449}">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BD7FB4-9E27-4692-9548-0BC2BF4BF4E5}">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b="0" i="0" kern="1200"/>
            <a:t>Consult legal services about the legal risks of deploying generative AI tools or using them in service delivery. </a:t>
          </a:r>
          <a:endParaRPr lang="en-US" sz="2500" kern="1200"/>
        </a:p>
      </dsp:txBody>
      <dsp:txXfrm>
        <a:off x="1435590" y="1554201"/>
        <a:ext cx="9080009" cy="1242935"/>
      </dsp:txXfrm>
    </dsp:sp>
    <dsp:sp modelId="{08B80896-744D-4634-9C11-72708C87214D}">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57FB20-1E31-4C18-BD4A-04547AEE1CB5}">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346E42-323D-44C0-A9D4-C9BED8378C50}">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b="0" i="0" kern="1200"/>
            <a:t>Comply with the </a:t>
          </a:r>
          <a:r>
            <a:rPr lang="en-US" sz="2500" b="0" i="1" kern="1200"/>
            <a:t>Directive on Automated Decision-Making</a:t>
          </a:r>
          <a:r>
            <a:rPr lang="en-US" sz="2500" b="0" i="0" kern="1200"/>
            <a:t> when using generative AI in administrative decision-making.</a:t>
          </a:r>
          <a:endParaRPr lang="en-US" sz="2500" kern="1200"/>
        </a:p>
      </dsp:txBody>
      <dsp:txXfrm>
        <a:off x="1435590" y="3107870"/>
        <a:ext cx="9080009" cy="1242935"/>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6AD85B-3BFD-48EC-ACDD-701F7F0B1536}">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43A580-45F2-4BDD-8418-40D961716023}">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50367A-0515-4BE6-B7CD-CFA2F57F7183}">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b="0" i="0" kern="1200"/>
            <a:t>Check plagiarism of copyright-protected material. </a:t>
          </a:r>
          <a:endParaRPr lang="en-US" sz="2500" kern="1200"/>
        </a:p>
      </dsp:txBody>
      <dsp:txXfrm>
        <a:off x="1435590" y="531"/>
        <a:ext cx="9080009" cy="1242935"/>
      </dsp:txXfrm>
    </dsp:sp>
    <dsp:sp modelId="{513F8F66-1DC9-4A6C-B836-5652616723C3}">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08080B-11F6-4732-84F3-91E9027E5F06}">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DAE85F-EC6E-408B-99B4-AC687B542600}">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b="0" i="0" kern="1200"/>
            <a:t>Consult designated officials on the licensing and administration of Crown copyright for public communications.</a:t>
          </a:r>
          <a:endParaRPr lang="en-US" sz="2500" kern="1200"/>
        </a:p>
      </dsp:txBody>
      <dsp:txXfrm>
        <a:off x="1435590" y="1554201"/>
        <a:ext cx="9080009" cy="1242935"/>
      </dsp:txXfrm>
    </dsp:sp>
    <dsp:sp modelId="{F28AF87D-FF86-4A2E-A147-EC98EE66C5FE}">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4C1D41-07A4-4830-A782-A9D28C8C74E3}">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30B138-A9D2-4EFD-AB8B-62AF8E8F2220}">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b="0" i="0" kern="1200"/>
            <a:t>Evaluate the quality of outputs for factual inaccuracies, biases or harmful ideas that may conflict with GC values.</a:t>
          </a:r>
          <a:endParaRPr lang="en-US" sz="2500" kern="1200"/>
        </a:p>
      </dsp:txBody>
      <dsp:txXfrm>
        <a:off x="1435590" y="3107870"/>
        <a:ext cx="9080009" cy="1242935"/>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FDFFB7-9630-45F8-AE93-15412AA2184D}">
      <dsp:nvSpPr>
        <dsp:cNvPr id="0" name=""/>
        <dsp:cNvSpPr/>
      </dsp:nvSpPr>
      <dsp:spPr>
        <a:xfrm>
          <a:off x="0" y="1805"/>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30FB07-94D2-4093-838F-6A3B246009A0}">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367C44-760A-403D-8DF5-52C64F1ACCB7}">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b="0" i="0" kern="1200"/>
            <a:t>Keep up-to-date on legal and policy developments related to AI regulation.</a:t>
          </a:r>
          <a:endParaRPr lang="en-US" sz="2200" kern="1200"/>
        </a:p>
      </dsp:txBody>
      <dsp:txXfrm>
        <a:off x="1057183" y="1805"/>
        <a:ext cx="9458416" cy="915310"/>
      </dsp:txXfrm>
    </dsp:sp>
    <dsp:sp modelId="{B9AFF2FE-E302-43E3-A707-6A5465F29C33}">
      <dsp:nvSpPr>
        <dsp:cNvPr id="0" name=""/>
        <dsp:cNvSpPr/>
      </dsp:nvSpPr>
      <dsp:spPr>
        <a:xfrm>
          <a:off x="0" y="1145944"/>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BFDE95-711F-49CF-8EE3-93887117211D}">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ED2332-FA6F-4A0B-A0E9-1650FCBEC90B}">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b="0" i="0" kern="1200"/>
            <a:t>Verify the legality of the method used to obtain data for training AI models and make sure you have permission to use the data for this purpose. </a:t>
          </a:r>
          <a:endParaRPr lang="en-US" sz="2200" kern="1200"/>
        </a:p>
      </dsp:txBody>
      <dsp:txXfrm>
        <a:off x="1057183" y="1145944"/>
        <a:ext cx="9458416" cy="915310"/>
      </dsp:txXfrm>
    </dsp:sp>
    <dsp:sp modelId="{4487B22C-7E52-4B86-A1EF-9DE77C21586A}">
      <dsp:nvSpPr>
        <dsp:cNvPr id="0" name=""/>
        <dsp:cNvSpPr/>
      </dsp:nvSpPr>
      <dsp:spPr>
        <a:xfrm>
          <a:off x="0" y="2290082"/>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9D16FB-634A-42E8-8C99-3627A24CDD42}">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4A4B2A-E004-40BB-A851-A68FF382FF34}">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b="0" i="0" kern="1200"/>
            <a:t>Be transparent about your use of generative AI.</a:t>
          </a:r>
          <a:endParaRPr lang="en-US" sz="2200" kern="1200"/>
        </a:p>
      </dsp:txBody>
      <dsp:txXfrm>
        <a:off x="1057183" y="2290082"/>
        <a:ext cx="9458416" cy="915310"/>
      </dsp:txXfrm>
    </dsp:sp>
    <dsp:sp modelId="{5816AE86-6B6B-4F06-BD75-1C480A5FCA35}">
      <dsp:nvSpPr>
        <dsp:cNvPr id="0" name=""/>
        <dsp:cNvSpPr/>
      </dsp:nvSpPr>
      <dsp:spPr>
        <a:xfrm>
          <a:off x="0" y="3434221"/>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76E378-65C8-4836-ADE6-43B44CFC3E4D}">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D995F5-17EA-44CA-AAC8-F31CC7814CBF}">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b="0" i="0" kern="1200"/>
            <a:t>Use watermarks to help users identify generated content.</a:t>
          </a:r>
          <a:endParaRPr lang="en-US" sz="2200" kern="1200"/>
        </a:p>
      </dsp:txBody>
      <dsp:txXfrm>
        <a:off x="1057183" y="3434221"/>
        <a:ext cx="9458416" cy="91531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BBF9C6-D37A-4545-A67A-77928CBA45AF}">
      <dsp:nvSpPr>
        <dsp:cNvPr id="0" name=""/>
        <dsp:cNvSpPr/>
      </dsp:nvSpPr>
      <dsp:spPr>
        <a:xfrm>
          <a:off x="79887" y="1844010"/>
          <a:ext cx="896925" cy="89692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E00196-D56C-4228-BCE3-C8F2B7422564}">
      <dsp:nvSpPr>
        <dsp:cNvPr id="0" name=""/>
        <dsp:cNvSpPr/>
      </dsp:nvSpPr>
      <dsp:spPr>
        <a:xfrm>
          <a:off x="268241" y="2032364"/>
          <a:ext cx="520217" cy="5202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674524-7B3B-44AE-8961-1E25176A59BD}">
      <dsp:nvSpPr>
        <dsp:cNvPr id="0" name=""/>
        <dsp:cNvSpPr/>
      </dsp:nvSpPr>
      <dsp:spPr>
        <a:xfrm>
          <a:off x="1169011" y="1844010"/>
          <a:ext cx="2114182" cy="896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b="0" i="0" kern="1200"/>
            <a:t>Clearly communicate when and how the GC is using AI in interactions with the public.</a:t>
          </a:r>
          <a:endParaRPr lang="en-US" sz="1600" kern="1200"/>
        </a:p>
      </dsp:txBody>
      <dsp:txXfrm>
        <a:off x="1169011" y="1844010"/>
        <a:ext cx="2114182" cy="896925"/>
      </dsp:txXfrm>
    </dsp:sp>
    <dsp:sp modelId="{2D0F4982-C6F1-406E-853A-17CE797ABC1E}">
      <dsp:nvSpPr>
        <dsp:cNvPr id="0" name=""/>
        <dsp:cNvSpPr/>
      </dsp:nvSpPr>
      <dsp:spPr>
        <a:xfrm>
          <a:off x="3651574" y="1844010"/>
          <a:ext cx="896925" cy="89692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8113AA-DBE8-46E0-B630-25AC7FB140E7}">
      <dsp:nvSpPr>
        <dsp:cNvPr id="0" name=""/>
        <dsp:cNvSpPr/>
      </dsp:nvSpPr>
      <dsp:spPr>
        <a:xfrm>
          <a:off x="3839928" y="2032364"/>
          <a:ext cx="520217" cy="52021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EBEA94-0FA4-46D8-8F0D-BD7EABE6B9A8}">
      <dsp:nvSpPr>
        <dsp:cNvPr id="0" name=""/>
        <dsp:cNvSpPr/>
      </dsp:nvSpPr>
      <dsp:spPr>
        <a:xfrm>
          <a:off x="4740698" y="1844010"/>
          <a:ext cx="2114182" cy="896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b="0" i="0" kern="1200"/>
            <a:t>Inform users when messages addressed to them are generated by AI.</a:t>
          </a:r>
          <a:endParaRPr lang="en-US" sz="1600" kern="1200"/>
        </a:p>
      </dsp:txBody>
      <dsp:txXfrm>
        <a:off x="4740698" y="1844010"/>
        <a:ext cx="2114182" cy="896925"/>
      </dsp:txXfrm>
    </dsp:sp>
    <dsp:sp modelId="{1B507239-60D5-48CB-B074-B7C4B178C2FE}">
      <dsp:nvSpPr>
        <dsp:cNvPr id="0" name=""/>
        <dsp:cNvSpPr/>
      </dsp:nvSpPr>
      <dsp:spPr>
        <a:xfrm>
          <a:off x="7223261" y="1844010"/>
          <a:ext cx="896925" cy="89692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5DD5EF-E5E5-4DA9-BF96-DBB7E468D418}">
      <dsp:nvSpPr>
        <dsp:cNvPr id="0" name=""/>
        <dsp:cNvSpPr/>
      </dsp:nvSpPr>
      <dsp:spPr>
        <a:xfrm>
          <a:off x="7411616" y="2032364"/>
          <a:ext cx="520217" cy="52021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0DBEDE-3C95-4DD9-BDC9-BA378C4786C4}">
      <dsp:nvSpPr>
        <dsp:cNvPr id="0" name=""/>
        <dsp:cNvSpPr/>
      </dsp:nvSpPr>
      <dsp:spPr>
        <a:xfrm>
          <a:off x="8312386" y="1844010"/>
          <a:ext cx="2114182" cy="896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b="0" i="0" kern="1200"/>
            <a:t>Consider offering non-automated means of communicating with the GC.</a:t>
          </a:r>
          <a:endParaRPr lang="en-US" sz="1600" kern="1200"/>
        </a:p>
      </dsp:txBody>
      <dsp:txXfrm>
        <a:off x="8312386" y="1844010"/>
        <a:ext cx="2114182" cy="896925"/>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C605D-55A9-45BD-92A0-FB4340F781A9}">
      <dsp:nvSpPr>
        <dsp:cNvPr id="0" name=""/>
        <dsp:cNvSpPr/>
      </dsp:nvSpPr>
      <dsp:spPr>
        <a:xfrm>
          <a:off x="212335" y="1507711"/>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E9EA3B-55F8-43C1-BF52-01BC7A98328E}">
      <dsp:nvSpPr>
        <dsp:cNvPr id="0" name=""/>
        <dsp:cNvSpPr/>
      </dsp:nvSpPr>
      <dsp:spPr>
        <a:xfrm>
          <a:off x="492877" y="1788253"/>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6BADD4-6044-41C4-9186-3765005648E3}">
      <dsp:nvSpPr>
        <dsp:cNvPr id="0" name=""/>
        <dsp:cNvSpPr/>
      </dsp:nvSpPr>
      <dsp:spPr>
        <a:xfrm>
          <a:off x="1834517" y="1507711"/>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b="0" i="0" kern="1200"/>
            <a:t>Use watermarks so that users can identify content generated by AI.</a:t>
          </a:r>
          <a:endParaRPr lang="en-US" sz="1700" kern="1200"/>
        </a:p>
      </dsp:txBody>
      <dsp:txXfrm>
        <a:off x="1834517" y="1507711"/>
        <a:ext cx="3148942" cy="1335915"/>
      </dsp:txXfrm>
    </dsp:sp>
    <dsp:sp modelId="{9E6B07AF-DA26-407E-9EAF-EA71BD818647}">
      <dsp:nvSpPr>
        <dsp:cNvPr id="0" name=""/>
        <dsp:cNvSpPr/>
      </dsp:nvSpPr>
      <dsp:spPr>
        <a:xfrm>
          <a:off x="5532139" y="1507711"/>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A5C3FF-0C37-4EB8-A131-089322A55FBE}">
      <dsp:nvSpPr>
        <dsp:cNvPr id="0" name=""/>
        <dsp:cNvSpPr/>
      </dsp:nvSpPr>
      <dsp:spPr>
        <a:xfrm>
          <a:off x="5812681" y="1788253"/>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405454-D4D1-4669-B694-F6C6A80C9466}">
      <dsp:nvSpPr>
        <dsp:cNvPr id="0" name=""/>
        <dsp:cNvSpPr/>
      </dsp:nvSpPr>
      <dsp:spPr>
        <a:xfrm>
          <a:off x="7154322" y="1507711"/>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b="0" i="0" kern="1200"/>
            <a:t>Publish information about the system, such as a plain-language description of how it works, the reasons for using it, and the quality assurance steps taken.</a:t>
          </a:r>
          <a:endParaRPr lang="en-US" sz="1700" kern="1200"/>
        </a:p>
      </dsp:txBody>
      <dsp:txXfrm>
        <a:off x="7154322" y="1507711"/>
        <a:ext cx="3148942" cy="1335915"/>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873259-557F-496A-83B2-8E0CEDF9ABB4}">
      <dsp:nvSpPr>
        <dsp:cNvPr id="0" name=""/>
        <dsp:cNvSpPr/>
      </dsp:nvSpPr>
      <dsp:spPr>
        <a:xfrm>
          <a:off x="1212569" y="987197"/>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112405-093D-4144-B184-E02CB59AEE90}">
      <dsp:nvSpPr>
        <dsp:cNvPr id="0" name=""/>
        <dsp:cNvSpPr/>
      </dsp:nvSpPr>
      <dsp:spPr>
        <a:xfrm>
          <a:off x="417971"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0" i="0" kern="1200"/>
            <a:t>The development and use of generative AI systems can be a significant source of greenhouse gas emissions. </a:t>
          </a:r>
          <a:endParaRPr lang="en-US" sz="1400" kern="1200"/>
        </a:p>
      </dsp:txBody>
      <dsp:txXfrm>
        <a:off x="417971" y="2644140"/>
        <a:ext cx="2889450" cy="720000"/>
      </dsp:txXfrm>
    </dsp:sp>
    <dsp:sp modelId="{463BB649-1241-45FB-85FA-46C72FAE8B08}">
      <dsp:nvSpPr>
        <dsp:cNvPr id="0" name=""/>
        <dsp:cNvSpPr/>
      </dsp:nvSpPr>
      <dsp:spPr>
        <a:xfrm>
          <a:off x="4607673" y="987197"/>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1D4894-CDE3-471D-B03F-DB7A2FFCFAA6}">
      <dsp:nvSpPr>
        <dsp:cNvPr id="0" name=""/>
        <dsp:cNvSpPr/>
      </dsp:nvSpPr>
      <dsp:spPr>
        <a:xfrm>
          <a:off x="3813075"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0" i="0" kern="1200"/>
            <a:t>Use generative AI tools hosted in zero-emission data centres.</a:t>
          </a:r>
          <a:endParaRPr lang="en-US" sz="1400" kern="1200"/>
        </a:p>
      </dsp:txBody>
      <dsp:txXfrm>
        <a:off x="3813075" y="2644140"/>
        <a:ext cx="2889450" cy="720000"/>
      </dsp:txXfrm>
    </dsp:sp>
    <dsp:sp modelId="{50DD0B2E-48C2-46BD-916B-6961C3ED4CD0}">
      <dsp:nvSpPr>
        <dsp:cNvPr id="0" name=""/>
        <dsp:cNvSpPr/>
      </dsp:nvSpPr>
      <dsp:spPr>
        <a:xfrm>
          <a:off x="8002777" y="987197"/>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F52653-534A-48ED-8DD0-9C2F88252264}">
      <dsp:nvSpPr>
        <dsp:cNvPr id="0" name=""/>
        <dsp:cNvSpPr/>
      </dsp:nvSpPr>
      <dsp:spPr>
        <a:xfrm>
          <a:off x="7208178"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0" i="0" kern="1200"/>
            <a:t>Use generative AI tools only when relevant to program objectives and desired outcomes.</a:t>
          </a:r>
          <a:endParaRPr lang="en-US" sz="1400" kern="1200"/>
        </a:p>
      </dsp:txBody>
      <dsp:txXfrm>
        <a:off x="7208178" y="2644140"/>
        <a:ext cx="2889450" cy="72000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A3E8A6-08F8-4D51-90B5-3FB36FE01D0A}">
      <dsp:nvSpPr>
        <dsp:cNvPr id="0" name=""/>
        <dsp:cNvSpPr/>
      </dsp:nvSpPr>
      <dsp:spPr>
        <a:xfrm>
          <a:off x="212335" y="1507711"/>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7957EF-036C-483F-96F6-F46878B8B1C8}">
      <dsp:nvSpPr>
        <dsp:cNvPr id="0" name=""/>
        <dsp:cNvSpPr/>
      </dsp:nvSpPr>
      <dsp:spPr>
        <a:xfrm>
          <a:off x="492877" y="1788253"/>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A53160-8B99-46E0-98E9-235FE779F0D5}">
      <dsp:nvSpPr>
        <dsp:cNvPr id="0" name=""/>
        <dsp:cNvSpPr/>
      </dsp:nvSpPr>
      <dsp:spPr>
        <a:xfrm>
          <a:off x="1834517" y="1507711"/>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b="0" i="0" kern="1200"/>
            <a:t>Consider whether your AI supplier has set any greenhouse-gas reduction targets.</a:t>
          </a:r>
          <a:endParaRPr lang="en-US" sz="2100" kern="1200"/>
        </a:p>
      </dsp:txBody>
      <dsp:txXfrm>
        <a:off x="1834517" y="1507711"/>
        <a:ext cx="3148942" cy="1335915"/>
      </dsp:txXfrm>
    </dsp:sp>
    <dsp:sp modelId="{DCDA52C5-8C96-48AE-9120-090AC6E4FB49}">
      <dsp:nvSpPr>
        <dsp:cNvPr id="0" name=""/>
        <dsp:cNvSpPr/>
      </dsp:nvSpPr>
      <dsp:spPr>
        <a:xfrm>
          <a:off x="5532139" y="1507711"/>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9A6711-4A72-4A1D-A12E-D8304F36682E}">
      <dsp:nvSpPr>
        <dsp:cNvPr id="0" name=""/>
        <dsp:cNvSpPr/>
      </dsp:nvSpPr>
      <dsp:spPr>
        <a:xfrm>
          <a:off x="5812681" y="1788253"/>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404404-DE31-41B5-8D60-4D3C1E7AFB44}">
      <dsp:nvSpPr>
        <dsp:cNvPr id="0" name=""/>
        <dsp:cNvSpPr/>
      </dsp:nvSpPr>
      <dsp:spPr>
        <a:xfrm>
          <a:off x="7154322" y="1507711"/>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b="0" i="0" kern="1200"/>
            <a:t>Complete an environmental impact assessment as part of the proposal to develop or procure generative AI tools. </a:t>
          </a:r>
          <a:endParaRPr lang="en-US" sz="2100" kern="1200"/>
        </a:p>
      </dsp:txBody>
      <dsp:txXfrm>
        <a:off x="7154322" y="1507711"/>
        <a:ext cx="3148942" cy="13359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80B326-853C-446A-B92F-61FBF8DA6CEA}">
      <dsp:nvSpPr>
        <dsp:cNvPr id="0" name=""/>
        <dsp:cNvSpPr/>
      </dsp:nvSpPr>
      <dsp:spPr>
        <a:xfrm>
          <a:off x="0" y="1805"/>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39A7BD-36F0-468D-9AB6-07CD0A999F67}">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345439-97F5-4A1C-861C-11F57DDF2C38}">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b="0" i="0" kern="1200"/>
            <a:t>people might not be able to tell whether they are interacting with a person or a tool</a:t>
          </a:r>
          <a:endParaRPr lang="en-US" sz="2200" kern="1200"/>
        </a:p>
      </dsp:txBody>
      <dsp:txXfrm>
        <a:off x="1057183" y="1805"/>
        <a:ext cx="9458416" cy="915310"/>
      </dsp:txXfrm>
    </dsp:sp>
    <dsp:sp modelId="{A693B9E3-EE97-4E0E-B880-1F8C9FD60DFF}">
      <dsp:nvSpPr>
        <dsp:cNvPr id="0" name=""/>
        <dsp:cNvSpPr/>
      </dsp:nvSpPr>
      <dsp:spPr>
        <a:xfrm>
          <a:off x="0" y="1145944"/>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6F49B7-DA86-4786-9ED4-976C9AFC4013}">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0C919A-D22D-478D-BEAB-DD8B72E44EB2}">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b="0" i="0" kern="1200"/>
            <a:t>Training data could also be outdated</a:t>
          </a:r>
          <a:endParaRPr lang="en-US" sz="2200" kern="1200"/>
        </a:p>
      </dsp:txBody>
      <dsp:txXfrm>
        <a:off x="1057183" y="1145944"/>
        <a:ext cx="9458416" cy="915310"/>
      </dsp:txXfrm>
    </dsp:sp>
    <dsp:sp modelId="{723CA596-4A45-453D-B3F0-6BFAC77BAB22}">
      <dsp:nvSpPr>
        <dsp:cNvPr id="0" name=""/>
        <dsp:cNvSpPr/>
      </dsp:nvSpPr>
      <dsp:spPr>
        <a:xfrm>
          <a:off x="0" y="2290082"/>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AEBFD1-49DF-49CC-87E7-0EC2EC61B724}">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C83693-4B02-4621-97BD-93CCC08C51C5}">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b="0" i="0" kern="1200"/>
            <a:t>can affect the skill and judgment of public servants and can have environmental costs</a:t>
          </a:r>
          <a:endParaRPr lang="en-US" sz="2200" kern="1200"/>
        </a:p>
      </dsp:txBody>
      <dsp:txXfrm>
        <a:off x="1057183" y="2290082"/>
        <a:ext cx="9458416" cy="915310"/>
      </dsp:txXfrm>
    </dsp:sp>
    <dsp:sp modelId="{9B52DBB8-6F10-4DE9-AFD9-84FD33DAB708}">
      <dsp:nvSpPr>
        <dsp:cNvPr id="0" name=""/>
        <dsp:cNvSpPr/>
      </dsp:nvSpPr>
      <dsp:spPr>
        <a:xfrm>
          <a:off x="0" y="3434221"/>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515C57-DF98-46E8-8597-491FBC564427}">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F9FA58-CB4C-473B-8B10-0AE289DCA954}">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b="0" i="0" kern="1200"/>
            <a:t>they tend to perform poorly on tasks related to emotion.</a:t>
          </a:r>
          <a:endParaRPr lang="en-US" sz="2200" kern="1200"/>
        </a:p>
      </dsp:txBody>
      <dsp:txXfrm>
        <a:off x="1057183" y="3434221"/>
        <a:ext cx="9458416" cy="9153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949A0-7AB5-4F33-888D-9CB6349B637A}">
      <dsp:nvSpPr>
        <dsp:cNvPr id="0" name=""/>
        <dsp:cNvSpPr/>
      </dsp:nvSpPr>
      <dsp:spPr>
        <a:xfrm>
          <a:off x="679050" y="578168"/>
          <a:ext cx="1887187" cy="18871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330377-84B4-4D92-81A3-CD51680F5CBF}">
      <dsp:nvSpPr>
        <dsp:cNvPr id="0" name=""/>
        <dsp:cNvSpPr/>
      </dsp:nvSpPr>
      <dsp:spPr>
        <a:xfrm>
          <a:off x="1081237" y="980356"/>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A71F61-DDE5-4173-B715-1EC3661AD0E1}">
      <dsp:nvSpPr>
        <dsp:cNvPr id="0" name=""/>
        <dsp:cNvSpPr/>
      </dsp:nvSpPr>
      <dsp:spPr>
        <a:xfrm>
          <a:off x="75768"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89100">
            <a:lnSpc>
              <a:spcPct val="100000"/>
            </a:lnSpc>
            <a:spcBef>
              <a:spcPct val="0"/>
            </a:spcBef>
            <a:spcAft>
              <a:spcPct val="35000"/>
            </a:spcAft>
            <a:buNone/>
            <a:defRPr cap="all"/>
          </a:pPr>
          <a:r>
            <a:rPr lang="en-US" sz="3800" b="1" i="0" kern="1200"/>
            <a:t>Fair</a:t>
          </a:r>
          <a:r>
            <a:rPr lang="en-US" sz="3800" b="0" i="0" kern="1200"/>
            <a:t> </a:t>
          </a:r>
          <a:endParaRPr lang="en-US" sz="3800" kern="1200"/>
        </a:p>
      </dsp:txBody>
      <dsp:txXfrm>
        <a:off x="75768" y="3053169"/>
        <a:ext cx="3093750" cy="720000"/>
      </dsp:txXfrm>
    </dsp:sp>
    <dsp:sp modelId="{DF26F9DB-CC74-43E6-AF97-0CEDDA024E64}">
      <dsp:nvSpPr>
        <dsp:cNvPr id="0" name=""/>
        <dsp:cNvSpPr/>
      </dsp:nvSpPr>
      <dsp:spPr>
        <a:xfrm>
          <a:off x="4314206" y="578168"/>
          <a:ext cx="1887187" cy="18871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2855E9-8217-4FEF-B07E-8AD753913D89}">
      <dsp:nvSpPr>
        <dsp:cNvPr id="0" name=""/>
        <dsp:cNvSpPr/>
      </dsp:nvSpPr>
      <dsp:spPr>
        <a:xfrm>
          <a:off x="4716393" y="980356"/>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4F1166-90EC-4A94-B277-2D3C7D310ACF}">
      <dsp:nvSpPr>
        <dsp:cNvPr id="0" name=""/>
        <dsp:cNvSpPr/>
      </dsp:nvSpPr>
      <dsp:spPr>
        <a:xfrm>
          <a:off x="3710925"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89100">
            <a:lnSpc>
              <a:spcPct val="100000"/>
            </a:lnSpc>
            <a:spcBef>
              <a:spcPct val="0"/>
            </a:spcBef>
            <a:spcAft>
              <a:spcPct val="35000"/>
            </a:spcAft>
            <a:buNone/>
            <a:defRPr cap="all"/>
          </a:pPr>
          <a:r>
            <a:rPr lang="en-US" sz="3800" b="1" i="0" kern="1200"/>
            <a:t>Accountable</a:t>
          </a:r>
          <a:r>
            <a:rPr lang="en-US" sz="3800" b="0" i="0" kern="1200"/>
            <a:t> </a:t>
          </a:r>
          <a:endParaRPr lang="en-US" sz="3800" kern="1200"/>
        </a:p>
      </dsp:txBody>
      <dsp:txXfrm>
        <a:off x="3710925" y="3053169"/>
        <a:ext cx="3093750" cy="720000"/>
      </dsp:txXfrm>
    </dsp:sp>
    <dsp:sp modelId="{9EDB9884-DEDE-4FCE-AAE9-3747A87DB787}">
      <dsp:nvSpPr>
        <dsp:cNvPr id="0" name=""/>
        <dsp:cNvSpPr/>
      </dsp:nvSpPr>
      <dsp:spPr>
        <a:xfrm>
          <a:off x="7949362" y="578168"/>
          <a:ext cx="1887187" cy="18871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3EC591-4A05-49FB-A4E2-AB32AFDA4A1D}">
      <dsp:nvSpPr>
        <dsp:cNvPr id="0" name=""/>
        <dsp:cNvSpPr/>
      </dsp:nvSpPr>
      <dsp:spPr>
        <a:xfrm>
          <a:off x="8351550" y="980356"/>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9ECAC3-935E-45EB-BA11-E2E5EA5D3030}">
      <dsp:nvSpPr>
        <dsp:cNvPr id="0" name=""/>
        <dsp:cNvSpPr/>
      </dsp:nvSpPr>
      <dsp:spPr>
        <a:xfrm>
          <a:off x="7346081"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89100">
            <a:lnSpc>
              <a:spcPct val="100000"/>
            </a:lnSpc>
            <a:spcBef>
              <a:spcPct val="0"/>
            </a:spcBef>
            <a:spcAft>
              <a:spcPct val="35000"/>
            </a:spcAft>
            <a:buNone/>
            <a:defRPr cap="all"/>
          </a:pPr>
          <a:r>
            <a:rPr lang="en-US" sz="3800" b="1" i="0" kern="1200"/>
            <a:t>Secure</a:t>
          </a:r>
          <a:endParaRPr lang="en-US" sz="3800" kern="1200"/>
        </a:p>
      </dsp:txBody>
      <dsp:txXfrm>
        <a:off x="7346081" y="3053169"/>
        <a:ext cx="309375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BF96CC-4AF9-44EC-802E-B9F3FC7B6AE0}">
      <dsp:nvSpPr>
        <dsp:cNvPr id="0" name=""/>
        <dsp:cNvSpPr/>
      </dsp:nvSpPr>
      <dsp:spPr>
        <a:xfrm>
          <a:off x="679050" y="578168"/>
          <a:ext cx="1887187" cy="18871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BEADCA-A91F-4980-BA43-8B516E58BF67}">
      <dsp:nvSpPr>
        <dsp:cNvPr id="0" name=""/>
        <dsp:cNvSpPr/>
      </dsp:nvSpPr>
      <dsp:spPr>
        <a:xfrm>
          <a:off x="1081237" y="980356"/>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45BB34-1348-4911-AD6F-03E16630E15B}">
      <dsp:nvSpPr>
        <dsp:cNvPr id="0" name=""/>
        <dsp:cNvSpPr/>
      </dsp:nvSpPr>
      <dsp:spPr>
        <a:xfrm>
          <a:off x="75768"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defRPr cap="all"/>
          </a:pPr>
          <a:r>
            <a:rPr lang="en-US" sz="4000" b="1" i="0" kern="1200"/>
            <a:t>Transparent</a:t>
          </a:r>
          <a:endParaRPr lang="en-US" sz="4000" kern="1200"/>
        </a:p>
      </dsp:txBody>
      <dsp:txXfrm>
        <a:off x="75768" y="3053169"/>
        <a:ext cx="3093750" cy="720000"/>
      </dsp:txXfrm>
    </dsp:sp>
    <dsp:sp modelId="{4DDDBD6C-642F-42C3-A504-EC50ED37846C}">
      <dsp:nvSpPr>
        <dsp:cNvPr id="0" name=""/>
        <dsp:cNvSpPr/>
      </dsp:nvSpPr>
      <dsp:spPr>
        <a:xfrm>
          <a:off x="4314206" y="578168"/>
          <a:ext cx="1887187" cy="18871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7D411F-F51D-4609-94D4-2639A0DA98A5}">
      <dsp:nvSpPr>
        <dsp:cNvPr id="0" name=""/>
        <dsp:cNvSpPr/>
      </dsp:nvSpPr>
      <dsp:spPr>
        <a:xfrm>
          <a:off x="4716393" y="980356"/>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7A0245-2A14-4E3F-A32C-391DCA6AEC57}">
      <dsp:nvSpPr>
        <dsp:cNvPr id="0" name=""/>
        <dsp:cNvSpPr/>
      </dsp:nvSpPr>
      <dsp:spPr>
        <a:xfrm>
          <a:off x="3710925"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defRPr cap="all"/>
          </a:pPr>
          <a:r>
            <a:rPr lang="en-US" sz="4000" b="1" i="0" kern="1200"/>
            <a:t>Educated</a:t>
          </a:r>
          <a:endParaRPr lang="en-US" sz="4000" kern="1200"/>
        </a:p>
      </dsp:txBody>
      <dsp:txXfrm>
        <a:off x="3710925" y="3053169"/>
        <a:ext cx="3093750" cy="720000"/>
      </dsp:txXfrm>
    </dsp:sp>
    <dsp:sp modelId="{9ED01585-1441-46DC-BC3C-D012F8955F5E}">
      <dsp:nvSpPr>
        <dsp:cNvPr id="0" name=""/>
        <dsp:cNvSpPr/>
      </dsp:nvSpPr>
      <dsp:spPr>
        <a:xfrm>
          <a:off x="7949362" y="578168"/>
          <a:ext cx="1887187" cy="18871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999916-DC74-4791-94DD-A1BE2F840C69}">
      <dsp:nvSpPr>
        <dsp:cNvPr id="0" name=""/>
        <dsp:cNvSpPr/>
      </dsp:nvSpPr>
      <dsp:spPr>
        <a:xfrm>
          <a:off x="8351550" y="980356"/>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60F20F-F019-45DF-B057-6DCB11EA2555}">
      <dsp:nvSpPr>
        <dsp:cNvPr id="0" name=""/>
        <dsp:cNvSpPr/>
      </dsp:nvSpPr>
      <dsp:spPr>
        <a:xfrm>
          <a:off x="7346081"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defRPr cap="all"/>
          </a:pPr>
          <a:r>
            <a:rPr lang="en-US" sz="4000" b="1" i="0" kern="1200"/>
            <a:t>Relevant</a:t>
          </a:r>
          <a:endParaRPr lang="en-US" sz="4000" kern="1200"/>
        </a:p>
      </dsp:txBody>
      <dsp:txXfrm>
        <a:off x="7346081" y="3053169"/>
        <a:ext cx="3093750"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E709FE-C885-4C64-94DD-3DAE829F5F65}">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753A6C-82E4-430A-B7F5-86996A63ABDE}">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b="0" i="0" kern="1200" dirty="0"/>
            <a:t>direct relationship</a:t>
          </a:r>
          <a:endParaRPr lang="en-US" sz="4100" kern="1200" dirty="0"/>
        </a:p>
      </dsp:txBody>
      <dsp:txXfrm>
        <a:off x="0" y="0"/>
        <a:ext cx="6900512" cy="1384035"/>
      </dsp:txXfrm>
    </dsp:sp>
    <dsp:sp modelId="{174EA165-0E87-460B-9EF1-9DBE56885975}">
      <dsp:nvSpPr>
        <dsp:cNvPr id="0" name=""/>
        <dsp:cNvSpPr/>
      </dsp:nvSpPr>
      <dsp:spPr>
        <a:xfrm>
          <a:off x="0" y="1384035"/>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D65527-67BE-4C53-927C-4A30B4FE4AFB}">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b="0" i="0" kern="1200" dirty="0"/>
            <a:t>used for specific purpose</a:t>
          </a:r>
          <a:endParaRPr lang="en-US" sz="4100" kern="1200" dirty="0"/>
        </a:p>
      </dsp:txBody>
      <dsp:txXfrm>
        <a:off x="0" y="1384035"/>
        <a:ext cx="6900512" cy="1384035"/>
      </dsp:txXfrm>
    </dsp:sp>
    <dsp:sp modelId="{96D3F342-F331-4529-9E4E-A1D50E706408}">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C19159-AE48-4116-81C9-59806503157D}">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b="0" i="0" kern="1200"/>
            <a:t>limited permissible disclosures </a:t>
          </a:r>
          <a:endParaRPr lang="en-US" sz="4100" kern="1200"/>
        </a:p>
      </dsp:txBody>
      <dsp:txXfrm>
        <a:off x="0" y="2768070"/>
        <a:ext cx="6900512" cy="1384035"/>
      </dsp:txXfrm>
    </dsp:sp>
    <dsp:sp modelId="{ECA5222D-4F2E-4CC3-9BDA-DD38554DB510}">
      <dsp:nvSpPr>
        <dsp:cNvPr id="0" name=""/>
        <dsp:cNvSpPr/>
      </dsp:nvSpPr>
      <dsp:spPr>
        <a:xfrm>
          <a:off x="0" y="4152105"/>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7E0E87-82BA-4D9A-AE6B-780B5F6441DD}">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dirty="0"/>
            <a:t>transparency</a:t>
          </a:r>
        </a:p>
      </dsp:txBody>
      <dsp:txXfrm>
        <a:off x="0" y="4152105"/>
        <a:ext cx="6900512" cy="13840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EB0821-8969-4899-8BA2-DFA30D6EFA08}">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D3EE35-B2E5-419A-B229-7EE681EA6BAB}">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7B56EC-9F83-425F-9A0C-56425DD3A7B7}">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b="0" i="0" kern="1200"/>
            <a:t>personal information should be available to the individual concerned and that individual can access and correct it upon request. </a:t>
          </a:r>
          <a:endParaRPr lang="en-US" sz="2100" kern="1200"/>
        </a:p>
      </dsp:txBody>
      <dsp:txXfrm>
        <a:off x="1435590" y="531"/>
        <a:ext cx="9080009" cy="1242935"/>
      </dsp:txXfrm>
    </dsp:sp>
    <dsp:sp modelId="{33750C34-5EFB-4D36-B3AC-D73CA9689214}">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8BB124-3986-4F90-9DB2-D11BE54F7584}">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95514D-FFA2-4009-8F24-A04CFA823C77}">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b="0" i="0" kern="1200"/>
            <a:t>personal information should not be entered into a generative AI tool or service unless a contract is in place with the supplier and covers how the information will be used and protected. </a:t>
          </a:r>
          <a:endParaRPr lang="en-US" sz="2100" kern="1200"/>
        </a:p>
      </dsp:txBody>
      <dsp:txXfrm>
        <a:off x="1435590" y="1554201"/>
        <a:ext cx="9080009" cy="1242935"/>
      </dsp:txXfrm>
    </dsp:sp>
    <dsp:sp modelId="{FD07C035-E690-4F42-90BA-2B1E16B14251}">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F90008-640A-46C6-8CBB-FABC56772516}">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FF5F19-F17D-453B-88CE-2887FC14BA2C}">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b="0" i="0" kern="1200"/>
            <a:t>De-identification and the use of synthetic data is encouraged.</a:t>
          </a:r>
          <a:endParaRPr lang="en-US" sz="2100" kern="1200"/>
        </a:p>
      </dsp:txBody>
      <dsp:txXfrm>
        <a:off x="1435590" y="3107870"/>
        <a:ext cx="9080009" cy="12429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CBE625-E57D-46EA-B590-079282DA9FC3}">
      <dsp:nvSpPr>
        <dsp:cNvPr id="0" name=""/>
        <dsp:cNvSpPr/>
      </dsp:nvSpPr>
      <dsp:spPr>
        <a:xfrm>
          <a:off x="0" y="707092"/>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69E9D7-AE84-4A5A-9801-354F3A43C18A}">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06A298-4785-4449-957B-AA354F7CE194}">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100000"/>
            </a:lnSpc>
            <a:spcBef>
              <a:spcPct val="0"/>
            </a:spcBef>
            <a:spcAft>
              <a:spcPct val="35000"/>
            </a:spcAft>
            <a:buNone/>
          </a:pPr>
          <a:r>
            <a:rPr lang="en-US" sz="2500" b="0" i="0" kern="1200"/>
            <a:t>must retain personal information used to make a decision for at least two years.</a:t>
          </a:r>
          <a:endParaRPr lang="en-US" sz="2500" kern="1200"/>
        </a:p>
      </dsp:txBody>
      <dsp:txXfrm>
        <a:off x="1507738" y="707092"/>
        <a:ext cx="9007861" cy="1305401"/>
      </dsp:txXfrm>
    </dsp:sp>
    <dsp:sp modelId="{55940580-AB25-4515-B451-670C8ED1529F}">
      <dsp:nvSpPr>
        <dsp:cNvPr id="0" name=""/>
        <dsp:cNvSpPr/>
      </dsp:nvSpPr>
      <dsp:spPr>
        <a:xfrm>
          <a:off x="0" y="2338844"/>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FDB0B0-FA5A-4CBA-B4CE-21E46DE8CF91}">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E4ABD1-FD40-4ACC-B808-FA91F475D899}">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100000"/>
            </a:lnSpc>
            <a:spcBef>
              <a:spcPct val="0"/>
            </a:spcBef>
            <a:spcAft>
              <a:spcPct val="35000"/>
            </a:spcAft>
            <a:buNone/>
          </a:pPr>
          <a:r>
            <a:rPr lang="en-US" sz="2500" b="0" i="0" kern="1200"/>
            <a:t>administrative controls, access rights, and auditing required to reduce the risk and to preserve the privacy of individuals.</a:t>
          </a:r>
          <a:endParaRPr lang="en-US" sz="2500" kern="1200"/>
        </a:p>
      </dsp:txBody>
      <dsp:txXfrm>
        <a:off x="1507738" y="2338844"/>
        <a:ext cx="9007861" cy="130540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62708-62F0-4FC2-9B0B-6A66A92D7C8B}">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379901-FBAB-455D-8EEB-D1DE4F7F834B}">
      <dsp:nvSpPr>
        <dsp:cNvPr id="0" name=""/>
        <dsp:cNvSpPr/>
      </dsp:nvSpPr>
      <dsp:spPr>
        <a:xfrm>
          <a:off x="375988" y="280191"/>
          <a:ext cx="683614" cy="6836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D2244A-3285-43C1-A178-F5F018ED6AE9}">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endParaRPr lang="en-US" sz="2100" kern="1200" dirty="0"/>
        </a:p>
      </dsp:txBody>
      <dsp:txXfrm>
        <a:off x="1435590" y="531"/>
        <a:ext cx="9080009" cy="1242935"/>
      </dsp:txXfrm>
    </dsp:sp>
    <dsp:sp modelId="{656D9B24-A73F-4B32-B744-FCBA302109A1}">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525DBB-71F7-4279-9905-21C780E75652}">
      <dsp:nvSpPr>
        <dsp:cNvPr id="0" name=""/>
        <dsp:cNvSpPr/>
      </dsp:nvSpPr>
      <dsp:spPr>
        <a:xfrm>
          <a:off x="375988" y="183386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21335A-8E0B-4373-A086-20D609A86DA6}">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b="0" i="0" kern="1200"/>
            <a:t>Don’t enter sensitive or personal information into any tools not managed by the GC.</a:t>
          </a:r>
          <a:endParaRPr lang="en-US" sz="2100" kern="1200"/>
        </a:p>
      </dsp:txBody>
      <dsp:txXfrm>
        <a:off x="1435590" y="1554201"/>
        <a:ext cx="9080009" cy="1242935"/>
      </dsp:txXfrm>
    </dsp:sp>
    <dsp:sp modelId="{359325C2-19DD-4AE4-AD81-FCBF37E35622}">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99C920-C51B-440F-AE48-BEB8DA0C8B82}">
      <dsp:nvSpPr>
        <dsp:cNvPr id="0" name=""/>
        <dsp:cNvSpPr/>
      </dsp:nvSpPr>
      <dsp:spPr>
        <a:xfrm>
          <a:off x="375988" y="338753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EC5DA2-3B78-40A8-B1C3-E03450257BB3}">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b="0" i="0" kern="1200"/>
            <a:t>Ask legal services and the departmental chief security officer (CSO) to review a supplier’s terms of use, privacy policy and other legal documents before using any system to process sensitive or proprietary information.</a:t>
          </a:r>
          <a:endParaRPr lang="en-US" sz="2100" kern="1200"/>
        </a:p>
      </dsp:txBody>
      <dsp:txXfrm>
        <a:off x="1435590" y="3107870"/>
        <a:ext cx="9080009" cy="12429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0.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8.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8CBEDA-3DE6-4960-8A99-357C809A2FD0}" type="datetimeFigureOut">
              <a:rPr lang="en-CA" smtClean="0"/>
              <a:t>2023-10-22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B8C844-2912-4DA6-97C1-73D19BA8BA9C}" type="slidenum">
              <a:rPr lang="en-CA" smtClean="0"/>
              <a:t>‹#›</a:t>
            </a:fld>
            <a:endParaRPr lang="en-CA"/>
          </a:p>
        </p:txBody>
      </p:sp>
    </p:spTree>
    <p:extLst>
      <p:ext uri="{BB962C8B-B14F-4D97-AF65-F5344CB8AC3E}">
        <p14:creationId xmlns:p14="http://schemas.microsoft.com/office/powerpoint/2010/main" val="122788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tbs-sct.canada.ca/pol/doc-eng.aspx?id=27167"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latin typeface="Noto Sans" panose="020B0502040504020204" pitchFamily="34" charset="0"/>
              </a:rPr>
              <a:t>seeks to raise awareness and foster coordination among federal institutions.</a:t>
            </a:r>
            <a:endParaRPr lang="en-CA" sz="1200" dirty="0"/>
          </a:p>
          <a:p>
            <a:endParaRPr lang="en-CA" dirty="0"/>
          </a:p>
        </p:txBody>
      </p:sp>
      <p:sp>
        <p:nvSpPr>
          <p:cNvPr id="4" name="Slide Number Placeholder 3"/>
          <p:cNvSpPr>
            <a:spLocks noGrp="1"/>
          </p:cNvSpPr>
          <p:nvPr>
            <p:ph type="sldNum" sz="quarter" idx="5"/>
          </p:nvPr>
        </p:nvSpPr>
        <p:spPr/>
        <p:txBody>
          <a:bodyPr/>
          <a:lstStyle/>
          <a:p>
            <a:fld id="{EDB8C844-2912-4DA6-97C1-73D19BA8BA9C}" type="slidenum">
              <a:rPr lang="en-CA" smtClean="0"/>
              <a:t>2</a:t>
            </a:fld>
            <a:endParaRPr lang="en-CA"/>
          </a:p>
        </p:txBody>
      </p:sp>
    </p:spTree>
    <p:extLst>
      <p:ext uri="{BB962C8B-B14F-4D97-AF65-F5344CB8AC3E}">
        <p14:creationId xmlns:p14="http://schemas.microsoft.com/office/powerpoint/2010/main" val="801148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b="0" i="0" dirty="0">
                <a:solidFill>
                  <a:schemeClr val="tx2"/>
                </a:solidFill>
                <a:effectLst/>
                <a:latin typeface="Noto Sans" panose="020B0502040504020204" pitchFamily="34" charset="0"/>
              </a:rPr>
              <a:t>If the output of a generative AI tool results in the creation of new personal information, the new information must also be managed according to privacy requirements. </a:t>
            </a:r>
            <a:endParaRPr lang="en-CA" sz="1500" dirty="0">
              <a:solidFill>
                <a:schemeClr val="tx2"/>
              </a:solidFill>
              <a:latin typeface="Noto Sans" panose="020B0502040504020204" pitchFamily="34" charset="0"/>
            </a:endParaRPr>
          </a:p>
          <a:p>
            <a:pPr lvl="1"/>
            <a:r>
              <a:rPr lang="en-US" sz="1500" b="0" i="0" dirty="0">
                <a:solidFill>
                  <a:schemeClr val="tx2"/>
                </a:solidFill>
                <a:effectLst/>
                <a:latin typeface="Noto Sans" panose="020B0502040504020204" pitchFamily="34" charset="0"/>
              </a:rPr>
              <a:t>Users should validate any personal information created by a generative AI tool to make sure that it is accurate, up-to-date and complete. As well, users must ensure that any new personal information is not disclosed for a purpose that is inconsistent with that for which it was collected.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33333"/>
              </a:solidFill>
              <a:effectLst/>
              <a:latin typeface="Noto Sans" panose="020B050204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Noto Sans" panose="020B0502040504020204" pitchFamily="34" charset="0"/>
              </a:rPr>
              <a:t>sharing the new information about the individual with a different program for an unrelated benefit may not be appropriate and may constitute a privacy breach.</a:t>
            </a:r>
            <a:endParaRPr lang="en-CA" dirty="0"/>
          </a:p>
          <a:p>
            <a:endParaRPr lang="en-CA" dirty="0"/>
          </a:p>
        </p:txBody>
      </p:sp>
      <p:sp>
        <p:nvSpPr>
          <p:cNvPr id="4" name="Slide Number Placeholder 3"/>
          <p:cNvSpPr>
            <a:spLocks noGrp="1"/>
          </p:cNvSpPr>
          <p:nvPr>
            <p:ph type="sldNum" sz="quarter" idx="5"/>
          </p:nvPr>
        </p:nvSpPr>
        <p:spPr/>
        <p:txBody>
          <a:bodyPr/>
          <a:lstStyle/>
          <a:p>
            <a:fld id="{EDB8C844-2912-4DA6-97C1-73D19BA8BA9C}" type="slidenum">
              <a:rPr lang="en-CA" smtClean="0"/>
              <a:t>14</a:t>
            </a:fld>
            <a:endParaRPr lang="en-CA"/>
          </a:p>
        </p:txBody>
      </p:sp>
    </p:spTree>
    <p:extLst>
      <p:ext uri="{BB962C8B-B14F-4D97-AF65-F5344CB8AC3E}">
        <p14:creationId xmlns:p14="http://schemas.microsoft.com/office/powerpoint/2010/main" val="3141638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all personal information they collect and use can be made available to the individual concerned and that individual can access and correct it upon request.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De-identification and the use of synthetic data can help institutions reduce the impact and likelihood of privacy breaches when training, using and evaluating the outputs of generative AI tools.</a:t>
            </a:r>
            <a:endParaRPr lang="en-US" dirty="0"/>
          </a:p>
          <a:p>
            <a:pPr algn="l">
              <a:buFont typeface="Arial" panose="020B0604020202020204" pitchFamily="34" charset="0"/>
              <a:buChar char="•"/>
            </a:pPr>
            <a:r>
              <a:rPr lang="en-US" b="0" i="0" dirty="0">
                <a:solidFill>
                  <a:srgbClr val="333333"/>
                </a:solidFill>
                <a:effectLst/>
                <a:latin typeface="Noto Sans" panose="020B0502040504020204" pitchFamily="34" charset="0"/>
              </a:rPr>
              <a:t>personal information can only be collected if it is directly related to the program or activity</a:t>
            </a:r>
          </a:p>
          <a:p>
            <a:pPr algn="l">
              <a:buFont typeface="Arial" panose="020B0604020202020204" pitchFamily="34" charset="0"/>
              <a:buChar char="•"/>
            </a:pPr>
            <a:r>
              <a:rPr lang="en-US" b="0" i="0" dirty="0">
                <a:solidFill>
                  <a:srgbClr val="333333"/>
                </a:solidFill>
                <a:effectLst/>
                <a:latin typeface="Noto Sans" panose="020B0502040504020204" pitchFamily="34" charset="0"/>
              </a:rPr>
              <a:t>it may only be used for the purpose for which it was collected or for a use consistent with that purpose</a:t>
            </a:r>
          </a:p>
          <a:p>
            <a:pPr algn="l">
              <a:buFont typeface="Arial" panose="020B0604020202020204" pitchFamily="34" charset="0"/>
              <a:buChar char="•"/>
            </a:pPr>
            <a:r>
              <a:rPr lang="en-US" b="0" i="0" dirty="0">
                <a:solidFill>
                  <a:srgbClr val="333333"/>
                </a:solidFill>
                <a:effectLst/>
                <a:latin typeface="Noto Sans" panose="020B0502040504020204" pitchFamily="34" charset="0"/>
              </a:rPr>
              <a:t>it has limited permissible disclosures outlined in the legislation</a:t>
            </a:r>
          </a:p>
          <a:p>
            <a:pPr algn="l">
              <a:buFont typeface="Arial" panose="020B0604020202020204" pitchFamily="34" charset="0"/>
              <a:buChar char="•"/>
            </a:pPr>
            <a:r>
              <a:rPr lang="en-US" b="0" i="0" dirty="0">
                <a:solidFill>
                  <a:srgbClr val="333333"/>
                </a:solidFill>
                <a:effectLst/>
                <a:latin typeface="Noto Sans" panose="020B0502040504020204" pitchFamily="34" charset="0"/>
              </a:rPr>
              <a:t>institutions must be transparent about how they treat and safeguard the personal information they collect once it is under the control of the government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CA" dirty="0"/>
          </a:p>
        </p:txBody>
      </p:sp>
      <p:sp>
        <p:nvSpPr>
          <p:cNvPr id="4" name="Slide Number Placeholder 3"/>
          <p:cNvSpPr>
            <a:spLocks noGrp="1"/>
          </p:cNvSpPr>
          <p:nvPr>
            <p:ph type="sldNum" sz="quarter" idx="5"/>
          </p:nvPr>
        </p:nvSpPr>
        <p:spPr/>
        <p:txBody>
          <a:bodyPr/>
          <a:lstStyle/>
          <a:p>
            <a:fld id="{EDB8C844-2912-4DA6-97C1-73D19BA8BA9C}" type="slidenum">
              <a:rPr lang="en-CA" smtClean="0"/>
              <a:t>15</a:t>
            </a:fld>
            <a:endParaRPr lang="en-CA"/>
          </a:p>
        </p:txBody>
      </p:sp>
    </p:spTree>
    <p:extLst>
      <p:ext uri="{BB962C8B-B14F-4D97-AF65-F5344CB8AC3E}">
        <p14:creationId xmlns:p14="http://schemas.microsoft.com/office/powerpoint/2010/main" val="1590416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must retain personal information that is used to make a decision about an individual for at least two 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administrative controls, access rights, and auditing are also important to reduce the risk of inadvertent disclosure or unauthorized access, re-identification or inference, and to generally preserve the privacy of individuals.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CA" dirty="0"/>
          </a:p>
        </p:txBody>
      </p:sp>
      <p:sp>
        <p:nvSpPr>
          <p:cNvPr id="4" name="Slide Number Placeholder 3"/>
          <p:cNvSpPr>
            <a:spLocks noGrp="1"/>
          </p:cNvSpPr>
          <p:nvPr>
            <p:ph type="sldNum" sz="quarter" idx="5"/>
          </p:nvPr>
        </p:nvSpPr>
        <p:spPr/>
        <p:txBody>
          <a:bodyPr/>
          <a:lstStyle/>
          <a:p>
            <a:fld id="{EDB8C844-2912-4DA6-97C1-73D19BA8BA9C}" type="slidenum">
              <a:rPr lang="en-CA" smtClean="0"/>
              <a:t>16</a:t>
            </a:fld>
            <a:endParaRPr lang="en-CA"/>
          </a:p>
        </p:txBody>
      </p:sp>
    </p:spTree>
    <p:extLst>
      <p:ext uri="{BB962C8B-B14F-4D97-AF65-F5344CB8AC3E}">
        <p14:creationId xmlns:p14="http://schemas.microsoft.com/office/powerpoint/2010/main" val="1129534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Noto Sans" panose="020B0502040504020204" pitchFamily="34" charset="0"/>
              </a:rPr>
              <a:t>Generative AI tools can produce content that is discriminatory or not representative, or that includes biases or stereotypes (for example, biases relating to multiple and intersecting identity factors such as gender, race and ethnicity).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Noto Sans" panose="020B0502040504020204" pitchFamily="34" charset="0"/>
              </a:rPr>
              <a:t>Many generative models are trained on large amounts of data from the Internet, which is often the source of these biases. For example, training data is likely to reflect predominant historical biases and may not include perspectives that are less prevalent in the data or that have emerged since the model was trained. </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33333"/>
              </a:solidFill>
              <a:effectLst/>
              <a:latin typeface="Noto Sans" panose="020B0502040504020204" pitchFamily="34" charset="0"/>
            </a:endParaRPr>
          </a:p>
          <a:p>
            <a:endParaRPr lang="en-CA" dirty="0"/>
          </a:p>
        </p:txBody>
      </p:sp>
      <p:sp>
        <p:nvSpPr>
          <p:cNvPr id="4" name="Slide Number Placeholder 3"/>
          <p:cNvSpPr>
            <a:spLocks noGrp="1"/>
          </p:cNvSpPr>
          <p:nvPr>
            <p:ph type="sldNum" sz="quarter" idx="5"/>
          </p:nvPr>
        </p:nvSpPr>
        <p:spPr/>
        <p:txBody>
          <a:bodyPr/>
          <a:lstStyle/>
          <a:p>
            <a:fld id="{EDB8C844-2912-4DA6-97C1-73D19BA8BA9C}" type="slidenum">
              <a:rPr lang="en-CA" smtClean="0"/>
              <a:t>22</a:t>
            </a:fld>
            <a:endParaRPr lang="en-CA"/>
          </a:p>
        </p:txBody>
      </p:sp>
    </p:spTree>
    <p:extLst>
      <p:ext uri="{BB962C8B-B14F-4D97-AF65-F5344CB8AC3E}">
        <p14:creationId xmlns:p14="http://schemas.microsoft.com/office/powerpoint/2010/main" val="3693396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Strive to understand the data that was used to train the tool, for example, where it came from, what it includes, and how it was selected and prepared.</a:t>
            </a:r>
          </a:p>
          <a:p>
            <a:endParaRPr lang="en-CA" dirty="0"/>
          </a:p>
        </p:txBody>
      </p:sp>
      <p:sp>
        <p:nvSpPr>
          <p:cNvPr id="4" name="Slide Number Placeholder 3"/>
          <p:cNvSpPr>
            <a:spLocks noGrp="1"/>
          </p:cNvSpPr>
          <p:nvPr>
            <p:ph type="sldNum" sz="quarter" idx="5"/>
          </p:nvPr>
        </p:nvSpPr>
        <p:spPr/>
        <p:txBody>
          <a:bodyPr/>
          <a:lstStyle/>
          <a:p>
            <a:fld id="{EDB8C844-2912-4DA6-97C1-73D19BA8BA9C}" type="slidenum">
              <a:rPr lang="en-CA" smtClean="0"/>
              <a:t>24</a:t>
            </a:fld>
            <a:endParaRPr lang="en-CA"/>
          </a:p>
        </p:txBody>
      </p:sp>
    </p:spTree>
    <p:extLst>
      <p:ext uri="{BB962C8B-B14F-4D97-AF65-F5344CB8AC3E}">
        <p14:creationId xmlns:p14="http://schemas.microsoft.com/office/powerpoint/2010/main" val="4007819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Consider potential biases and mitigation approaches from the planning and design stage, including by completing a gender-based analysis plus (GBA Plus) to understand how your deployment of generative AI tools might impact different population groups.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Consult diversity and inclusion experts in your organization to identify impacts of the use of generative AI tools on different population groups and to develop measures to address those impacts.</a:t>
            </a:r>
            <a:endParaRPr lang="en-US" dirty="0"/>
          </a:p>
          <a:p>
            <a:endParaRPr lang="en-CA" dirty="0"/>
          </a:p>
        </p:txBody>
      </p:sp>
      <p:sp>
        <p:nvSpPr>
          <p:cNvPr id="4" name="Slide Number Placeholder 3"/>
          <p:cNvSpPr>
            <a:spLocks noGrp="1"/>
          </p:cNvSpPr>
          <p:nvPr>
            <p:ph type="sldNum" sz="quarter" idx="5"/>
          </p:nvPr>
        </p:nvSpPr>
        <p:spPr/>
        <p:txBody>
          <a:bodyPr/>
          <a:lstStyle/>
          <a:p>
            <a:fld id="{EDB8C844-2912-4DA6-97C1-73D19BA8BA9C}" type="slidenum">
              <a:rPr lang="en-CA" smtClean="0"/>
              <a:t>25</a:t>
            </a:fld>
            <a:endParaRPr lang="en-CA"/>
          </a:p>
        </p:txBody>
      </p:sp>
    </p:spTree>
    <p:extLst>
      <p:ext uri="{BB962C8B-B14F-4D97-AF65-F5344CB8AC3E}">
        <p14:creationId xmlns:p14="http://schemas.microsoft.com/office/powerpoint/2010/main" val="934968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Don’t consider generated content as authoritative. Review it for factual and contextual accuracy by, for example, checking it against information from trusted sources.</a:t>
            </a:r>
          </a:p>
          <a:p>
            <a:endParaRPr lang="en-CA" dirty="0"/>
          </a:p>
        </p:txBody>
      </p:sp>
      <p:sp>
        <p:nvSpPr>
          <p:cNvPr id="4" name="Slide Number Placeholder 3"/>
          <p:cNvSpPr>
            <a:spLocks noGrp="1"/>
          </p:cNvSpPr>
          <p:nvPr>
            <p:ph type="sldNum" sz="quarter" idx="5"/>
          </p:nvPr>
        </p:nvSpPr>
        <p:spPr/>
        <p:txBody>
          <a:bodyPr/>
          <a:lstStyle/>
          <a:p>
            <a:fld id="{EDB8C844-2912-4DA6-97C1-73D19BA8BA9C}" type="slidenum">
              <a:rPr lang="en-CA" smtClean="0"/>
              <a:t>27</a:t>
            </a:fld>
            <a:endParaRPr lang="en-CA"/>
          </a:p>
        </p:txBody>
      </p:sp>
    </p:spTree>
    <p:extLst>
      <p:ext uri="{BB962C8B-B14F-4D97-AF65-F5344CB8AC3E}">
        <p14:creationId xmlns:p14="http://schemas.microsoft.com/office/powerpoint/2010/main" val="4122531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Noto Sans" panose="020B0502040504020204" pitchFamily="34" charset="0"/>
              </a:rPr>
              <a:t>For example, some users may be prone to uncritically accept system recommendations or other outputs, which could be incorrect.</a:t>
            </a:r>
          </a:p>
          <a:p>
            <a:r>
              <a:rPr lang="en-US" b="0" i="0" dirty="0">
                <a:solidFill>
                  <a:srgbClr val="333333"/>
                </a:solidFill>
                <a:effectLst/>
                <a:latin typeface="Noto Sans" panose="020B0502040504020204" pitchFamily="34" charset="0"/>
              </a:rPr>
              <a:t>automation bias, which is a tendency to </a:t>
            </a:r>
            <a:r>
              <a:rPr lang="en-US" b="0" i="0" dirty="0" err="1">
                <a:solidFill>
                  <a:srgbClr val="333333"/>
                </a:solidFill>
                <a:effectLst/>
                <a:latin typeface="Noto Sans" panose="020B0502040504020204" pitchFamily="34" charset="0"/>
              </a:rPr>
              <a:t>favour</a:t>
            </a:r>
            <a:r>
              <a:rPr lang="en-US" b="0" i="0" dirty="0">
                <a:solidFill>
                  <a:srgbClr val="333333"/>
                </a:solidFill>
                <a:effectLst/>
                <a:latin typeface="Noto Sans" panose="020B0502040504020204" pitchFamily="34" charset="0"/>
              </a:rPr>
              <a:t> results generated by automated systems, even in the presence of contrary information from non-automated sources. </a:t>
            </a:r>
          </a:p>
          <a:p>
            <a:r>
              <a:rPr lang="en-US" b="0" i="0" dirty="0">
                <a:solidFill>
                  <a:srgbClr val="333333"/>
                </a:solidFill>
                <a:effectLst/>
                <a:latin typeface="Noto Sans" panose="020B0502040504020204" pitchFamily="34" charset="0"/>
              </a:rPr>
              <a:t>automation bias, which is a tendency to </a:t>
            </a:r>
            <a:r>
              <a:rPr lang="en-US" b="0" i="0" dirty="0" err="1">
                <a:solidFill>
                  <a:srgbClr val="333333"/>
                </a:solidFill>
                <a:effectLst/>
                <a:latin typeface="Noto Sans" panose="020B0502040504020204" pitchFamily="34" charset="0"/>
              </a:rPr>
              <a:t>favour</a:t>
            </a:r>
            <a:r>
              <a:rPr lang="en-US" b="0" i="0" dirty="0">
                <a:solidFill>
                  <a:srgbClr val="333333"/>
                </a:solidFill>
                <a:effectLst/>
                <a:latin typeface="Noto Sans" panose="020B0502040504020204" pitchFamily="34" charset="0"/>
              </a:rPr>
              <a:t> results generated by automated systems, even in the presence of contrary information from non-automated sources. </a:t>
            </a:r>
            <a:endParaRPr lang="en-CA" dirty="0"/>
          </a:p>
        </p:txBody>
      </p:sp>
      <p:sp>
        <p:nvSpPr>
          <p:cNvPr id="4" name="Slide Number Placeholder 3"/>
          <p:cNvSpPr>
            <a:spLocks noGrp="1"/>
          </p:cNvSpPr>
          <p:nvPr>
            <p:ph type="sldNum" sz="quarter" idx="5"/>
          </p:nvPr>
        </p:nvSpPr>
        <p:spPr/>
        <p:txBody>
          <a:bodyPr/>
          <a:lstStyle/>
          <a:p>
            <a:fld id="{EDB8C844-2912-4DA6-97C1-73D19BA8BA9C}" type="slidenum">
              <a:rPr lang="en-CA" smtClean="0"/>
              <a:t>34</a:t>
            </a:fld>
            <a:endParaRPr lang="en-CA"/>
          </a:p>
        </p:txBody>
      </p:sp>
    </p:spTree>
    <p:extLst>
      <p:ext uri="{BB962C8B-B14F-4D97-AF65-F5344CB8AC3E}">
        <p14:creationId xmlns:p14="http://schemas.microsoft.com/office/powerpoint/2010/main" val="3918554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Consult your institution’s legal services about the legal risks of deploying generative AI tools or using them in service delivery. The consultation could involve a review of the supplier’s terms of use, copyright policy, privacy policy and other legal documents.</a:t>
            </a:r>
            <a:endParaRPr lang="en-US" dirty="0"/>
          </a:p>
          <a:p>
            <a:endParaRPr lang="en-CA" dirty="0"/>
          </a:p>
        </p:txBody>
      </p:sp>
      <p:sp>
        <p:nvSpPr>
          <p:cNvPr id="4" name="Slide Number Placeholder 3"/>
          <p:cNvSpPr>
            <a:spLocks noGrp="1"/>
          </p:cNvSpPr>
          <p:nvPr>
            <p:ph type="sldNum" sz="quarter" idx="5"/>
          </p:nvPr>
        </p:nvSpPr>
        <p:spPr/>
        <p:txBody>
          <a:bodyPr/>
          <a:lstStyle/>
          <a:p>
            <a:fld id="{EDB8C844-2912-4DA6-97C1-73D19BA8BA9C}" type="slidenum">
              <a:rPr lang="en-CA" smtClean="0"/>
              <a:t>36</a:t>
            </a:fld>
            <a:endParaRPr lang="en-CA"/>
          </a:p>
        </p:txBody>
      </p:sp>
    </p:spTree>
    <p:extLst>
      <p:ext uri="{BB962C8B-B14F-4D97-AF65-F5344CB8AC3E}">
        <p14:creationId xmlns:p14="http://schemas.microsoft.com/office/powerpoint/2010/main" val="3737683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Check whether system outputs are identical or substantially similar to copyright-protected material.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Give proper attribution, where appropriate, or remove this material to minimize the risk of infringement of intellectual property rights.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Consult designated officials on the licensing and administration of Crown copyright if you are planning to include outputs in public communications, in accordance with the </a:t>
            </a:r>
            <a:r>
              <a:rPr lang="en-US" b="0" i="1" u="sng" dirty="0">
                <a:hlinkClick r:id="rId3"/>
              </a:rPr>
              <a:t>Procedures for Publishing</a:t>
            </a:r>
            <a:r>
              <a:rPr lang="en-US" b="0" i="0" dirty="0"/>
              <a: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CA" dirty="0"/>
          </a:p>
        </p:txBody>
      </p:sp>
      <p:sp>
        <p:nvSpPr>
          <p:cNvPr id="4" name="Slide Number Placeholder 3"/>
          <p:cNvSpPr>
            <a:spLocks noGrp="1"/>
          </p:cNvSpPr>
          <p:nvPr>
            <p:ph type="sldNum" sz="quarter" idx="5"/>
          </p:nvPr>
        </p:nvSpPr>
        <p:spPr/>
        <p:txBody>
          <a:bodyPr/>
          <a:lstStyle/>
          <a:p>
            <a:fld id="{EDB8C844-2912-4DA6-97C1-73D19BA8BA9C}" type="slidenum">
              <a:rPr lang="en-CA" smtClean="0"/>
              <a:t>37</a:t>
            </a:fld>
            <a:endParaRPr lang="en-CA"/>
          </a:p>
        </p:txBody>
      </p:sp>
    </p:spTree>
    <p:extLst>
      <p:ext uri="{BB962C8B-B14F-4D97-AF65-F5344CB8AC3E}">
        <p14:creationId xmlns:p14="http://schemas.microsoft.com/office/powerpoint/2010/main" val="907025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Generative AI is trained on large volumes of data, including publicly available data from the internet. </a:t>
            </a:r>
            <a:endParaRPr lang="en-CA" dirty="0"/>
          </a:p>
        </p:txBody>
      </p:sp>
      <p:sp>
        <p:nvSpPr>
          <p:cNvPr id="4" name="Slide Number Placeholder 3"/>
          <p:cNvSpPr>
            <a:spLocks noGrp="1"/>
          </p:cNvSpPr>
          <p:nvPr>
            <p:ph type="sldNum" sz="quarter" idx="5"/>
          </p:nvPr>
        </p:nvSpPr>
        <p:spPr/>
        <p:txBody>
          <a:bodyPr/>
          <a:lstStyle/>
          <a:p>
            <a:fld id="{EDB8C844-2912-4DA6-97C1-73D19BA8BA9C}" type="slidenum">
              <a:rPr lang="en-CA" smtClean="0"/>
              <a:t>3</a:t>
            </a:fld>
            <a:endParaRPr lang="en-CA"/>
          </a:p>
        </p:txBody>
      </p:sp>
    </p:spTree>
    <p:extLst>
      <p:ext uri="{BB962C8B-B14F-4D97-AF65-F5344CB8AC3E}">
        <p14:creationId xmlns:p14="http://schemas.microsoft.com/office/powerpoint/2010/main" val="40063178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t>Where feasible, train your model using open-source data that has no restrictions on such use.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Be transparent about your use of generative AI, including by notifying users if they are interacting with a system rather than a human. Where relevant, include a disclaimer to minimize liability risks.</a:t>
            </a:r>
          </a:p>
          <a:p>
            <a:endParaRPr lang="en-US" dirty="0"/>
          </a:p>
          <a:p>
            <a:endParaRPr lang="en-US" dirty="0"/>
          </a:p>
          <a:p>
            <a:endParaRPr lang="en-CA" dirty="0"/>
          </a:p>
        </p:txBody>
      </p:sp>
      <p:sp>
        <p:nvSpPr>
          <p:cNvPr id="4" name="Slide Number Placeholder 3"/>
          <p:cNvSpPr>
            <a:spLocks noGrp="1"/>
          </p:cNvSpPr>
          <p:nvPr>
            <p:ph type="sldNum" sz="quarter" idx="5"/>
          </p:nvPr>
        </p:nvSpPr>
        <p:spPr/>
        <p:txBody>
          <a:bodyPr/>
          <a:lstStyle/>
          <a:p>
            <a:fld id="{EDB8C844-2912-4DA6-97C1-73D19BA8BA9C}" type="slidenum">
              <a:rPr lang="en-CA" smtClean="0"/>
              <a:t>38</a:t>
            </a:fld>
            <a:endParaRPr lang="en-CA"/>
          </a:p>
        </p:txBody>
      </p:sp>
    </p:spTree>
    <p:extLst>
      <p:ext uri="{BB962C8B-B14F-4D97-AF65-F5344CB8AC3E}">
        <p14:creationId xmlns:p14="http://schemas.microsoft.com/office/powerpoint/2010/main" val="38794613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These emissions come not only from the compute used to train and operate generative models but also from the production and transportation of the servers that support the AI programs.</a:t>
            </a:r>
          </a:p>
          <a:p>
            <a:endParaRPr lang="en-CA" dirty="0"/>
          </a:p>
        </p:txBody>
      </p:sp>
      <p:sp>
        <p:nvSpPr>
          <p:cNvPr id="4" name="Slide Number Placeholder 3"/>
          <p:cNvSpPr>
            <a:spLocks noGrp="1"/>
          </p:cNvSpPr>
          <p:nvPr>
            <p:ph type="sldNum" sz="quarter" idx="5"/>
          </p:nvPr>
        </p:nvSpPr>
        <p:spPr/>
        <p:txBody>
          <a:bodyPr/>
          <a:lstStyle/>
          <a:p>
            <a:fld id="{EDB8C844-2912-4DA6-97C1-73D19BA8BA9C}" type="slidenum">
              <a:rPr lang="en-CA" smtClean="0"/>
              <a:t>43</a:t>
            </a:fld>
            <a:endParaRPr lang="en-CA"/>
          </a:p>
        </p:txBody>
      </p:sp>
    </p:spTree>
    <p:extLst>
      <p:ext uri="{BB962C8B-B14F-4D97-AF65-F5344CB8AC3E}">
        <p14:creationId xmlns:p14="http://schemas.microsoft.com/office/powerpoint/2010/main" val="1770625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Fair: </a:t>
            </a:r>
            <a:r>
              <a:rPr lang="en-US" b="0" i="0" dirty="0"/>
              <a:t>ensure that content from these tools does not include or amplify biases and that it complies with human rights, accessibility, and procedural and substantive fairness obligations</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Accountable:</a:t>
            </a:r>
            <a:r>
              <a:rPr lang="en-US" b="0" i="0" dirty="0"/>
              <a:t> take responsibility for the content generated by these tools. This includes making sure it is factual, legal, ethical, and compliant with the terms of use</a:t>
            </a:r>
            <a:endParaRPr lang="en-US" dirty="0"/>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Secure:</a:t>
            </a:r>
            <a:r>
              <a:rPr lang="en-US" b="0" i="0" dirty="0"/>
              <a:t> ensure that the infrastructure and tools are appropriate for the security classification of the information and that privacy and personal information are protected</a:t>
            </a:r>
            <a:endParaRPr lang="en-US" dirty="0"/>
          </a:p>
          <a:p>
            <a:endParaRPr lang="en-CA" dirty="0"/>
          </a:p>
          <a:p>
            <a:endParaRPr lang="en-CA" dirty="0"/>
          </a:p>
        </p:txBody>
      </p:sp>
      <p:sp>
        <p:nvSpPr>
          <p:cNvPr id="4" name="Slide Number Placeholder 3"/>
          <p:cNvSpPr>
            <a:spLocks noGrp="1"/>
          </p:cNvSpPr>
          <p:nvPr>
            <p:ph type="sldNum" sz="quarter" idx="5"/>
          </p:nvPr>
        </p:nvSpPr>
        <p:spPr/>
        <p:txBody>
          <a:bodyPr/>
          <a:lstStyle/>
          <a:p>
            <a:fld id="{EDB8C844-2912-4DA6-97C1-73D19BA8BA9C}" type="slidenum">
              <a:rPr lang="en-CA" smtClean="0"/>
              <a:t>7</a:t>
            </a:fld>
            <a:endParaRPr lang="en-CA"/>
          </a:p>
        </p:txBody>
      </p:sp>
    </p:spTree>
    <p:extLst>
      <p:ext uri="{BB962C8B-B14F-4D97-AF65-F5344CB8AC3E}">
        <p14:creationId xmlns:p14="http://schemas.microsoft.com/office/powerpoint/2010/main" val="144755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Transparent:</a:t>
            </a:r>
            <a:r>
              <a:rPr lang="en-US" b="0" i="0" dirty="0"/>
              <a:t> identify content that has been produced using generative AI; notify users that they are interacting with an AI tool; document decisions and be able to provide explanations if tools are used to support decision-making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Educated:</a:t>
            </a:r>
            <a:r>
              <a:rPr lang="en-US" b="0" i="0" dirty="0"/>
              <a:t> learn about the strengths, limitations and responsible use of the tools; learn how to create effective prompts and to identify potential weaknesses in the outputs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Relevant:</a:t>
            </a:r>
            <a:r>
              <a:rPr lang="en-US" b="0" i="0" dirty="0"/>
              <a:t> make sure the use of generative AI tools supports user and organizational needs and contributes to improved outcomes for Canadians; identify appropriate tools for the task; AI tools aren’t the best choice in every situation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endParaRPr lang="en-CA" dirty="0"/>
          </a:p>
        </p:txBody>
      </p:sp>
      <p:sp>
        <p:nvSpPr>
          <p:cNvPr id="4" name="Slide Number Placeholder 3"/>
          <p:cNvSpPr>
            <a:spLocks noGrp="1"/>
          </p:cNvSpPr>
          <p:nvPr>
            <p:ph type="sldNum" sz="quarter" idx="5"/>
          </p:nvPr>
        </p:nvSpPr>
        <p:spPr/>
        <p:txBody>
          <a:bodyPr/>
          <a:lstStyle/>
          <a:p>
            <a:fld id="{EDB8C844-2912-4DA6-97C1-73D19BA8BA9C}" type="slidenum">
              <a:rPr lang="en-CA" smtClean="0"/>
              <a:t>8</a:t>
            </a:fld>
            <a:endParaRPr lang="en-CA"/>
          </a:p>
        </p:txBody>
      </p:sp>
    </p:spTree>
    <p:extLst>
      <p:ext uri="{BB962C8B-B14F-4D97-AF65-F5344CB8AC3E}">
        <p14:creationId xmlns:p14="http://schemas.microsoft.com/office/powerpoint/2010/main" val="3005444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Noto Sans" panose="020B0502040504020204" pitchFamily="34" charset="0"/>
              </a:rPr>
              <a:t>For example, OpenAI instructs users not to employ ChatGPT in decisions about credit, employment, educational institutions, or public assistance services; law enforcement and criminal justice; and migration and asylum. Similarly, Google prohibits users of their generative AI product from making “automated decisions in domains that affect material or individual rights or well-being.” </a:t>
            </a:r>
            <a:endParaRPr lang="en-CA" dirty="0"/>
          </a:p>
        </p:txBody>
      </p:sp>
      <p:sp>
        <p:nvSpPr>
          <p:cNvPr id="4" name="Slide Number Placeholder 3"/>
          <p:cNvSpPr>
            <a:spLocks noGrp="1"/>
          </p:cNvSpPr>
          <p:nvPr>
            <p:ph type="sldNum" sz="quarter" idx="5"/>
          </p:nvPr>
        </p:nvSpPr>
        <p:spPr/>
        <p:txBody>
          <a:bodyPr/>
          <a:lstStyle/>
          <a:p>
            <a:fld id="{EDB8C844-2912-4DA6-97C1-73D19BA8BA9C}" type="slidenum">
              <a:rPr lang="en-CA" smtClean="0"/>
              <a:t>9</a:t>
            </a:fld>
            <a:endParaRPr lang="en-CA"/>
          </a:p>
        </p:txBody>
      </p:sp>
    </p:spTree>
    <p:extLst>
      <p:ext uri="{BB962C8B-B14F-4D97-AF65-F5344CB8AC3E}">
        <p14:creationId xmlns:p14="http://schemas.microsoft.com/office/powerpoint/2010/main" val="451091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b="0" i="0" dirty="0">
                <a:effectLst/>
                <a:latin typeface="Noto Sans" panose="020B0502040504020204" pitchFamily="34" charset="0"/>
              </a:rPr>
              <a:t>can limit federal institutions’ ability to ensure transparency, accountability and fairness in decisions made by generative AI systems or informed by their outputs.</a:t>
            </a:r>
            <a:endParaRPr lang="en-US" sz="1200" dirty="0">
              <a:latin typeface="Noto Sans" panose="020B0502040504020204" pitchFamily="34" charset="0"/>
            </a:endParaRPr>
          </a:p>
          <a:p>
            <a:pPr lvl="1"/>
            <a:r>
              <a:rPr lang="en-US" sz="1200" b="0" i="0" dirty="0">
                <a:effectLst/>
                <a:latin typeface="Noto Sans" panose="020B0502040504020204" pitchFamily="34" charset="0"/>
              </a:rPr>
              <a:t>the terms of use for the generative AI products of many leading technology companies prohibit using their products to make high-impact decisions. </a:t>
            </a:r>
            <a:endParaRPr lang="en-US" sz="1200" dirty="0">
              <a:latin typeface="Noto Sans" panose="020B0502040504020204" pitchFamily="34" charset="0"/>
            </a:endParaRPr>
          </a:p>
          <a:p>
            <a:endParaRPr lang="en-CA" dirty="0"/>
          </a:p>
        </p:txBody>
      </p:sp>
      <p:sp>
        <p:nvSpPr>
          <p:cNvPr id="4" name="Slide Number Placeholder 3"/>
          <p:cNvSpPr>
            <a:spLocks noGrp="1"/>
          </p:cNvSpPr>
          <p:nvPr>
            <p:ph type="sldNum" sz="quarter" idx="5"/>
          </p:nvPr>
        </p:nvSpPr>
        <p:spPr/>
        <p:txBody>
          <a:bodyPr/>
          <a:lstStyle/>
          <a:p>
            <a:fld id="{EDB8C844-2912-4DA6-97C1-73D19BA8BA9C}" type="slidenum">
              <a:rPr lang="en-CA" smtClean="0"/>
              <a:t>10</a:t>
            </a:fld>
            <a:endParaRPr lang="en-CA"/>
          </a:p>
        </p:txBody>
      </p:sp>
    </p:spTree>
    <p:extLst>
      <p:ext uri="{BB962C8B-B14F-4D97-AF65-F5344CB8AC3E}">
        <p14:creationId xmlns:p14="http://schemas.microsoft.com/office/powerpoint/2010/main" val="1391366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DB8C844-2912-4DA6-97C1-73D19BA8BA9C}" type="slidenum">
              <a:rPr lang="en-CA" smtClean="0"/>
              <a:t>11</a:t>
            </a:fld>
            <a:endParaRPr lang="en-CA"/>
          </a:p>
        </p:txBody>
      </p:sp>
    </p:spTree>
    <p:extLst>
      <p:ext uri="{BB962C8B-B14F-4D97-AF65-F5344CB8AC3E}">
        <p14:creationId xmlns:p14="http://schemas.microsoft.com/office/powerpoint/2010/main" val="1566384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333333"/>
                </a:solidFill>
                <a:effectLst/>
                <a:latin typeface="Noto Sans" panose="020B0502040504020204" pitchFamily="34" charset="0"/>
              </a:rPr>
              <a:t>personal information can only be collected if it is directly related to the program or activity</a:t>
            </a:r>
          </a:p>
          <a:p>
            <a:pPr algn="l">
              <a:buFont typeface="Arial" panose="020B0604020202020204" pitchFamily="34" charset="0"/>
              <a:buChar char="•"/>
            </a:pPr>
            <a:r>
              <a:rPr lang="en-US" b="0" i="0" dirty="0">
                <a:solidFill>
                  <a:srgbClr val="333333"/>
                </a:solidFill>
                <a:effectLst/>
                <a:latin typeface="Noto Sans" panose="020B0502040504020204" pitchFamily="34" charset="0"/>
              </a:rPr>
              <a:t>it may only be used for the purpose for which it was collected or for a use consistent with that purpose</a:t>
            </a:r>
          </a:p>
          <a:p>
            <a:pPr algn="l">
              <a:buFont typeface="Arial" panose="020B0604020202020204" pitchFamily="34" charset="0"/>
              <a:buChar char="•"/>
            </a:pPr>
            <a:r>
              <a:rPr lang="en-US" b="0" i="0" dirty="0">
                <a:solidFill>
                  <a:srgbClr val="333333"/>
                </a:solidFill>
                <a:effectLst/>
                <a:latin typeface="Noto Sans" panose="020B0502040504020204" pitchFamily="34" charset="0"/>
              </a:rPr>
              <a:t>it has limited permissible disclosures outlined in the legislation</a:t>
            </a:r>
          </a:p>
          <a:p>
            <a:pPr algn="l">
              <a:buFont typeface="Arial" panose="020B0604020202020204" pitchFamily="34" charset="0"/>
              <a:buChar char="•"/>
            </a:pPr>
            <a:r>
              <a:rPr lang="en-US" b="0" i="0" dirty="0">
                <a:solidFill>
                  <a:srgbClr val="333333"/>
                </a:solidFill>
                <a:effectLst/>
                <a:latin typeface="Noto Sans" panose="020B0502040504020204" pitchFamily="34" charset="0"/>
              </a:rPr>
              <a:t>institutions must be transparent about how they treat and safeguard the personal information they collect once it is under the control of the government</a:t>
            </a:r>
          </a:p>
          <a:p>
            <a:endParaRPr lang="en-CA" dirty="0"/>
          </a:p>
        </p:txBody>
      </p:sp>
      <p:sp>
        <p:nvSpPr>
          <p:cNvPr id="4" name="Slide Number Placeholder 3"/>
          <p:cNvSpPr>
            <a:spLocks noGrp="1"/>
          </p:cNvSpPr>
          <p:nvPr>
            <p:ph type="sldNum" sz="quarter" idx="5"/>
          </p:nvPr>
        </p:nvSpPr>
        <p:spPr/>
        <p:txBody>
          <a:bodyPr/>
          <a:lstStyle/>
          <a:p>
            <a:fld id="{EDB8C844-2912-4DA6-97C1-73D19BA8BA9C}" type="slidenum">
              <a:rPr lang="en-CA" smtClean="0"/>
              <a:t>12</a:t>
            </a:fld>
            <a:endParaRPr lang="en-CA"/>
          </a:p>
        </p:txBody>
      </p:sp>
    </p:spTree>
    <p:extLst>
      <p:ext uri="{BB962C8B-B14F-4D97-AF65-F5344CB8AC3E}">
        <p14:creationId xmlns:p14="http://schemas.microsoft.com/office/powerpoint/2010/main" val="1247443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latin typeface="Noto Sans" panose="020B0502040504020204" pitchFamily="34" charset="0"/>
              </a:rPr>
              <a:t>direct collection from the individual is required in most situations.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latin typeface="Noto Sans" panose="020B0502040504020204" pitchFamily="34" charset="0"/>
              </a:rPr>
              <a:t>Direct collection also allows for the individual to be notified of the collection and of how their information will be used and managed.</a:t>
            </a:r>
            <a:endParaRPr lang="en-CA" sz="1200" b="0" i="0" dirty="0">
              <a:effectLst/>
              <a:latin typeface="Noto Sans" panose="020B050204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effectLst/>
              <a:latin typeface="Noto Sans" panose="020B0502040504020204" pitchFamily="34" charset="0"/>
            </a:endParaRPr>
          </a:p>
          <a:p>
            <a:endParaRPr lang="en-CA" dirty="0"/>
          </a:p>
        </p:txBody>
      </p:sp>
      <p:sp>
        <p:nvSpPr>
          <p:cNvPr id="4" name="Slide Number Placeholder 3"/>
          <p:cNvSpPr>
            <a:spLocks noGrp="1"/>
          </p:cNvSpPr>
          <p:nvPr>
            <p:ph type="sldNum" sz="quarter" idx="5"/>
          </p:nvPr>
        </p:nvSpPr>
        <p:spPr/>
        <p:txBody>
          <a:bodyPr/>
          <a:lstStyle/>
          <a:p>
            <a:fld id="{EDB8C844-2912-4DA6-97C1-73D19BA8BA9C}" type="slidenum">
              <a:rPr lang="en-CA" smtClean="0"/>
              <a:t>13</a:t>
            </a:fld>
            <a:endParaRPr lang="en-CA"/>
          </a:p>
        </p:txBody>
      </p:sp>
    </p:spTree>
    <p:extLst>
      <p:ext uri="{BB962C8B-B14F-4D97-AF65-F5344CB8AC3E}">
        <p14:creationId xmlns:p14="http://schemas.microsoft.com/office/powerpoint/2010/main" val="630293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0D2EB-DE6C-8D6B-7416-FB5487154C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384356A9-4A99-E5C1-F327-24CA8B6B6D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247654C3-99A1-F36D-8479-4DEC4412D486}"/>
              </a:ext>
            </a:extLst>
          </p:cNvPr>
          <p:cNvSpPr>
            <a:spLocks noGrp="1"/>
          </p:cNvSpPr>
          <p:nvPr>
            <p:ph type="dt" sz="half" idx="10"/>
          </p:nvPr>
        </p:nvSpPr>
        <p:spPr/>
        <p:txBody>
          <a:bodyPr/>
          <a:lstStyle/>
          <a:p>
            <a:fld id="{974CA10B-DD73-4DE6-BA6E-10CD5187C274}" type="datetimeFigureOut">
              <a:rPr lang="en-CA" smtClean="0"/>
              <a:t>2023-10-18</a:t>
            </a:fld>
            <a:endParaRPr lang="en-CA"/>
          </a:p>
        </p:txBody>
      </p:sp>
      <p:sp>
        <p:nvSpPr>
          <p:cNvPr id="5" name="Footer Placeholder 4">
            <a:extLst>
              <a:ext uri="{FF2B5EF4-FFF2-40B4-BE49-F238E27FC236}">
                <a16:creationId xmlns:a16="http://schemas.microsoft.com/office/drawing/2014/main" id="{75712611-3CA7-E9C5-2B1F-451DF057C87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24D0EDD-7FCF-E78D-CCBF-554CCBEB9C27}"/>
              </a:ext>
            </a:extLst>
          </p:cNvPr>
          <p:cNvSpPr>
            <a:spLocks noGrp="1"/>
          </p:cNvSpPr>
          <p:nvPr>
            <p:ph type="sldNum" sz="quarter" idx="12"/>
          </p:nvPr>
        </p:nvSpPr>
        <p:spPr/>
        <p:txBody>
          <a:bodyPr/>
          <a:lstStyle/>
          <a:p>
            <a:fld id="{933704BE-8F25-4E01-BB00-9DA2DD55040C}" type="slidenum">
              <a:rPr lang="en-CA" smtClean="0"/>
              <a:t>‹#›</a:t>
            </a:fld>
            <a:endParaRPr lang="en-CA"/>
          </a:p>
        </p:txBody>
      </p:sp>
    </p:spTree>
    <p:extLst>
      <p:ext uri="{BB962C8B-B14F-4D97-AF65-F5344CB8AC3E}">
        <p14:creationId xmlns:p14="http://schemas.microsoft.com/office/powerpoint/2010/main" val="3949792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B7124-78D6-80F9-F45A-663054DE64DD}"/>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D3B4A3D2-22C7-DAD8-0E7F-2B10FD7D82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C04CA17-C9BE-0DCD-8B4F-E317B984AD8D}"/>
              </a:ext>
            </a:extLst>
          </p:cNvPr>
          <p:cNvSpPr>
            <a:spLocks noGrp="1"/>
          </p:cNvSpPr>
          <p:nvPr>
            <p:ph type="dt" sz="half" idx="10"/>
          </p:nvPr>
        </p:nvSpPr>
        <p:spPr/>
        <p:txBody>
          <a:bodyPr/>
          <a:lstStyle/>
          <a:p>
            <a:fld id="{974CA10B-DD73-4DE6-BA6E-10CD5187C274}" type="datetimeFigureOut">
              <a:rPr lang="en-CA" smtClean="0"/>
              <a:t>2023-10-18</a:t>
            </a:fld>
            <a:endParaRPr lang="en-CA"/>
          </a:p>
        </p:txBody>
      </p:sp>
      <p:sp>
        <p:nvSpPr>
          <p:cNvPr id="5" name="Footer Placeholder 4">
            <a:extLst>
              <a:ext uri="{FF2B5EF4-FFF2-40B4-BE49-F238E27FC236}">
                <a16:creationId xmlns:a16="http://schemas.microsoft.com/office/drawing/2014/main" id="{7A188063-FB41-8291-D890-1FC01F4E108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46480C6-7AE0-69E8-1551-EA7D97C8CD57}"/>
              </a:ext>
            </a:extLst>
          </p:cNvPr>
          <p:cNvSpPr>
            <a:spLocks noGrp="1"/>
          </p:cNvSpPr>
          <p:nvPr>
            <p:ph type="sldNum" sz="quarter" idx="12"/>
          </p:nvPr>
        </p:nvSpPr>
        <p:spPr/>
        <p:txBody>
          <a:bodyPr/>
          <a:lstStyle/>
          <a:p>
            <a:fld id="{933704BE-8F25-4E01-BB00-9DA2DD55040C}" type="slidenum">
              <a:rPr lang="en-CA" smtClean="0"/>
              <a:t>‹#›</a:t>
            </a:fld>
            <a:endParaRPr lang="en-CA"/>
          </a:p>
        </p:txBody>
      </p:sp>
    </p:spTree>
    <p:extLst>
      <p:ext uri="{BB962C8B-B14F-4D97-AF65-F5344CB8AC3E}">
        <p14:creationId xmlns:p14="http://schemas.microsoft.com/office/powerpoint/2010/main" val="2650754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31ACA6-DE4B-8816-2B27-BDA16A1F24A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5DCBE7D1-C5F0-B732-AF8F-68D4BED829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C1E7154-423E-120C-A6EC-A055E937454A}"/>
              </a:ext>
            </a:extLst>
          </p:cNvPr>
          <p:cNvSpPr>
            <a:spLocks noGrp="1"/>
          </p:cNvSpPr>
          <p:nvPr>
            <p:ph type="dt" sz="half" idx="10"/>
          </p:nvPr>
        </p:nvSpPr>
        <p:spPr/>
        <p:txBody>
          <a:bodyPr/>
          <a:lstStyle/>
          <a:p>
            <a:fld id="{974CA10B-DD73-4DE6-BA6E-10CD5187C274}" type="datetimeFigureOut">
              <a:rPr lang="en-CA" smtClean="0"/>
              <a:t>2023-10-18</a:t>
            </a:fld>
            <a:endParaRPr lang="en-CA"/>
          </a:p>
        </p:txBody>
      </p:sp>
      <p:sp>
        <p:nvSpPr>
          <p:cNvPr id="5" name="Footer Placeholder 4">
            <a:extLst>
              <a:ext uri="{FF2B5EF4-FFF2-40B4-BE49-F238E27FC236}">
                <a16:creationId xmlns:a16="http://schemas.microsoft.com/office/drawing/2014/main" id="{3F4E5C74-0CE6-6D56-E9D9-584B6259264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6F02ED7-3574-65C3-ACE1-6A7597B268FF}"/>
              </a:ext>
            </a:extLst>
          </p:cNvPr>
          <p:cNvSpPr>
            <a:spLocks noGrp="1"/>
          </p:cNvSpPr>
          <p:nvPr>
            <p:ph type="sldNum" sz="quarter" idx="12"/>
          </p:nvPr>
        </p:nvSpPr>
        <p:spPr/>
        <p:txBody>
          <a:bodyPr/>
          <a:lstStyle/>
          <a:p>
            <a:fld id="{933704BE-8F25-4E01-BB00-9DA2DD55040C}" type="slidenum">
              <a:rPr lang="en-CA" smtClean="0"/>
              <a:t>‹#›</a:t>
            </a:fld>
            <a:endParaRPr lang="en-CA"/>
          </a:p>
        </p:txBody>
      </p:sp>
    </p:spTree>
    <p:extLst>
      <p:ext uri="{BB962C8B-B14F-4D97-AF65-F5344CB8AC3E}">
        <p14:creationId xmlns:p14="http://schemas.microsoft.com/office/powerpoint/2010/main" val="337156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05E85-BFFD-5738-5DC0-3B50690558D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9597E58-5903-E304-5F3A-FE763EFA7C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5923B23-3566-39CC-5CFF-7F0533C67190}"/>
              </a:ext>
            </a:extLst>
          </p:cNvPr>
          <p:cNvSpPr>
            <a:spLocks noGrp="1"/>
          </p:cNvSpPr>
          <p:nvPr>
            <p:ph type="dt" sz="half" idx="10"/>
          </p:nvPr>
        </p:nvSpPr>
        <p:spPr/>
        <p:txBody>
          <a:bodyPr/>
          <a:lstStyle/>
          <a:p>
            <a:fld id="{974CA10B-DD73-4DE6-BA6E-10CD5187C274}" type="datetimeFigureOut">
              <a:rPr lang="en-CA" smtClean="0"/>
              <a:t>2023-10-18</a:t>
            </a:fld>
            <a:endParaRPr lang="en-CA"/>
          </a:p>
        </p:txBody>
      </p:sp>
      <p:sp>
        <p:nvSpPr>
          <p:cNvPr id="5" name="Footer Placeholder 4">
            <a:extLst>
              <a:ext uri="{FF2B5EF4-FFF2-40B4-BE49-F238E27FC236}">
                <a16:creationId xmlns:a16="http://schemas.microsoft.com/office/drawing/2014/main" id="{AE6F799B-F08F-C615-76EE-8AAB9D87FBB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B0CC497-AB47-4BCE-0A38-00115E2E97A2}"/>
              </a:ext>
            </a:extLst>
          </p:cNvPr>
          <p:cNvSpPr>
            <a:spLocks noGrp="1"/>
          </p:cNvSpPr>
          <p:nvPr>
            <p:ph type="sldNum" sz="quarter" idx="12"/>
          </p:nvPr>
        </p:nvSpPr>
        <p:spPr/>
        <p:txBody>
          <a:bodyPr/>
          <a:lstStyle/>
          <a:p>
            <a:fld id="{933704BE-8F25-4E01-BB00-9DA2DD55040C}" type="slidenum">
              <a:rPr lang="en-CA" smtClean="0"/>
              <a:t>‹#›</a:t>
            </a:fld>
            <a:endParaRPr lang="en-CA"/>
          </a:p>
        </p:txBody>
      </p:sp>
    </p:spTree>
    <p:extLst>
      <p:ext uri="{BB962C8B-B14F-4D97-AF65-F5344CB8AC3E}">
        <p14:creationId xmlns:p14="http://schemas.microsoft.com/office/powerpoint/2010/main" val="1116557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F2FDA-D509-E07C-BDEC-A8CEAFA214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7D64865D-C892-DEAF-5FED-6B85D14F52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2C48FD-97F8-87CF-E210-1FA124D860A7}"/>
              </a:ext>
            </a:extLst>
          </p:cNvPr>
          <p:cNvSpPr>
            <a:spLocks noGrp="1"/>
          </p:cNvSpPr>
          <p:nvPr>
            <p:ph type="dt" sz="half" idx="10"/>
          </p:nvPr>
        </p:nvSpPr>
        <p:spPr/>
        <p:txBody>
          <a:bodyPr/>
          <a:lstStyle/>
          <a:p>
            <a:fld id="{974CA10B-DD73-4DE6-BA6E-10CD5187C274}" type="datetimeFigureOut">
              <a:rPr lang="en-CA" smtClean="0"/>
              <a:t>2023-10-18</a:t>
            </a:fld>
            <a:endParaRPr lang="en-CA"/>
          </a:p>
        </p:txBody>
      </p:sp>
      <p:sp>
        <p:nvSpPr>
          <p:cNvPr id="5" name="Footer Placeholder 4">
            <a:extLst>
              <a:ext uri="{FF2B5EF4-FFF2-40B4-BE49-F238E27FC236}">
                <a16:creationId xmlns:a16="http://schemas.microsoft.com/office/drawing/2014/main" id="{BD0A5216-E97C-37E3-BEDD-1252DF6E9E4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003E176-B9F3-204D-D630-20F7AB4A3BBF}"/>
              </a:ext>
            </a:extLst>
          </p:cNvPr>
          <p:cNvSpPr>
            <a:spLocks noGrp="1"/>
          </p:cNvSpPr>
          <p:nvPr>
            <p:ph type="sldNum" sz="quarter" idx="12"/>
          </p:nvPr>
        </p:nvSpPr>
        <p:spPr/>
        <p:txBody>
          <a:bodyPr/>
          <a:lstStyle/>
          <a:p>
            <a:fld id="{933704BE-8F25-4E01-BB00-9DA2DD55040C}" type="slidenum">
              <a:rPr lang="en-CA" smtClean="0"/>
              <a:t>‹#›</a:t>
            </a:fld>
            <a:endParaRPr lang="en-CA"/>
          </a:p>
        </p:txBody>
      </p:sp>
    </p:spTree>
    <p:extLst>
      <p:ext uri="{BB962C8B-B14F-4D97-AF65-F5344CB8AC3E}">
        <p14:creationId xmlns:p14="http://schemas.microsoft.com/office/powerpoint/2010/main" val="1405930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D0749-5D54-9EB7-B093-9753A654F70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A58A393-38E0-0762-7BBA-FFA6FB7963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A2CAA4CE-DFAE-208B-1593-EF65A7F18E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8861723E-EFEA-C682-2BF9-83C14C733D7C}"/>
              </a:ext>
            </a:extLst>
          </p:cNvPr>
          <p:cNvSpPr>
            <a:spLocks noGrp="1"/>
          </p:cNvSpPr>
          <p:nvPr>
            <p:ph type="dt" sz="half" idx="10"/>
          </p:nvPr>
        </p:nvSpPr>
        <p:spPr/>
        <p:txBody>
          <a:bodyPr/>
          <a:lstStyle/>
          <a:p>
            <a:fld id="{974CA10B-DD73-4DE6-BA6E-10CD5187C274}" type="datetimeFigureOut">
              <a:rPr lang="en-CA" smtClean="0"/>
              <a:t>2023-10-18</a:t>
            </a:fld>
            <a:endParaRPr lang="en-CA"/>
          </a:p>
        </p:txBody>
      </p:sp>
      <p:sp>
        <p:nvSpPr>
          <p:cNvPr id="6" name="Footer Placeholder 5">
            <a:extLst>
              <a:ext uri="{FF2B5EF4-FFF2-40B4-BE49-F238E27FC236}">
                <a16:creationId xmlns:a16="http://schemas.microsoft.com/office/drawing/2014/main" id="{47097F12-404E-4172-E289-C4C0F5B63BF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41FDE16-84C5-572E-4D08-8B824E1E8A10}"/>
              </a:ext>
            </a:extLst>
          </p:cNvPr>
          <p:cNvSpPr>
            <a:spLocks noGrp="1"/>
          </p:cNvSpPr>
          <p:nvPr>
            <p:ph type="sldNum" sz="quarter" idx="12"/>
          </p:nvPr>
        </p:nvSpPr>
        <p:spPr/>
        <p:txBody>
          <a:bodyPr/>
          <a:lstStyle/>
          <a:p>
            <a:fld id="{933704BE-8F25-4E01-BB00-9DA2DD55040C}" type="slidenum">
              <a:rPr lang="en-CA" smtClean="0"/>
              <a:t>‹#›</a:t>
            </a:fld>
            <a:endParaRPr lang="en-CA"/>
          </a:p>
        </p:txBody>
      </p:sp>
    </p:spTree>
    <p:extLst>
      <p:ext uri="{BB962C8B-B14F-4D97-AF65-F5344CB8AC3E}">
        <p14:creationId xmlns:p14="http://schemas.microsoft.com/office/powerpoint/2010/main" val="22763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9CB68-25AE-6CA1-1320-8AB91F3C2327}"/>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2DC18F7-DE50-2F46-985B-C89E493EFA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4E2A16-7F7D-C47B-A4B6-AC999C89B9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DDE7152B-7B6C-709D-057F-BA577F2131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E32DC9-FCB9-B361-5076-020A9B725D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C65924B5-FACF-613B-C3C4-C3B148B00895}"/>
              </a:ext>
            </a:extLst>
          </p:cNvPr>
          <p:cNvSpPr>
            <a:spLocks noGrp="1"/>
          </p:cNvSpPr>
          <p:nvPr>
            <p:ph type="dt" sz="half" idx="10"/>
          </p:nvPr>
        </p:nvSpPr>
        <p:spPr/>
        <p:txBody>
          <a:bodyPr/>
          <a:lstStyle/>
          <a:p>
            <a:fld id="{974CA10B-DD73-4DE6-BA6E-10CD5187C274}" type="datetimeFigureOut">
              <a:rPr lang="en-CA" smtClean="0"/>
              <a:t>2023-10-18</a:t>
            </a:fld>
            <a:endParaRPr lang="en-CA"/>
          </a:p>
        </p:txBody>
      </p:sp>
      <p:sp>
        <p:nvSpPr>
          <p:cNvPr id="8" name="Footer Placeholder 7">
            <a:extLst>
              <a:ext uri="{FF2B5EF4-FFF2-40B4-BE49-F238E27FC236}">
                <a16:creationId xmlns:a16="http://schemas.microsoft.com/office/drawing/2014/main" id="{B4128A7F-8720-3097-D4B5-5DB56978751C}"/>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E560E048-7F6B-DFB4-C423-D80A376692DF}"/>
              </a:ext>
            </a:extLst>
          </p:cNvPr>
          <p:cNvSpPr>
            <a:spLocks noGrp="1"/>
          </p:cNvSpPr>
          <p:nvPr>
            <p:ph type="sldNum" sz="quarter" idx="12"/>
          </p:nvPr>
        </p:nvSpPr>
        <p:spPr/>
        <p:txBody>
          <a:bodyPr/>
          <a:lstStyle/>
          <a:p>
            <a:fld id="{933704BE-8F25-4E01-BB00-9DA2DD55040C}" type="slidenum">
              <a:rPr lang="en-CA" smtClean="0"/>
              <a:t>‹#›</a:t>
            </a:fld>
            <a:endParaRPr lang="en-CA"/>
          </a:p>
        </p:txBody>
      </p:sp>
    </p:spTree>
    <p:extLst>
      <p:ext uri="{BB962C8B-B14F-4D97-AF65-F5344CB8AC3E}">
        <p14:creationId xmlns:p14="http://schemas.microsoft.com/office/powerpoint/2010/main" val="3755885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5D318-3EA0-03BA-7E13-523F8E8F538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9FCEFA45-9535-C563-7E73-06C51E593261}"/>
              </a:ext>
            </a:extLst>
          </p:cNvPr>
          <p:cNvSpPr>
            <a:spLocks noGrp="1"/>
          </p:cNvSpPr>
          <p:nvPr>
            <p:ph type="dt" sz="half" idx="10"/>
          </p:nvPr>
        </p:nvSpPr>
        <p:spPr/>
        <p:txBody>
          <a:bodyPr/>
          <a:lstStyle/>
          <a:p>
            <a:fld id="{974CA10B-DD73-4DE6-BA6E-10CD5187C274}" type="datetimeFigureOut">
              <a:rPr lang="en-CA" smtClean="0"/>
              <a:t>2023-10-18</a:t>
            </a:fld>
            <a:endParaRPr lang="en-CA"/>
          </a:p>
        </p:txBody>
      </p:sp>
      <p:sp>
        <p:nvSpPr>
          <p:cNvPr id="4" name="Footer Placeholder 3">
            <a:extLst>
              <a:ext uri="{FF2B5EF4-FFF2-40B4-BE49-F238E27FC236}">
                <a16:creationId xmlns:a16="http://schemas.microsoft.com/office/drawing/2014/main" id="{868305CF-C88F-B869-4718-DB93C2A5B1C9}"/>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0446076C-029F-5B14-537E-0943DD5878B1}"/>
              </a:ext>
            </a:extLst>
          </p:cNvPr>
          <p:cNvSpPr>
            <a:spLocks noGrp="1"/>
          </p:cNvSpPr>
          <p:nvPr>
            <p:ph type="sldNum" sz="quarter" idx="12"/>
          </p:nvPr>
        </p:nvSpPr>
        <p:spPr/>
        <p:txBody>
          <a:bodyPr/>
          <a:lstStyle/>
          <a:p>
            <a:fld id="{933704BE-8F25-4E01-BB00-9DA2DD55040C}" type="slidenum">
              <a:rPr lang="en-CA" smtClean="0"/>
              <a:t>‹#›</a:t>
            </a:fld>
            <a:endParaRPr lang="en-CA"/>
          </a:p>
        </p:txBody>
      </p:sp>
    </p:spTree>
    <p:extLst>
      <p:ext uri="{BB962C8B-B14F-4D97-AF65-F5344CB8AC3E}">
        <p14:creationId xmlns:p14="http://schemas.microsoft.com/office/powerpoint/2010/main" val="1013029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96EBA9-CA0D-7F08-D9C8-48E66EA6AA0C}"/>
              </a:ext>
            </a:extLst>
          </p:cNvPr>
          <p:cNvSpPr>
            <a:spLocks noGrp="1"/>
          </p:cNvSpPr>
          <p:nvPr>
            <p:ph type="dt" sz="half" idx="10"/>
          </p:nvPr>
        </p:nvSpPr>
        <p:spPr/>
        <p:txBody>
          <a:bodyPr/>
          <a:lstStyle/>
          <a:p>
            <a:fld id="{974CA10B-DD73-4DE6-BA6E-10CD5187C274}" type="datetimeFigureOut">
              <a:rPr lang="en-CA" smtClean="0"/>
              <a:t>2023-10-18</a:t>
            </a:fld>
            <a:endParaRPr lang="en-CA"/>
          </a:p>
        </p:txBody>
      </p:sp>
      <p:sp>
        <p:nvSpPr>
          <p:cNvPr id="3" name="Footer Placeholder 2">
            <a:extLst>
              <a:ext uri="{FF2B5EF4-FFF2-40B4-BE49-F238E27FC236}">
                <a16:creationId xmlns:a16="http://schemas.microsoft.com/office/drawing/2014/main" id="{4C5D9FDF-AE5B-329D-20C3-D0DC72E86C5B}"/>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9A818DF2-660F-5968-22B5-BA7342B46623}"/>
              </a:ext>
            </a:extLst>
          </p:cNvPr>
          <p:cNvSpPr>
            <a:spLocks noGrp="1"/>
          </p:cNvSpPr>
          <p:nvPr>
            <p:ph type="sldNum" sz="quarter" idx="12"/>
          </p:nvPr>
        </p:nvSpPr>
        <p:spPr/>
        <p:txBody>
          <a:bodyPr/>
          <a:lstStyle/>
          <a:p>
            <a:fld id="{933704BE-8F25-4E01-BB00-9DA2DD55040C}" type="slidenum">
              <a:rPr lang="en-CA" smtClean="0"/>
              <a:t>‹#›</a:t>
            </a:fld>
            <a:endParaRPr lang="en-CA"/>
          </a:p>
        </p:txBody>
      </p:sp>
    </p:spTree>
    <p:extLst>
      <p:ext uri="{BB962C8B-B14F-4D97-AF65-F5344CB8AC3E}">
        <p14:creationId xmlns:p14="http://schemas.microsoft.com/office/powerpoint/2010/main" val="2004257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77093-CB96-7A76-0F6F-962D6AE6DA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62D08964-98AD-BFC3-190F-D98E5E8EFF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CFEA620F-62F9-EC9B-2606-BF89B972EC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38E65C-AA4E-A71A-F26B-9DF8362714F8}"/>
              </a:ext>
            </a:extLst>
          </p:cNvPr>
          <p:cNvSpPr>
            <a:spLocks noGrp="1"/>
          </p:cNvSpPr>
          <p:nvPr>
            <p:ph type="dt" sz="half" idx="10"/>
          </p:nvPr>
        </p:nvSpPr>
        <p:spPr/>
        <p:txBody>
          <a:bodyPr/>
          <a:lstStyle/>
          <a:p>
            <a:fld id="{974CA10B-DD73-4DE6-BA6E-10CD5187C274}" type="datetimeFigureOut">
              <a:rPr lang="en-CA" smtClean="0"/>
              <a:t>2023-10-18</a:t>
            </a:fld>
            <a:endParaRPr lang="en-CA"/>
          </a:p>
        </p:txBody>
      </p:sp>
      <p:sp>
        <p:nvSpPr>
          <p:cNvPr id="6" name="Footer Placeholder 5">
            <a:extLst>
              <a:ext uri="{FF2B5EF4-FFF2-40B4-BE49-F238E27FC236}">
                <a16:creationId xmlns:a16="http://schemas.microsoft.com/office/drawing/2014/main" id="{9CBFF198-3C4E-DC27-F8F4-07E62529EB3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1C4A76D-3D02-F171-77D0-24542E92A927}"/>
              </a:ext>
            </a:extLst>
          </p:cNvPr>
          <p:cNvSpPr>
            <a:spLocks noGrp="1"/>
          </p:cNvSpPr>
          <p:nvPr>
            <p:ph type="sldNum" sz="quarter" idx="12"/>
          </p:nvPr>
        </p:nvSpPr>
        <p:spPr/>
        <p:txBody>
          <a:bodyPr/>
          <a:lstStyle/>
          <a:p>
            <a:fld id="{933704BE-8F25-4E01-BB00-9DA2DD55040C}" type="slidenum">
              <a:rPr lang="en-CA" smtClean="0"/>
              <a:t>‹#›</a:t>
            </a:fld>
            <a:endParaRPr lang="en-CA"/>
          </a:p>
        </p:txBody>
      </p:sp>
    </p:spTree>
    <p:extLst>
      <p:ext uri="{BB962C8B-B14F-4D97-AF65-F5344CB8AC3E}">
        <p14:creationId xmlns:p14="http://schemas.microsoft.com/office/powerpoint/2010/main" val="4209567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FABE2-B785-1E1E-466A-ADFC9B85BC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7335777E-99FA-DBCF-21C7-C20478BF2D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64ABF65C-E242-881D-374B-48600B95DD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0CA74D-084E-5283-1E69-26F4ECE8C1D9}"/>
              </a:ext>
            </a:extLst>
          </p:cNvPr>
          <p:cNvSpPr>
            <a:spLocks noGrp="1"/>
          </p:cNvSpPr>
          <p:nvPr>
            <p:ph type="dt" sz="half" idx="10"/>
          </p:nvPr>
        </p:nvSpPr>
        <p:spPr/>
        <p:txBody>
          <a:bodyPr/>
          <a:lstStyle/>
          <a:p>
            <a:fld id="{974CA10B-DD73-4DE6-BA6E-10CD5187C274}" type="datetimeFigureOut">
              <a:rPr lang="en-CA" smtClean="0"/>
              <a:t>2023-10-18</a:t>
            </a:fld>
            <a:endParaRPr lang="en-CA"/>
          </a:p>
        </p:txBody>
      </p:sp>
      <p:sp>
        <p:nvSpPr>
          <p:cNvPr id="6" name="Footer Placeholder 5">
            <a:extLst>
              <a:ext uri="{FF2B5EF4-FFF2-40B4-BE49-F238E27FC236}">
                <a16:creationId xmlns:a16="http://schemas.microsoft.com/office/drawing/2014/main" id="{1B77DFB7-A787-88D0-7178-91F6D6365F6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F7190EA-FF1B-413A-2628-EA4AD9B5DA09}"/>
              </a:ext>
            </a:extLst>
          </p:cNvPr>
          <p:cNvSpPr>
            <a:spLocks noGrp="1"/>
          </p:cNvSpPr>
          <p:nvPr>
            <p:ph type="sldNum" sz="quarter" idx="12"/>
          </p:nvPr>
        </p:nvSpPr>
        <p:spPr/>
        <p:txBody>
          <a:bodyPr/>
          <a:lstStyle/>
          <a:p>
            <a:fld id="{933704BE-8F25-4E01-BB00-9DA2DD55040C}" type="slidenum">
              <a:rPr lang="en-CA" smtClean="0"/>
              <a:t>‹#›</a:t>
            </a:fld>
            <a:endParaRPr lang="en-CA"/>
          </a:p>
        </p:txBody>
      </p:sp>
    </p:spTree>
    <p:extLst>
      <p:ext uri="{BB962C8B-B14F-4D97-AF65-F5344CB8AC3E}">
        <p14:creationId xmlns:p14="http://schemas.microsoft.com/office/powerpoint/2010/main" val="3075366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DE40A2-3B04-A7EA-96C4-236ACF6C9C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41242AA-7763-9A9F-B12E-634E82CCAE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AEE3E2B-03E9-9A2E-3B32-8604A8500C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4CA10B-DD73-4DE6-BA6E-10CD5187C274}" type="datetimeFigureOut">
              <a:rPr lang="en-CA" smtClean="0"/>
              <a:t>2023-10-18</a:t>
            </a:fld>
            <a:endParaRPr lang="en-CA"/>
          </a:p>
        </p:txBody>
      </p:sp>
      <p:sp>
        <p:nvSpPr>
          <p:cNvPr id="5" name="Footer Placeholder 4">
            <a:extLst>
              <a:ext uri="{FF2B5EF4-FFF2-40B4-BE49-F238E27FC236}">
                <a16:creationId xmlns:a16="http://schemas.microsoft.com/office/drawing/2014/main" id="{ED9047F8-E237-A693-AE90-F21C075B4D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77625B22-32F6-F0FC-AD1C-A095787D0E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3704BE-8F25-4E01-BB00-9DA2DD55040C}" type="slidenum">
              <a:rPr lang="en-CA" smtClean="0"/>
              <a:t>‹#›</a:t>
            </a:fld>
            <a:endParaRPr lang="en-CA"/>
          </a:p>
        </p:txBody>
      </p:sp>
    </p:spTree>
    <p:extLst>
      <p:ext uri="{BB962C8B-B14F-4D97-AF65-F5344CB8AC3E}">
        <p14:creationId xmlns:p14="http://schemas.microsoft.com/office/powerpoint/2010/main" val="33640367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0.sv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laws-lois.justice.gc.ca/eng/acts/P-21/index.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2.sv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4.sv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1.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5.xml.rels><?xml version="1.0" encoding="UTF-8" standalone="yes"?>
<Relationships xmlns="http://schemas.openxmlformats.org/package/2006/relationships"><Relationship Id="rId3" Type="http://schemas.openxmlformats.org/officeDocument/2006/relationships/image" Target="../media/image93.sv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2.xml.rels><?xml version="1.0" encoding="UTF-8" standalone="yes"?>
<Relationships xmlns="http://schemas.openxmlformats.org/package/2006/relationships"><Relationship Id="rId3" Type="http://schemas.openxmlformats.org/officeDocument/2006/relationships/image" Target="../media/image108.svg"/><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C86848B-9A86-0FA1-4A3B-34D6786F9D80}"/>
              </a:ext>
            </a:extLst>
          </p:cNvPr>
          <p:cNvSpPr>
            <a:spLocks noGrp="1"/>
          </p:cNvSpPr>
          <p:nvPr>
            <p:ph type="ctrTitle"/>
          </p:nvPr>
        </p:nvSpPr>
        <p:spPr>
          <a:xfrm>
            <a:off x="1524003" y="1999615"/>
            <a:ext cx="9144000" cy="2764028"/>
          </a:xfrm>
        </p:spPr>
        <p:txBody>
          <a:bodyPr anchor="ctr">
            <a:normAutofit/>
          </a:bodyPr>
          <a:lstStyle/>
          <a:p>
            <a:r>
              <a:rPr lang="en-US" sz="6100" b="1" i="0" dirty="0">
                <a:effectLst/>
                <a:latin typeface="Lato" panose="020F0502020204030203" pitchFamily="34" charset="0"/>
              </a:rPr>
              <a:t>Canada’s Guide on the use of Generative AI</a:t>
            </a:r>
            <a:br>
              <a:rPr lang="en-US" sz="6100" b="1" i="0" dirty="0">
                <a:effectLst/>
                <a:latin typeface="Lato" panose="020F0502020204030203" pitchFamily="34" charset="0"/>
              </a:rPr>
            </a:br>
            <a:endParaRPr lang="en-CA" sz="6100" dirty="0"/>
          </a:p>
        </p:txBody>
      </p:sp>
      <p:sp>
        <p:nvSpPr>
          <p:cNvPr id="3" name="Subtitle 2">
            <a:extLst>
              <a:ext uri="{FF2B5EF4-FFF2-40B4-BE49-F238E27FC236}">
                <a16:creationId xmlns:a16="http://schemas.microsoft.com/office/drawing/2014/main" id="{C8D84321-8C16-2552-4321-F3A3FF463F7F}"/>
              </a:ext>
            </a:extLst>
          </p:cNvPr>
          <p:cNvSpPr>
            <a:spLocks noGrp="1"/>
          </p:cNvSpPr>
          <p:nvPr>
            <p:ph type="subTitle" idx="1"/>
          </p:nvPr>
        </p:nvSpPr>
        <p:spPr>
          <a:xfrm>
            <a:off x="1966912" y="5645150"/>
            <a:ext cx="8258176" cy="631825"/>
          </a:xfrm>
        </p:spPr>
        <p:txBody>
          <a:bodyPr anchor="ctr">
            <a:normAutofit/>
          </a:bodyPr>
          <a:lstStyle/>
          <a:p>
            <a:r>
              <a:rPr lang="en-US" sz="1500"/>
              <a:t>Ife Adebara</a:t>
            </a:r>
          </a:p>
          <a:p>
            <a:r>
              <a:rPr lang="en-US" sz="1500"/>
              <a:t>Muhammad Abdul-Mageed</a:t>
            </a:r>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7453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ACAFC1-171A-77CB-6400-9DA60B16E683}"/>
              </a:ext>
            </a:extLst>
          </p:cNvPr>
          <p:cNvSpPr>
            <a:spLocks noGrp="1"/>
          </p:cNvSpPr>
          <p:nvPr>
            <p:ph type="title"/>
          </p:nvPr>
        </p:nvSpPr>
        <p:spPr>
          <a:xfrm>
            <a:off x="803775" y="1106007"/>
            <a:ext cx="10550025" cy="1182927"/>
          </a:xfrm>
        </p:spPr>
        <p:txBody>
          <a:bodyPr anchor="b">
            <a:normAutofit/>
          </a:bodyPr>
          <a:lstStyle/>
          <a:p>
            <a:r>
              <a:rPr lang="en-US" sz="3900"/>
              <a:t>Policy considerations and best practices (Cont’d)</a:t>
            </a:r>
            <a:endParaRPr lang="en-CA" sz="3900"/>
          </a:p>
        </p:txBody>
      </p:sp>
      <p:cxnSp>
        <p:nvCxnSpPr>
          <p:cNvPr id="10" name="Straight Connector 9">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0756C80-BBAB-28CC-D786-DB602662F698}"/>
              </a:ext>
            </a:extLst>
          </p:cNvPr>
          <p:cNvSpPr>
            <a:spLocks noGrp="1"/>
          </p:cNvSpPr>
          <p:nvPr>
            <p:ph idx="1"/>
          </p:nvPr>
        </p:nvSpPr>
        <p:spPr>
          <a:xfrm>
            <a:off x="803775" y="2598947"/>
            <a:ext cx="10550025" cy="3677348"/>
          </a:xfrm>
        </p:spPr>
        <p:txBody>
          <a:bodyPr anchor="t">
            <a:normAutofit/>
          </a:bodyPr>
          <a:lstStyle/>
          <a:p>
            <a:r>
              <a:rPr lang="en-US" sz="2000" b="0" i="0" dirty="0">
                <a:solidFill>
                  <a:schemeClr val="tx1">
                    <a:alpha val="80000"/>
                  </a:schemeClr>
                </a:solidFill>
                <a:effectLst/>
                <a:latin typeface="Noto Sans" panose="020B0502040504020204" pitchFamily="34" charset="0"/>
              </a:rPr>
              <a:t>generative AI may not be suited for use in administrative decision-making at this stage. </a:t>
            </a:r>
          </a:p>
          <a:p>
            <a:pPr lvl="1"/>
            <a:r>
              <a:rPr lang="en-US" sz="2000" b="0" i="0" dirty="0">
                <a:solidFill>
                  <a:schemeClr val="tx1">
                    <a:alpha val="80000"/>
                  </a:schemeClr>
                </a:solidFill>
                <a:effectLst/>
                <a:latin typeface="Noto Sans" panose="020B0502040504020204" pitchFamily="34" charset="0"/>
              </a:rPr>
              <a:t>can limit federal institutions’ ability to ensure transparency, accountability and fairness.</a:t>
            </a:r>
            <a:endParaRPr lang="en-US" sz="2000" dirty="0">
              <a:solidFill>
                <a:schemeClr val="tx1">
                  <a:alpha val="80000"/>
                </a:schemeClr>
              </a:solidFill>
              <a:latin typeface="Noto Sans" panose="020B0502040504020204" pitchFamily="34" charset="0"/>
            </a:endParaRPr>
          </a:p>
          <a:p>
            <a:pPr lvl="1"/>
            <a:r>
              <a:rPr lang="en-US" sz="2000" b="0" i="0" dirty="0">
                <a:solidFill>
                  <a:schemeClr val="tx1">
                    <a:alpha val="80000"/>
                  </a:schemeClr>
                </a:solidFill>
                <a:effectLst/>
                <a:latin typeface="Noto Sans" panose="020B0502040504020204" pitchFamily="34" charset="0"/>
              </a:rPr>
              <a:t>many leading technology companies prohibit using their products to make high-impact decisions. </a:t>
            </a:r>
            <a:endParaRPr lang="en-US" sz="2000" dirty="0">
              <a:solidFill>
                <a:schemeClr val="tx1">
                  <a:alpha val="80000"/>
                </a:schemeClr>
              </a:solidFill>
              <a:latin typeface="Noto Sans" panose="020B0502040504020204" pitchFamily="34" charset="0"/>
            </a:endParaRPr>
          </a:p>
          <a:p>
            <a:endParaRPr lang="en-CA" sz="2000" dirty="0">
              <a:solidFill>
                <a:schemeClr val="tx1">
                  <a:alpha val="80000"/>
                </a:schemeClr>
              </a:solidFill>
            </a:endParaRPr>
          </a:p>
        </p:txBody>
      </p:sp>
      <p:grpSp>
        <p:nvGrpSpPr>
          <p:cNvPr id="12" name="Group 11">
            <a:extLst>
              <a:ext uri="{FF2B5EF4-FFF2-40B4-BE49-F238E27FC236}">
                <a16:creationId xmlns:a16="http://schemas.microsoft.com/office/drawing/2014/main" id="{78350D8D-73D6-4132-89B5-DD52F3962A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88224" y="2325422"/>
            <a:ext cx="465458" cy="872153"/>
            <a:chOff x="11388224" y="2325422"/>
            <a:chExt cx="465458" cy="872153"/>
          </a:xfrm>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3764" y="232542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62544" y="255471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88224" y="306986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pSp>
    </p:spTree>
    <p:extLst>
      <p:ext uri="{BB962C8B-B14F-4D97-AF65-F5344CB8AC3E}">
        <p14:creationId xmlns:p14="http://schemas.microsoft.com/office/powerpoint/2010/main" val="3386159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9A7F3BF-8763-4074-AD77-92790AF314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85E11A0-715D-D42F-7853-86533D3A8658}"/>
              </a:ext>
            </a:extLst>
          </p:cNvPr>
          <p:cNvSpPr>
            <a:spLocks noGrp="1"/>
          </p:cNvSpPr>
          <p:nvPr>
            <p:ph type="title"/>
          </p:nvPr>
        </p:nvSpPr>
        <p:spPr>
          <a:xfrm>
            <a:off x="5615690" y="635383"/>
            <a:ext cx="5366040" cy="2344840"/>
          </a:xfrm>
        </p:spPr>
        <p:txBody>
          <a:bodyPr anchor="b">
            <a:normAutofit/>
          </a:bodyPr>
          <a:lstStyle/>
          <a:p>
            <a:r>
              <a:rPr lang="en-US" sz="5600"/>
              <a:t>Privacy Considerations</a:t>
            </a:r>
            <a:endParaRPr lang="en-CA" sz="5600"/>
          </a:p>
        </p:txBody>
      </p:sp>
      <p:cxnSp>
        <p:nvCxnSpPr>
          <p:cNvPr id="12" name="Straight Connector 11">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7" name="Graphic 6" descr="Laptop Secure">
            <a:extLst>
              <a:ext uri="{FF2B5EF4-FFF2-40B4-BE49-F238E27FC236}">
                <a16:creationId xmlns:a16="http://schemas.microsoft.com/office/drawing/2014/main" id="{67B3871D-35F6-A9F9-0643-547744B28B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0850" y="2848835"/>
            <a:ext cx="3217333" cy="3217333"/>
          </a:xfrm>
          <a:prstGeom prst="rect">
            <a:avLst/>
          </a:prstGeom>
        </p:spPr>
      </p:pic>
      <p:sp>
        <p:nvSpPr>
          <p:cNvPr id="1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59640" y="1554355"/>
            <a:ext cx="171514" cy="171514"/>
          </a:xfrm>
          <a:custGeom>
            <a:avLst/>
            <a:gdLst>
              <a:gd name="connsiteX0" fmla="*/ 159873 w 171514"/>
              <a:gd name="connsiteY0" fmla="*/ 74116 h 171514"/>
              <a:gd name="connsiteX1" fmla="*/ 97398 w 171514"/>
              <a:gd name="connsiteY1" fmla="*/ 74116 h 171514"/>
              <a:gd name="connsiteX2" fmla="*/ 97398 w 171514"/>
              <a:gd name="connsiteY2" fmla="*/ 11641 h 171514"/>
              <a:gd name="connsiteX3" fmla="*/ 85757 w 171514"/>
              <a:gd name="connsiteY3" fmla="*/ 0 h 171514"/>
              <a:gd name="connsiteX4" fmla="*/ 74116 w 171514"/>
              <a:gd name="connsiteY4" fmla="*/ 11641 h 171514"/>
              <a:gd name="connsiteX5" fmla="*/ 74116 w 171514"/>
              <a:gd name="connsiteY5" fmla="*/ 74116 h 171514"/>
              <a:gd name="connsiteX6" fmla="*/ 11641 w 171514"/>
              <a:gd name="connsiteY6" fmla="*/ 74116 h 171514"/>
              <a:gd name="connsiteX7" fmla="*/ 0 w 171514"/>
              <a:gd name="connsiteY7" fmla="*/ 85757 h 171514"/>
              <a:gd name="connsiteX8" fmla="*/ 11641 w 171514"/>
              <a:gd name="connsiteY8" fmla="*/ 97398 h 171514"/>
              <a:gd name="connsiteX9" fmla="*/ 74116 w 171514"/>
              <a:gd name="connsiteY9" fmla="*/ 97398 h 171514"/>
              <a:gd name="connsiteX10" fmla="*/ 74116 w 171514"/>
              <a:gd name="connsiteY10" fmla="*/ 159873 h 171514"/>
              <a:gd name="connsiteX11" fmla="*/ 85757 w 171514"/>
              <a:gd name="connsiteY11" fmla="*/ 171514 h 171514"/>
              <a:gd name="connsiteX12" fmla="*/ 97398 w 171514"/>
              <a:gd name="connsiteY12" fmla="*/ 159873 h 171514"/>
              <a:gd name="connsiteX13" fmla="*/ 97398 w 171514"/>
              <a:gd name="connsiteY13" fmla="*/ 97398 h 171514"/>
              <a:gd name="connsiteX14" fmla="*/ 159873 w 171514"/>
              <a:gd name="connsiteY14" fmla="*/ 97398 h 171514"/>
              <a:gd name="connsiteX15" fmla="*/ 171514 w 171514"/>
              <a:gd name="connsiteY15" fmla="*/ 85757 h 171514"/>
              <a:gd name="connsiteX16" fmla="*/ 159873 w 171514"/>
              <a:gd name="connsiteY16" fmla="*/ 74116 h 17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4" h="171514">
                <a:moveTo>
                  <a:pt x="159873" y="74116"/>
                </a:moveTo>
                <a:lnTo>
                  <a:pt x="97398" y="74116"/>
                </a:lnTo>
                <a:lnTo>
                  <a:pt x="97398" y="11641"/>
                </a:lnTo>
                <a:cubicBezTo>
                  <a:pt x="97398" y="5212"/>
                  <a:pt x="92186" y="0"/>
                  <a:pt x="85757" y="0"/>
                </a:cubicBezTo>
                <a:cubicBezTo>
                  <a:pt x="79328" y="0"/>
                  <a:pt x="74116" y="5212"/>
                  <a:pt x="74116" y="11641"/>
                </a:cubicBezTo>
                <a:lnTo>
                  <a:pt x="74116" y="74116"/>
                </a:lnTo>
                <a:lnTo>
                  <a:pt x="11641" y="74116"/>
                </a:lnTo>
                <a:cubicBezTo>
                  <a:pt x="5212" y="74116"/>
                  <a:pt x="0" y="79328"/>
                  <a:pt x="0" y="85757"/>
                </a:cubicBezTo>
                <a:cubicBezTo>
                  <a:pt x="0" y="92186"/>
                  <a:pt x="5212" y="97398"/>
                  <a:pt x="11641" y="97398"/>
                </a:cubicBezTo>
                <a:lnTo>
                  <a:pt x="74116" y="97398"/>
                </a:lnTo>
                <a:lnTo>
                  <a:pt x="74116" y="159873"/>
                </a:lnTo>
                <a:cubicBezTo>
                  <a:pt x="74116" y="166302"/>
                  <a:pt x="79328" y="171514"/>
                  <a:pt x="85757" y="171514"/>
                </a:cubicBezTo>
                <a:cubicBezTo>
                  <a:pt x="92186" y="171514"/>
                  <a:pt x="97398" y="166302"/>
                  <a:pt x="97398" y="159873"/>
                </a:cubicBezTo>
                <a:lnTo>
                  <a:pt x="97398" y="97398"/>
                </a:lnTo>
                <a:lnTo>
                  <a:pt x="159873" y="97398"/>
                </a:lnTo>
                <a:cubicBezTo>
                  <a:pt x="166302" y="97398"/>
                  <a:pt x="171514" y="92186"/>
                  <a:pt x="171514" y="85757"/>
                </a:cubicBezTo>
                <a:cubicBezTo>
                  <a:pt x="171514" y="79328"/>
                  <a:pt x="166302" y="74116"/>
                  <a:pt x="159873" y="74116"/>
                </a:cubicBezTo>
                <a:close/>
              </a:path>
            </a:pathLst>
          </a:custGeom>
          <a:solidFill>
            <a:schemeClr val="accent2"/>
          </a:solidFill>
          <a:ln w="776" cap="flat">
            <a:noFill/>
            <a:prstDash val="solid"/>
            <a:miter/>
          </a:ln>
        </p:spPr>
        <p:txBody>
          <a:bodyPr rtlCol="0" anchor="ctr"/>
          <a:lstStyle/>
          <a:p>
            <a:endParaRPr lang="en-US"/>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2221" y="1837208"/>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18"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02095" y="2208380"/>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B2FF6EC2-93A9-CA45-6505-33C42BABC384}"/>
              </a:ext>
            </a:extLst>
          </p:cNvPr>
          <p:cNvSpPr>
            <a:spLocks noGrp="1"/>
          </p:cNvSpPr>
          <p:nvPr>
            <p:ph idx="1"/>
          </p:nvPr>
        </p:nvSpPr>
        <p:spPr>
          <a:xfrm>
            <a:off x="4202096" y="3280224"/>
            <a:ext cx="7807566" cy="2957890"/>
          </a:xfrm>
        </p:spPr>
        <p:txBody>
          <a:bodyPr anchor="t">
            <a:normAutofit/>
          </a:bodyPr>
          <a:lstStyle/>
          <a:p>
            <a:r>
              <a:rPr lang="en-US" sz="2400" b="1" i="0" dirty="0">
                <a:solidFill>
                  <a:schemeClr val="tx1">
                    <a:alpha val="80000"/>
                  </a:schemeClr>
                </a:solidFill>
              </a:rPr>
              <a:t>Issue: some generative AI tools do not meet government information security requirements</a:t>
            </a:r>
          </a:p>
          <a:p>
            <a:pPr lvl="1"/>
            <a:r>
              <a:rPr lang="en-US" sz="2000" b="0" i="0" dirty="0">
                <a:solidFill>
                  <a:schemeClr val="tx1">
                    <a:alpha val="80000"/>
                  </a:schemeClr>
                </a:solidFill>
              </a:rPr>
              <a:t>the collection and use of personal information, including information used to train the tool, meets privacy obligations / privacy act.</a:t>
            </a:r>
            <a:endParaRPr lang="en-US" sz="2000" dirty="0">
              <a:solidFill>
                <a:schemeClr val="tx1">
                  <a:alpha val="80000"/>
                </a:schemeClr>
              </a:solidFill>
            </a:endParaRPr>
          </a:p>
          <a:p>
            <a:endParaRPr lang="en-US" sz="2000" dirty="0">
              <a:solidFill>
                <a:schemeClr val="tx1">
                  <a:alpha val="80000"/>
                </a:schemeClr>
              </a:solidFill>
            </a:endParaRPr>
          </a:p>
          <a:p>
            <a:endParaRPr lang="en-CA" sz="2000" dirty="0">
              <a:solidFill>
                <a:schemeClr val="tx1">
                  <a:alpha val="80000"/>
                </a:schemeClr>
              </a:solidFill>
            </a:endParaRPr>
          </a:p>
        </p:txBody>
      </p:sp>
    </p:spTree>
    <p:extLst>
      <p:ext uri="{BB962C8B-B14F-4D97-AF65-F5344CB8AC3E}">
        <p14:creationId xmlns:p14="http://schemas.microsoft.com/office/powerpoint/2010/main" val="4077363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B58BA3-0F7F-7652-7D67-186329C146B2}"/>
              </a:ext>
            </a:extLst>
          </p:cNvPr>
          <p:cNvSpPr>
            <a:spLocks noGrp="1"/>
          </p:cNvSpPr>
          <p:nvPr>
            <p:ph type="title"/>
          </p:nvPr>
        </p:nvSpPr>
        <p:spPr>
          <a:xfrm>
            <a:off x="635000" y="640823"/>
            <a:ext cx="3418659" cy="5583148"/>
          </a:xfrm>
        </p:spPr>
        <p:txBody>
          <a:bodyPr anchor="ctr">
            <a:normAutofit/>
          </a:bodyPr>
          <a:lstStyle/>
          <a:p>
            <a:r>
              <a:rPr lang="en-US" sz="5400"/>
              <a:t>Privacy Obligations </a:t>
            </a:r>
            <a:endParaRPr lang="en-CA" sz="540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B81B07A7-295D-2D28-C706-6F466CEC3E1D}"/>
              </a:ext>
            </a:extLst>
          </p:cNvPr>
          <p:cNvGraphicFramePr>
            <a:graphicFrameLocks noGrp="1"/>
          </p:cNvGraphicFramePr>
          <p:nvPr>
            <p:ph idx="1"/>
            <p:extLst>
              <p:ext uri="{D42A27DB-BD31-4B8C-83A1-F6EECF244321}">
                <p14:modId xmlns:p14="http://schemas.microsoft.com/office/powerpoint/2010/main" val="144610012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6817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62F5DF-70DE-6AA0-5C67-2B77042918FB}"/>
              </a:ext>
            </a:extLst>
          </p:cNvPr>
          <p:cNvSpPr>
            <a:spLocks noGrp="1"/>
          </p:cNvSpPr>
          <p:nvPr>
            <p:ph type="title"/>
          </p:nvPr>
        </p:nvSpPr>
        <p:spPr>
          <a:xfrm>
            <a:off x="630936" y="640080"/>
            <a:ext cx="4818888" cy="1481328"/>
          </a:xfrm>
        </p:spPr>
        <p:txBody>
          <a:bodyPr anchor="b">
            <a:normAutofit/>
          </a:bodyPr>
          <a:lstStyle/>
          <a:p>
            <a:r>
              <a:rPr lang="en-US" sz="5400"/>
              <a:t>Privacy Act</a:t>
            </a:r>
            <a:endParaRPr lang="en-CA" sz="5400"/>
          </a:p>
        </p:txBody>
      </p:sp>
      <p:sp>
        <p:nvSpPr>
          <p:cNvPr id="60"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C54F84A-EB0A-70C4-EFE6-0A598DE7B716}"/>
              </a:ext>
            </a:extLst>
          </p:cNvPr>
          <p:cNvSpPr>
            <a:spLocks noGrp="1"/>
          </p:cNvSpPr>
          <p:nvPr>
            <p:ph idx="1"/>
          </p:nvPr>
        </p:nvSpPr>
        <p:spPr>
          <a:xfrm>
            <a:off x="630935" y="2660904"/>
            <a:ext cx="6438731" cy="3547872"/>
          </a:xfrm>
        </p:spPr>
        <p:txBody>
          <a:bodyPr anchor="t">
            <a:normAutofit/>
          </a:bodyPr>
          <a:lstStyle/>
          <a:p>
            <a:r>
              <a:rPr lang="en-US" b="0" i="0" dirty="0">
                <a:effectLst/>
                <a:latin typeface="Noto Sans" panose="020B0502040504020204" pitchFamily="34" charset="0"/>
              </a:rPr>
              <a:t>direct collection from the individual</a:t>
            </a:r>
          </a:p>
          <a:p>
            <a:pPr marL="0" indent="0">
              <a:buNone/>
            </a:pPr>
            <a:endParaRPr lang="en-US" sz="2200" b="0" i="0" dirty="0">
              <a:effectLst/>
              <a:latin typeface="Noto Sans" panose="020B0502040504020204" pitchFamily="34" charset="0"/>
            </a:endParaRPr>
          </a:p>
          <a:p>
            <a:pPr lvl="1"/>
            <a:r>
              <a:rPr lang="en-US" sz="2200" b="0" i="0" dirty="0">
                <a:effectLst/>
                <a:latin typeface="Noto Sans" panose="020B0502040504020204" pitchFamily="34" charset="0"/>
              </a:rPr>
              <a:t>notification of the collection, usage, and </a:t>
            </a:r>
            <a:r>
              <a:rPr lang="en-US" sz="2200" dirty="0">
                <a:latin typeface="Noto Sans" panose="020B0502040504020204" pitchFamily="34" charset="0"/>
              </a:rPr>
              <a:t>data </a:t>
            </a:r>
            <a:r>
              <a:rPr lang="en-US" sz="2200" b="0" i="0" dirty="0">
                <a:effectLst/>
                <a:latin typeface="Noto Sans" panose="020B0502040504020204" pitchFamily="34" charset="0"/>
              </a:rPr>
              <a:t>management.</a:t>
            </a:r>
          </a:p>
          <a:p>
            <a:pPr lvl="1"/>
            <a:endParaRPr lang="en-US" sz="2200" dirty="0">
              <a:latin typeface="Noto Sans" panose="020B0502040504020204" pitchFamily="34" charset="0"/>
            </a:endParaRPr>
          </a:p>
          <a:p>
            <a:pPr lvl="1"/>
            <a:endParaRPr lang="en-US" sz="2200" b="0" i="0" dirty="0">
              <a:effectLst/>
              <a:latin typeface="Noto Sans" panose="020B0502040504020204" pitchFamily="34" charset="0"/>
            </a:endParaRPr>
          </a:p>
          <a:p>
            <a:pPr lvl="1"/>
            <a:endParaRPr lang="en-US" sz="2200" dirty="0">
              <a:latin typeface="Noto Sans" panose="020B0502040504020204" pitchFamily="34" charset="0"/>
            </a:endParaRPr>
          </a:p>
          <a:p>
            <a:pPr lvl="1"/>
            <a:endParaRPr lang="en-US" sz="2200" b="0" i="0" dirty="0">
              <a:effectLst/>
              <a:latin typeface="Noto Sans" panose="020B0502040504020204" pitchFamily="34" charset="0"/>
              <a:hlinkClick r:id="rId3"/>
            </a:endParaRPr>
          </a:p>
          <a:p>
            <a:pPr marL="0" indent="0">
              <a:buNone/>
            </a:pPr>
            <a:r>
              <a:rPr lang="en-US" sz="2600" dirty="0">
                <a:latin typeface="Noto Sans" panose="020B0502040504020204" pitchFamily="34" charset="0"/>
                <a:hlinkClick r:id="rId3"/>
              </a:rPr>
              <a:t>Privacy Act</a:t>
            </a:r>
            <a:endParaRPr lang="en-US" sz="2600" b="0" i="0" dirty="0">
              <a:effectLst/>
              <a:latin typeface="Noto Sans" panose="020B0502040504020204" pitchFamily="34" charset="0"/>
            </a:endParaRPr>
          </a:p>
          <a:p>
            <a:pPr lvl="1"/>
            <a:endParaRPr lang="en-CA" sz="2200" b="0" i="0" dirty="0">
              <a:effectLst/>
              <a:latin typeface="Noto Sans" panose="020B0502040504020204" pitchFamily="34" charset="0"/>
            </a:endParaRPr>
          </a:p>
        </p:txBody>
      </p:sp>
      <p:pic>
        <p:nvPicPr>
          <p:cNvPr id="21" name="Graphic 20" descr="Phishing">
            <a:extLst>
              <a:ext uri="{FF2B5EF4-FFF2-40B4-BE49-F238E27FC236}">
                <a16:creationId xmlns:a16="http://schemas.microsoft.com/office/drawing/2014/main" id="{1E89390C-390D-1D88-A2F6-BD586D77DF1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91982" y="967908"/>
            <a:ext cx="4478868" cy="4478868"/>
          </a:xfrm>
          <a:prstGeom prst="rect">
            <a:avLst/>
          </a:prstGeom>
        </p:spPr>
      </p:pic>
    </p:spTree>
    <p:extLst>
      <p:ext uri="{BB962C8B-B14F-4D97-AF65-F5344CB8AC3E}">
        <p14:creationId xmlns:p14="http://schemas.microsoft.com/office/powerpoint/2010/main" val="3767302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9EAA5C-BC31-3DC8-AB17-09AD637C56EC}"/>
              </a:ext>
            </a:extLst>
          </p:cNvPr>
          <p:cNvSpPr>
            <a:spLocks noGrp="1"/>
          </p:cNvSpPr>
          <p:nvPr>
            <p:ph type="title"/>
          </p:nvPr>
        </p:nvSpPr>
        <p:spPr>
          <a:xfrm>
            <a:off x="838200" y="1336390"/>
            <a:ext cx="6155988" cy="1182927"/>
          </a:xfrm>
        </p:spPr>
        <p:txBody>
          <a:bodyPr anchor="b">
            <a:normAutofit/>
          </a:bodyPr>
          <a:lstStyle/>
          <a:p>
            <a:r>
              <a:rPr lang="en-US" sz="5600" dirty="0"/>
              <a:t>Privacy Act</a:t>
            </a:r>
            <a:endParaRPr lang="en-CA" sz="5600" dirty="0"/>
          </a:p>
        </p:txBody>
      </p:sp>
      <p:cxnSp>
        <p:nvCxnSpPr>
          <p:cNvPr id="30" name="Straight Connector 29">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091531B-7B8C-CAC2-9A71-C09F43BCA393}"/>
              </a:ext>
            </a:extLst>
          </p:cNvPr>
          <p:cNvSpPr>
            <a:spLocks noGrp="1"/>
          </p:cNvSpPr>
          <p:nvPr>
            <p:ph idx="1"/>
          </p:nvPr>
        </p:nvSpPr>
        <p:spPr>
          <a:xfrm>
            <a:off x="372533" y="2829330"/>
            <a:ext cx="7670799" cy="3344459"/>
          </a:xfrm>
        </p:spPr>
        <p:txBody>
          <a:bodyPr anchor="t">
            <a:normAutofit/>
          </a:bodyPr>
          <a:lstStyle/>
          <a:p>
            <a:r>
              <a:rPr lang="en-US" b="0" i="0" dirty="0">
                <a:solidFill>
                  <a:schemeClr val="tx1">
                    <a:alpha val="80000"/>
                  </a:schemeClr>
                </a:solidFill>
                <a:effectLst/>
                <a:latin typeface="Noto Sans" panose="020B0502040504020204" pitchFamily="34" charset="0"/>
              </a:rPr>
              <a:t>Model output must also be managed according to privacy requirements. </a:t>
            </a:r>
            <a:endParaRPr lang="en-CA" dirty="0">
              <a:solidFill>
                <a:schemeClr val="tx1">
                  <a:alpha val="80000"/>
                </a:schemeClr>
              </a:solidFill>
              <a:latin typeface="Noto Sans" panose="020B0502040504020204" pitchFamily="34" charset="0"/>
            </a:endParaRPr>
          </a:p>
          <a:p>
            <a:pPr lvl="1"/>
            <a:r>
              <a:rPr lang="en-US" sz="2000" b="0" i="0" dirty="0">
                <a:solidFill>
                  <a:schemeClr val="tx1">
                    <a:alpha val="80000"/>
                  </a:schemeClr>
                </a:solidFill>
                <a:effectLst/>
                <a:latin typeface="Noto Sans" panose="020B0502040504020204" pitchFamily="34" charset="0"/>
              </a:rPr>
              <a:t>validate any personal information created by a generative AI tool to make sure that it is accurate, up-to-date and complete. </a:t>
            </a:r>
          </a:p>
          <a:p>
            <a:pPr lvl="1"/>
            <a:r>
              <a:rPr lang="en-US" sz="2000" b="0" i="0" dirty="0">
                <a:solidFill>
                  <a:schemeClr val="tx1">
                    <a:alpha val="80000"/>
                  </a:schemeClr>
                </a:solidFill>
                <a:effectLst/>
                <a:latin typeface="Noto Sans" panose="020B0502040504020204" pitchFamily="34" charset="0"/>
              </a:rPr>
              <a:t>ensure that any new personal information is not disclosed for a purpose that is inconsistent with that for which it was collected. </a:t>
            </a:r>
          </a:p>
          <a:p>
            <a:endParaRPr lang="en-CA" sz="2000" dirty="0">
              <a:solidFill>
                <a:schemeClr val="tx1">
                  <a:alpha val="80000"/>
                </a:schemeClr>
              </a:solidFill>
            </a:endParaRPr>
          </a:p>
        </p:txBody>
      </p:sp>
      <p:pic>
        <p:nvPicPr>
          <p:cNvPr id="21" name="Graphic 20" descr="Programmer">
            <a:extLst>
              <a:ext uri="{FF2B5EF4-FFF2-40B4-BE49-F238E27FC236}">
                <a16:creationId xmlns:a16="http://schemas.microsoft.com/office/drawing/2014/main" id="{F94F23BF-CD28-AA6C-D047-59046216901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72653" y="1980885"/>
            <a:ext cx="3548404" cy="3548404"/>
          </a:xfrm>
          <a:prstGeom prst="rect">
            <a:avLst/>
          </a:prstGeom>
        </p:spPr>
      </p:pic>
      <p:sp>
        <p:nvSpPr>
          <p:cNvPr id="3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4552" y="189928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p>
        </p:txBody>
      </p:sp>
      <p:sp>
        <p:nvSpPr>
          <p:cNvPr id="3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6862" y="218992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p>
        </p:txBody>
      </p:sp>
    </p:spTree>
    <p:extLst>
      <p:ext uri="{BB962C8B-B14F-4D97-AF65-F5344CB8AC3E}">
        <p14:creationId xmlns:p14="http://schemas.microsoft.com/office/powerpoint/2010/main" val="1863264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2FAA1-4962-3029-1AB1-206DD88AFC52}"/>
              </a:ext>
            </a:extLst>
          </p:cNvPr>
          <p:cNvSpPr>
            <a:spLocks noGrp="1"/>
          </p:cNvSpPr>
          <p:nvPr>
            <p:ph type="title"/>
          </p:nvPr>
        </p:nvSpPr>
        <p:spPr/>
        <p:txBody>
          <a:bodyPr/>
          <a:lstStyle/>
          <a:p>
            <a:r>
              <a:rPr lang="en-US" dirty="0"/>
              <a:t>Privacy Act Recommendations</a:t>
            </a:r>
            <a:endParaRPr lang="en-CA" dirty="0"/>
          </a:p>
        </p:txBody>
      </p:sp>
      <p:graphicFrame>
        <p:nvGraphicFramePr>
          <p:cNvPr id="5" name="Content Placeholder 2">
            <a:extLst>
              <a:ext uri="{FF2B5EF4-FFF2-40B4-BE49-F238E27FC236}">
                <a16:creationId xmlns:a16="http://schemas.microsoft.com/office/drawing/2014/main" id="{00D98D8D-074B-55EF-3799-856A0CF37A52}"/>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4721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84701-B5EB-B1CE-50CA-29DDF7705EA3}"/>
              </a:ext>
            </a:extLst>
          </p:cNvPr>
          <p:cNvSpPr>
            <a:spLocks noGrp="1"/>
          </p:cNvSpPr>
          <p:nvPr>
            <p:ph type="title"/>
          </p:nvPr>
        </p:nvSpPr>
        <p:spPr/>
        <p:txBody>
          <a:bodyPr/>
          <a:lstStyle/>
          <a:p>
            <a:r>
              <a:rPr lang="en-US" dirty="0"/>
              <a:t>Privacy Act Recommendations</a:t>
            </a:r>
            <a:endParaRPr lang="en-CA" dirty="0"/>
          </a:p>
        </p:txBody>
      </p:sp>
      <p:graphicFrame>
        <p:nvGraphicFramePr>
          <p:cNvPr id="5" name="Content Placeholder 2">
            <a:extLst>
              <a:ext uri="{FF2B5EF4-FFF2-40B4-BE49-F238E27FC236}">
                <a16:creationId xmlns:a16="http://schemas.microsoft.com/office/drawing/2014/main" id="{64E7CF92-6D73-102D-C863-CDBED5969B71}"/>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950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97FC1D-D42C-2A40-44B5-E9A8CB1467E0}"/>
              </a:ext>
            </a:extLst>
          </p:cNvPr>
          <p:cNvSpPr>
            <a:spLocks noGrp="1"/>
          </p:cNvSpPr>
          <p:nvPr>
            <p:ph type="title"/>
          </p:nvPr>
        </p:nvSpPr>
        <p:spPr>
          <a:xfrm>
            <a:off x="6513788" y="365125"/>
            <a:ext cx="4840010" cy="1807305"/>
          </a:xfrm>
        </p:spPr>
        <p:txBody>
          <a:bodyPr>
            <a:normAutofit/>
          </a:bodyPr>
          <a:lstStyle/>
          <a:p>
            <a:r>
              <a:rPr lang="en-US" dirty="0"/>
              <a:t>Protection of Information</a:t>
            </a:r>
            <a:endParaRPr lang="en-CA" dirty="0"/>
          </a:p>
        </p:txBody>
      </p:sp>
      <p:pic>
        <p:nvPicPr>
          <p:cNvPr id="5" name="Picture 4" descr="Padlock on computer motherboard">
            <a:extLst>
              <a:ext uri="{FF2B5EF4-FFF2-40B4-BE49-F238E27FC236}">
                <a16:creationId xmlns:a16="http://schemas.microsoft.com/office/drawing/2014/main" id="{C09426B0-AF60-8A36-BC05-6556BFCB9964}"/>
              </a:ext>
            </a:extLst>
          </p:cNvPr>
          <p:cNvPicPr>
            <a:picLocks noChangeAspect="1"/>
          </p:cNvPicPr>
          <p:nvPr/>
        </p:nvPicPr>
        <p:blipFill rotWithShape="1">
          <a:blip r:embed="rId2"/>
          <a:srcRect l="8556" r="31910"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1433F423-CDC7-ED38-FCD0-B25B3FCABBC0}"/>
              </a:ext>
            </a:extLst>
          </p:cNvPr>
          <p:cNvSpPr>
            <a:spLocks noGrp="1"/>
          </p:cNvSpPr>
          <p:nvPr>
            <p:ph idx="1"/>
          </p:nvPr>
        </p:nvSpPr>
        <p:spPr>
          <a:xfrm>
            <a:off x="6513788" y="2333297"/>
            <a:ext cx="5500412" cy="3843666"/>
          </a:xfrm>
        </p:spPr>
        <p:txBody>
          <a:bodyPr>
            <a:normAutofit/>
          </a:bodyPr>
          <a:lstStyle/>
          <a:p>
            <a:r>
              <a:rPr lang="en-US" sz="2000" i="0" dirty="0"/>
              <a:t>Issue: some generative AI tools do not meet government information security requirements</a:t>
            </a:r>
            <a:endParaRPr lang="en-US" sz="2000" dirty="0"/>
          </a:p>
          <a:p>
            <a:endParaRPr lang="en-CA" sz="2000" dirty="0"/>
          </a:p>
        </p:txBody>
      </p:sp>
    </p:spTree>
    <p:extLst>
      <p:ext uri="{BB962C8B-B14F-4D97-AF65-F5344CB8AC3E}">
        <p14:creationId xmlns:p14="http://schemas.microsoft.com/office/powerpoint/2010/main" val="2239411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6BD7D-E176-FF13-04BF-998B74A5B5C7}"/>
              </a:ext>
            </a:extLst>
          </p:cNvPr>
          <p:cNvSpPr>
            <a:spLocks noGrp="1"/>
          </p:cNvSpPr>
          <p:nvPr>
            <p:ph type="title"/>
          </p:nvPr>
        </p:nvSpPr>
        <p:spPr/>
        <p:txBody>
          <a:bodyPr/>
          <a:lstStyle/>
          <a:p>
            <a:r>
              <a:rPr lang="en-US" dirty="0"/>
              <a:t>Protection of Information</a:t>
            </a:r>
            <a:endParaRPr lang="en-CA" dirty="0"/>
          </a:p>
        </p:txBody>
      </p:sp>
      <p:graphicFrame>
        <p:nvGraphicFramePr>
          <p:cNvPr id="5" name="Content Placeholder 2">
            <a:extLst>
              <a:ext uri="{FF2B5EF4-FFF2-40B4-BE49-F238E27FC236}">
                <a16:creationId xmlns:a16="http://schemas.microsoft.com/office/drawing/2014/main" id="{70BDAE2A-7F64-3BFB-470A-3AF4452E4C56}"/>
              </a:ext>
            </a:extLst>
          </p:cNvPr>
          <p:cNvGraphicFramePr>
            <a:graphicFrameLocks noGrp="1"/>
          </p:cNvGraphicFramePr>
          <p:nvPr>
            <p:ph idx="1"/>
            <p:extLst>
              <p:ext uri="{D42A27DB-BD31-4B8C-83A1-F6EECF244321}">
                <p14:modId xmlns:p14="http://schemas.microsoft.com/office/powerpoint/2010/main" val="290481584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2457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A6B8C-D3DC-A273-E17A-A3A91318F4F7}"/>
              </a:ext>
            </a:extLst>
          </p:cNvPr>
          <p:cNvSpPr>
            <a:spLocks noGrp="1"/>
          </p:cNvSpPr>
          <p:nvPr>
            <p:ph type="title"/>
          </p:nvPr>
        </p:nvSpPr>
        <p:spPr/>
        <p:txBody>
          <a:bodyPr/>
          <a:lstStyle/>
          <a:p>
            <a:r>
              <a:rPr lang="en-US" dirty="0"/>
              <a:t>Protection of Information (Cont’d)</a:t>
            </a:r>
            <a:endParaRPr lang="en-CA" dirty="0"/>
          </a:p>
        </p:txBody>
      </p:sp>
      <p:graphicFrame>
        <p:nvGraphicFramePr>
          <p:cNvPr id="5" name="Content Placeholder 2">
            <a:extLst>
              <a:ext uri="{FF2B5EF4-FFF2-40B4-BE49-F238E27FC236}">
                <a16:creationId xmlns:a16="http://schemas.microsoft.com/office/drawing/2014/main" id="{0D81AA70-A14F-D7DE-E29A-1C0585A1B15E}"/>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2647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57" name="Rectangle 2056">
            <a:extLst>
              <a:ext uri="{FF2B5EF4-FFF2-40B4-BE49-F238E27FC236}">
                <a16:creationId xmlns:a16="http://schemas.microsoft.com/office/drawing/2014/main" id="{E3ADCBE7-9330-1CDA-00EB-CDD12DB722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678ACA-744A-31E8-11DB-B6E986538A56}"/>
              </a:ext>
            </a:extLst>
          </p:cNvPr>
          <p:cNvSpPr>
            <a:spLocks noGrp="1"/>
          </p:cNvSpPr>
          <p:nvPr>
            <p:ph type="title"/>
          </p:nvPr>
        </p:nvSpPr>
        <p:spPr>
          <a:xfrm>
            <a:off x="761802" y="240241"/>
            <a:ext cx="10760054" cy="1228299"/>
          </a:xfrm>
        </p:spPr>
        <p:txBody>
          <a:bodyPr>
            <a:normAutofit/>
          </a:bodyPr>
          <a:lstStyle/>
          <a:p>
            <a:r>
              <a:rPr lang="en-US" sz="4000"/>
              <a:t>Overview</a:t>
            </a:r>
            <a:endParaRPr lang="en-CA" sz="4000"/>
          </a:p>
        </p:txBody>
      </p:sp>
      <p:sp>
        <p:nvSpPr>
          <p:cNvPr id="3" name="Content Placeholder 2">
            <a:extLst>
              <a:ext uri="{FF2B5EF4-FFF2-40B4-BE49-F238E27FC236}">
                <a16:creationId xmlns:a16="http://schemas.microsoft.com/office/drawing/2014/main" id="{AB272A63-78A4-B778-32B0-8DF750FEFBD5}"/>
              </a:ext>
            </a:extLst>
          </p:cNvPr>
          <p:cNvSpPr>
            <a:spLocks noGrp="1"/>
          </p:cNvSpPr>
          <p:nvPr>
            <p:ph idx="1"/>
          </p:nvPr>
        </p:nvSpPr>
        <p:spPr>
          <a:xfrm>
            <a:off x="440267" y="1969358"/>
            <a:ext cx="6316133" cy="4202842"/>
          </a:xfrm>
        </p:spPr>
        <p:txBody>
          <a:bodyPr anchor="ctr">
            <a:normAutofit/>
          </a:bodyPr>
          <a:lstStyle/>
          <a:p>
            <a:r>
              <a:rPr lang="en-US" sz="2000" b="0" i="0" dirty="0">
                <a:effectLst/>
                <a:latin typeface="Noto Sans" panose="020B0502040504020204" pitchFamily="34" charset="0"/>
              </a:rPr>
              <a:t>Guide federal institutions on use of generative AI tools. </a:t>
            </a:r>
          </a:p>
          <a:p>
            <a:pPr lvl="1"/>
            <a:r>
              <a:rPr lang="en-US" sz="2000" b="0" i="0" dirty="0">
                <a:effectLst/>
                <a:latin typeface="Noto Sans" panose="020B0502040504020204" pitchFamily="34" charset="0"/>
              </a:rPr>
              <a:t>overview of generative AI, </a:t>
            </a:r>
          </a:p>
          <a:p>
            <a:pPr lvl="1"/>
            <a:r>
              <a:rPr lang="en-US" sz="2000" b="0" i="0" dirty="0">
                <a:effectLst/>
                <a:latin typeface="Noto Sans" panose="020B0502040504020204" pitchFamily="34" charset="0"/>
              </a:rPr>
              <a:t>identifies challenges and concerns relating to its use, </a:t>
            </a:r>
          </a:p>
          <a:p>
            <a:pPr lvl="1"/>
            <a:r>
              <a:rPr lang="en-US" sz="2000" b="0" i="0" dirty="0">
                <a:effectLst/>
                <a:latin typeface="Noto Sans" panose="020B0502040504020204" pitchFamily="34" charset="0"/>
              </a:rPr>
              <a:t>principles for using it responsibly, </a:t>
            </a:r>
          </a:p>
          <a:p>
            <a:pPr lvl="1"/>
            <a:r>
              <a:rPr lang="en-US" sz="2000" b="0" i="0" dirty="0">
                <a:effectLst/>
                <a:latin typeface="Noto Sans" panose="020B0502040504020204" pitchFamily="34" charset="0"/>
              </a:rPr>
              <a:t>policy considerations and best practices.</a:t>
            </a:r>
          </a:p>
        </p:txBody>
      </p:sp>
      <p:pic>
        <p:nvPicPr>
          <p:cNvPr id="2050" name="Picture 2" descr="The Roadmap of Vision for Student Mindset – Reder">
            <a:extLst>
              <a:ext uri="{FF2B5EF4-FFF2-40B4-BE49-F238E27FC236}">
                <a16:creationId xmlns:a16="http://schemas.microsoft.com/office/drawing/2014/main" id="{A80E67A7-BF3E-2A6A-849D-A6B822F88D5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82316" y="1814833"/>
            <a:ext cx="5178206" cy="3314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473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FAF5F-2D6B-F604-AC99-DCBD3012DD2D}"/>
              </a:ext>
            </a:extLst>
          </p:cNvPr>
          <p:cNvSpPr>
            <a:spLocks noGrp="1"/>
          </p:cNvSpPr>
          <p:nvPr>
            <p:ph type="title"/>
          </p:nvPr>
        </p:nvSpPr>
        <p:spPr/>
        <p:txBody>
          <a:bodyPr/>
          <a:lstStyle/>
          <a:p>
            <a:r>
              <a:rPr lang="en-US" dirty="0"/>
              <a:t>Protection of Information (Cont’d)</a:t>
            </a:r>
            <a:endParaRPr lang="en-CA" dirty="0"/>
          </a:p>
        </p:txBody>
      </p:sp>
      <p:graphicFrame>
        <p:nvGraphicFramePr>
          <p:cNvPr id="5" name="Content Placeholder 2">
            <a:extLst>
              <a:ext uri="{FF2B5EF4-FFF2-40B4-BE49-F238E27FC236}">
                <a16:creationId xmlns:a16="http://schemas.microsoft.com/office/drawing/2014/main" id="{256C71E8-5095-432B-0DB1-813984664589}"/>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7261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1E1AA-6A07-B923-BB9C-628229CCF271}"/>
              </a:ext>
            </a:extLst>
          </p:cNvPr>
          <p:cNvSpPr>
            <a:spLocks noGrp="1"/>
          </p:cNvSpPr>
          <p:nvPr>
            <p:ph type="title"/>
          </p:nvPr>
        </p:nvSpPr>
        <p:spPr/>
        <p:txBody>
          <a:bodyPr/>
          <a:lstStyle/>
          <a:p>
            <a:r>
              <a:rPr lang="en-US" dirty="0"/>
              <a:t>Protection of Information (Cont’d)</a:t>
            </a:r>
            <a:endParaRPr lang="en-CA" dirty="0"/>
          </a:p>
        </p:txBody>
      </p:sp>
      <p:graphicFrame>
        <p:nvGraphicFramePr>
          <p:cNvPr id="5" name="Content Placeholder 2">
            <a:extLst>
              <a:ext uri="{FF2B5EF4-FFF2-40B4-BE49-F238E27FC236}">
                <a16:creationId xmlns:a16="http://schemas.microsoft.com/office/drawing/2014/main" id="{B13E3E41-F4DA-47B2-89F4-84F1C5BA0347}"/>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1244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Slide Background">
            <a:extLst>
              <a:ext uri="{FF2B5EF4-FFF2-40B4-BE49-F238E27FC236}">
                <a16:creationId xmlns:a16="http://schemas.microsoft.com/office/drawing/2014/main" id="{B65C0385-5E30-4D2E-AF9F-4639659D3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descr="One in a crowd">
            <a:extLst>
              <a:ext uri="{FF2B5EF4-FFF2-40B4-BE49-F238E27FC236}">
                <a16:creationId xmlns:a16="http://schemas.microsoft.com/office/drawing/2014/main" id="{F1A4C2C5-E216-15C3-0B24-1FE3298A16F2}"/>
              </a:ext>
            </a:extLst>
          </p:cNvPr>
          <p:cNvPicPr>
            <a:picLocks noChangeAspect="1"/>
          </p:cNvPicPr>
          <p:nvPr/>
        </p:nvPicPr>
        <p:blipFill rotWithShape="1">
          <a:blip r:embed="rId3"/>
          <a:srcRect l="10250" r="1535" b="1"/>
          <a:stretch/>
        </p:blipFill>
        <p:spPr>
          <a:xfrm>
            <a:off x="20" y="1666568"/>
            <a:ext cx="6106195" cy="5191432"/>
          </a:xfrm>
          <a:prstGeom prst="rect">
            <a:avLst/>
          </a:prstGeom>
        </p:spPr>
      </p:pic>
      <p:sp useBgFill="1">
        <p:nvSpPr>
          <p:cNvPr id="52" name="Rectangle 51">
            <a:extLst>
              <a:ext uri="{FF2B5EF4-FFF2-40B4-BE49-F238E27FC236}">
                <a16:creationId xmlns:a16="http://schemas.microsoft.com/office/drawing/2014/main" id="{E335820B-3A29-42C5-AA8D-10ECA43CD9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185867-9C67-7512-217F-3FF39F7CC57E}"/>
              </a:ext>
            </a:extLst>
          </p:cNvPr>
          <p:cNvSpPr>
            <a:spLocks noGrp="1"/>
          </p:cNvSpPr>
          <p:nvPr>
            <p:ph type="title"/>
          </p:nvPr>
        </p:nvSpPr>
        <p:spPr>
          <a:xfrm>
            <a:off x="761801" y="352766"/>
            <a:ext cx="10591999" cy="1023584"/>
          </a:xfrm>
        </p:spPr>
        <p:txBody>
          <a:bodyPr>
            <a:normAutofit/>
          </a:bodyPr>
          <a:lstStyle/>
          <a:p>
            <a:r>
              <a:rPr lang="en-US" sz="4000"/>
              <a:t>Bias</a:t>
            </a:r>
            <a:endParaRPr lang="en-CA" sz="4000"/>
          </a:p>
        </p:txBody>
      </p:sp>
      <p:sp>
        <p:nvSpPr>
          <p:cNvPr id="3" name="Content Placeholder 2">
            <a:extLst>
              <a:ext uri="{FF2B5EF4-FFF2-40B4-BE49-F238E27FC236}">
                <a16:creationId xmlns:a16="http://schemas.microsoft.com/office/drawing/2014/main" id="{D9B666E0-4B0F-2B66-2FEA-1F9761153C82}"/>
              </a:ext>
            </a:extLst>
          </p:cNvPr>
          <p:cNvSpPr>
            <a:spLocks noGrp="1"/>
          </p:cNvSpPr>
          <p:nvPr>
            <p:ph idx="1"/>
          </p:nvPr>
        </p:nvSpPr>
        <p:spPr>
          <a:xfrm>
            <a:off x="6803408" y="2249766"/>
            <a:ext cx="5058392" cy="4255468"/>
          </a:xfrm>
        </p:spPr>
        <p:txBody>
          <a:bodyPr anchor="ctr">
            <a:normAutofit/>
          </a:bodyPr>
          <a:lstStyle/>
          <a:p>
            <a:r>
              <a:rPr lang="en-US" sz="2000" i="0" dirty="0"/>
              <a:t>Issue: generated content may amplify biases or other harmful ideas that are dominant in the training data</a:t>
            </a:r>
            <a:endParaRPr lang="en-US" sz="2000" dirty="0"/>
          </a:p>
          <a:p>
            <a:endParaRPr lang="en-CA" sz="2000" dirty="0"/>
          </a:p>
        </p:txBody>
      </p:sp>
    </p:spTree>
    <p:extLst>
      <p:ext uri="{BB962C8B-B14F-4D97-AF65-F5344CB8AC3E}">
        <p14:creationId xmlns:p14="http://schemas.microsoft.com/office/powerpoint/2010/main" val="2724784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D9A7F3BF-8763-4074-AD77-92790AF314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DBB7F6-E705-4A07-3D3F-D8DD110F18A3}"/>
              </a:ext>
            </a:extLst>
          </p:cNvPr>
          <p:cNvSpPr>
            <a:spLocks noGrp="1"/>
          </p:cNvSpPr>
          <p:nvPr>
            <p:ph type="title"/>
          </p:nvPr>
        </p:nvSpPr>
        <p:spPr>
          <a:xfrm>
            <a:off x="1188069" y="381935"/>
            <a:ext cx="9356106" cy="1200329"/>
          </a:xfrm>
        </p:spPr>
        <p:txBody>
          <a:bodyPr anchor="t">
            <a:normAutofit/>
          </a:bodyPr>
          <a:lstStyle/>
          <a:p>
            <a:r>
              <a:rPr lang="en-US" sz="8000"/>
              <a:t>Bias Cont’d</a:t>
            </a:r>
            <a:endParaRPr lang="en-CA" sz="8000"/>
          </a:p>
        </p:txBody>
      </p:sp>
      <p:grpSp>
        <p:nvGrpSpPr>
          <p:cNvPr id="32" name="Group 31">
            <a:extLst>
              <a:ext uri="{FF2B5EF4-FFF2-40B4-BE49-F238E27FC236}">
                <a16:creationId xmlns:a16="http://schemas.microsoft.com/office/drawing/2014/main" id="{7A9648D6-B41B-42D0-A817-AE2607B0B5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4200" y="554152"/>
            <a:ext cx="574177" cy="1075866"/>
            <a:chOff x="10994200" y="554152"/>
            <a:chExt cx="574177" cy="1075866"/>
          </a:xfrm>
        </p:grpSpPr>
        <p:sp>
          <p:nvSpPr>
            <p:cNvPr id="2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1336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3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55951"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2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4200"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grpSp>
      <p:cxnSp>
        <p:nvCxnSpPr>
          <p:cNvPr id="28" name="Straight Connector 2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F33CC547-B12C-95A5-EB1E-7FC2D2C6E84F}"/>
              </a:ext>
            </a:extLst>
          </p:cNvPr>
          <p:cNvGraphicFramePr>
            <a:graphicFrameLocks noGrp="1"/>
          </p:cNvGraphicFramePr>
          <p:nvPr>
            <p:ph idx="1"/>
            <p:extLst>
              <p:ext uri="{D42A27DB-BD31-4B8C-83A1-F6EECF244321}">
                <p14:modId xmlns:p14="http://schemas.microsoft.com/office/powerpoint/2010/main" val="9081063"/>
              </p:ext>
            </p:extLst>
          </p:nvPr>
        </p:nvGraphicFramePr>
        <p:xfrm>
          <a:off x="1188062" y="1825625"/>
          <a:ext cx="9356107" cy="439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2879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9A7F3BF-8763-4074-AD77-92790AF314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A3EB0F-C073-5BCC-2DA7-F083880E7657}"/>
              </a:ext>
            </a:extLst>
          </p:cNvPr>
          <p:cNvSpPr>
            <a:spLocks noGrp="1"/>
          </p:cNvSpPr>
          <p:nvPr>
            <p:ph type="title"/>
          </p:nvPr>
        </p:nvSpPr>
        <p:spPr>
          <a:xfrm>
            <a:off x="1188069" y="381935"/>
            <a:ext cx="9356106" cy="1200329"/>
          </a:xfrm>
        </p:spPr>
        <p:txBody>
          <a:bodyPr anchor="t">
            <a:normAutofit/>
          </a:bodyPr>
          <a:lstStyle/>
          <a:p>
            <a:r>
              <a:rPr lang="en-US" sz="8000"/>
              <a:t>Bias (Cont’d)</a:t>
            </a:r>
            <a:endParaRPr lang="en-CA" sz="8000"/>
          </a:p>
        </p:txBody>
      </p:sp>
      <p:grpSp>
        <p:nvGrpSpPr>
          <p:cNvPr id="11" name="Group 10">
            <a:extLst>
              <a:ext uri="{FF2B5EF4-FFF2-40B4-BE49-F238E27FC236}">
                <a16:creationId xmlns:a16="http://schemas.microsoft.com/office/drawing/2014/main" id="{7A9648D6-B41B-42D0-A817-AE2607B0B5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4200" y="554152"/>
            <a:ext cx="574177" cy="1075866"/>
            <a:chOff x="10994200" y="554152"/>
            <a:chExt cx="574177" cy="1075866"/>
          </a:xfrm>
        </p:grpSpPr>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1336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55951"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4200"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grpSp>
      <p:cxnSp>
        <p:nvCxnSpPr>
          <p:cNvPr id="16" name="Straight Connector 15">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9A384C2B-36C5-FB8C-2321-C0D136198483}"/>
              </a:ext>
            </a:extLst>
          </p:cNvPr>
          <p:cNvGraphicFramePr>
            <a:graphicFrameLocks noGrp="1"/>
          </p:cNvGraphicFramePr>
          <p:nvPr>
            <p:ph idx="1"/>
            <p:extLst>
              <p:ext uri="{D42A27DB-BD31-4B8C-83A1-F6EECF244321}">
                <p14:modId xmlns:p14="http://schemas.microsoft.com/office/powerpoint/2010/main" val="4158423695"/>
              </p:ext>
            </p:extLst>
          </p:nvPr>
        </p:nvGraphicFramePr>
        <p:xfrm>
          <a:off x="1188062" y="1825625"/>
          <a:ext cx="9356107" cy="439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27711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9A7F3BF-8763-4074-AD77-92790AF314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1DAF70-59E7-3ED6-C386-AFF2F9AC8EB6}"/>
              </a:ext>
            </a:extLst>
          </p:cNvPr>
          <p:cNvSpPr>
            <a:spLocks noGrp="1"/>
          </p:cNvSpPr>
          <p:nvPr>
            <p:ph type="title"/>
          </p:nvPr>
        </p:nvSpPr>
        <p:spPr>
          <a:xfrm>
            <a:off x="1188069" y="381935"/>
            <a:ext cx="9356106" cy="1200329"/>
          </a:xfrm>
        </p:spPr>
        <p:txBody>
          <a:bodyPr anchor="t">
            <a:normAutofit/>
          </a:bodyPr>
          <a:lstStyle/>
          <a:p>
            <a:r>
              <a:rPr lang="en-US" sz="8000"/>
              <a:t>Bias (Cont’d)</a:t>
            </a:r>
            <a:endParaRPr lang="en-CA" sz="8000"/>
          </a:p>
        </p:txBody>
      </p:sp>
      <p:grpSp>
        <p:nvGrpSpPr>
          <p:cNvPr id="11" name="Group 10">
            <a:extLst>
              <a:ext uri="{FF2B5EF4-FFF2-40B4-BE49-F238E27FC236}">
                <a16:creationId xmlns:a16="http://schemas.microsoft.com/office/drawing/2014/main" id="{7A9648D6-B41B-42D0-A817-AE2607B0B5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4200" y="554152"/>
            <a:ext cx="574177" cy="1075866"/>
            <a:chOff x="10994200" y="554152"/>
            <a:chExt cx="574177" cy="1075866"/>
          </a:xfrm>
        </p:grpSpPr>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1336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55951"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4200"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grpSp>
      <p:cxnSp>
        <p:nvCxnSpPr>
          <p:cNvPr id="16" name="Straight Connector 15">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DCB4C969-3A5D-2B53-FF9C-8F13B9C9DAB9}"/>
              </a:ext>
            </a:extLst>
          </p:cNvPr>
          <p:cNvGraphicFramePr>
            <a:graphicFrameLocks noGrp="1"/>
          </p:cNvGraphicFramePr>
          <p:nvPr>
            <p:ph idx="1"/>
            <p:extLst>
              <p:ext uri="{D42A27DB-BD31-4B8C-83A1-F6EECF244321}">
                <p14:modId xmlns:p14="http://schemas.microsoft.com/office/powerpoint/2010/main" val="2582739278"/>
              </p:ext>
            </p:extLst>
          </p:nvPr>
        </p:nvGraphicFramePr>
        <p:xfrm>
          <a:off x="1188062" y="1825625"/>
          <a:ext cx="9356107" cy="439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5473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8A1E33-F367-2966-19D1-75CA2817519E}"/>
              </a:ext>
            </a:extLst>
          </p:cNvPr>
          <p:cNvSpPr>
            <a:spLocks noGrp="1"/>
          </p:cNvSpPr>
          <p:nvPr>
            <p:ph type="title"/>
          </p:nvPr>
        </p:nvSpPr>
        <p:spPr>
          <a:xfrm>
            <a:off x="841248" y="426720"/>
            <a:ext cx="10506456" cy="1919141"/>
          </a:xfrm>
        </p:spPr>
        <p:txBody>
          <a:bodyPr anchor="b">
            <a:normAutofit/>
          </a:bodyPr>
          <a:lstStyle/>
          <a:p>
            <a:r>
              <a:rPr lang="en-US" sz="6000"/>
              <a:t>Quality</a:t>
            </a:r>
            <a:endParaRPr lang="en-CA" sz="6000"/>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76797052-4B56-44C3-8088-0C565145F8FA}"/>
              </a:ext>
            </a:extLst>
          </p:cNvPr>
          <p:cNvSpPr>
            <a:spLocks noGrp="1"/>
          </p:cNvSpPr>
          <p:nvPr>
            <p:ph idx="1"/>
          </p:nvPr>
        </p:nvSpPr>
        <p:spPr>
          <a:xfrm>
            <a:off x="841248" y="3337269"/>
            <a:ext cx="10509504" cy="2905686"/>
          </a:xfrm>
        </p:spPr>
        <p:txBody>
          <a:bodyPr>
            <a:normAutofit/>
          </a:bodyPr>
          <a:lstStyle/>
          <a:p>
            <a:r>
              <a:rPr lang="en-US" sz="2200" i="0"/>
              <a:t>Issue: generated content may be inaccurate, incoherent or incomplete</a:t>
            </a:r>
          </a:p>
          <a:p>
            <a:endParaRPr lang="en-US" sz="2200"/>
          </a:p>
          <a:p>
            <a:endParaRPr lang="en-CA" sz="2200"/>
          </a:p>
        </p:txBody>
      </p:sp>
    </p:spTree>
    <p:extLst>
      <p:ext uri="{BB962C8B-B14F-4D97-AF65-F5344CB8AC3E}">
        <p14:creationId xmlns:p14="http://schemas.microsoft.com/office/powerpoint/2010/main" val="3738656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9A7F3BF-8763-4074-AD77-92790AF314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CCE932-B21F-1153-A8F8-99755935182D}"/>
              </a:ext>
            </a:extLst>
          </p:cNvPr>
          <p:cNvSpPr>
            <a:spLocks noGrp="1"/>
          </p:cNvSpPr>
          <p:nvPr>
            <p:ph type="title"/>
          </p:nvPr>
        </p:nvSpPr>
        <p:spPr>
          <a:xfrm>
            <a:off x="1188069" y="381935"/>
            <a:ext cx="9356106" cy="1200329"/>
          </a:xfrm>
        </p:spPr>
        <p:txBody>
          <a:bodyPr anchor="t">
            <a:normAutofit/>
          </a:bodyPr>
          <a:lstStyle/>
          <a:p>
            <a:r>
              <a:rPr lang="en-US" sz="8000"/>
              <a:t>Quality (Cont’d)</a:t>
            </a:r>
            <a:endParaRPr lang="en-CA" sz="8000"/>
          </a:p>
        </p:txBody>
      </p:sp>
      <p:grpSp>
        <p:nvGrpSpPr>
          <p:cNvPr id="11" name="Group 10">
            <a:extLst>
              <a:ext uri="{FF2B5EF4-FFF2-40B4-BE49-F238E27FC236}">
                <a16:creationId xmlns:a16="http://schemas.microsoft.com/office/drawing/2014/main" id="{7A9648D6-B41B-42D0-A817-AE2607B0B5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4200" y="554152"/>
            <a:ext cx="574177" cy="1075866"/>
            <a:chOff x="10994200" y="554152"/>
            <a:chExt cx="574177" cy="1075866"/>
          </a:xfrm>
        </p:grpSpPr>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1336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55951"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4200"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grpSp>
      <p:cxnSp>
        <p:nvCxnSpPr>
          <p:cNvPr id="16" name="Straight Connector 15">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82C3240E-B67D-862D-D8A4-B9184CC01FC0}"/>
              </a:ext>
            </a:extLst>
          </p:cNvPr>
          <p:cNvGraphicFramePr>
            <a:graphicFrameLocks noGrp="1"/>
          </p:cNvGraphicFramePr>
          <p:nvPr>
            <p:ph idx="1"/>
            <p:extLst>
              <p:ext uri="{D42A27DB-BD31-4B8C-83A1-F6EECF244321}">
                <p14:modId xmlns:p14="http://schemas.microsoft.com/office/powerpoint/2010/main" val="2735808610"/>
              </p:ext>
            </p:extLst>
          </p:nvPr>
        </p:nvGraphicFramePr>
        <p:xfrm>
          <a:off x="1188062" y="1825625"/>
          <a:ext cx="9356107" cy="439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48046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6290B-1A75-10D6-2CDC-BB6460096CB8}"/>
              </a:ext>
            </a:extLst>
          </p:cNvPr>
          <p:cNvSpPr>
            <a:spLocks noGrp="1"/>
          </p:cNvSpPr>
          <p:nvPr>
            <p:ph type="title"/>
          </p:nvPr>
        </p:nvSpPr>
        <p:spPr/>
        <p:txBody>
          <a:bodyPr/>
          <a:lstStyle/>
          <a:p>
            <a:r>
              <a:rPr lang="en-US" dirty="0"/>
              <a:t>Quality (Cont’d)</a:t>
            </a:r>
            <a:endParaRPr lang="en-CA" dirty="0"/>
          </a:p>
        </p:txBody>
      </p:sp>
      <p:graphicFrame>
        <p:nvGraphicFramePr>
          <p:cNvPr id="15" name="Content Placeholder 2">
            <a:extLst>
              <a:ext uri="{FF2B5EF4-FFF2-40B4-BE49-F238E27FC236}">
                <a16:creationId xmlns:a16="http://schemas.microsoft.com/office/drawing/2014/main" id="{1FADFD55-BB59-CEE0-A4A0-697D80452AD1}"/>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93376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607E2-59D3-A5E7-1A86-70E3CA39D12F}"/>
              </a:ext>
            </a:extLst>
          </p:cNvPr>
          <p:cNvSpPr>
            <a:spLocks noGrp="1"/>
          </p:cNvSpPr>
          <p:nvPr>
            <p:ph type="title"/>
          </p:nvPr>
        </p:nvSpPr>
        <p:spPr/>
        <p:txBody>
          <a:bodyPr/>
          <a:lstStyle/>
          <a:p>
            <a:r>
              <a:rPr lang="en-US" dirty="0"/>
              <a:t>Quality (Cont’d)</a:t>
            </a:r>
            <a:endParaRPr lang="en-CA" dirty="0"/>
          </a:p>
        </p:txBody>
      </p:sp>
      <p:graphicFrame>
        <p:nvGraphicFramePr>
          <p:cNvPr id="5" name="Content Placeholder 2">
            <a:extLst>
              <a:ext uri="{FF2B5EF4-FFF2-40B4-BE49-F238E27FC236}">
                <a16:creationId xmlns:a16="http://schemas.microsoft.com/office/drawing/2014/main" id="{C37917B0-00C1-4E12-38B9-7996AC05886B}"/>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6992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6" name="Rectangle 308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8AD605-9C17-AEFA-4F54-75CB0945F5D0}"/>
              </a:ext>
            </a:extLst>
          </p:cNvPr>
          <p:cNvSpPr>
            <a:spLocks noGrp="1"/>
          </p:cNvSpPr>
          <p:nvPr>
            <p:ph type="title"/>
          </p:nvPr>
        </p:nvSpPr>
        <p:spPr>
          <a:xfrm>
            <a:off x="572493" y="238539"/>
            <a:ext cx="11018520" cy="1434415"/>
          </a:xfrm>
        </p:spPr>
        <p:txBody>
          <a:bodyPr anchor="b">
            <a:normAutofit/>
          </a:bodyPr>
          <a:lstStyle/>
          <a:p>
            <a:r>
              <a:rPr lang="en-US" sz="5400"/>
              <a:t>What is Generative AI?</a:t>
            </a:r>
            <a:endParaRPr lang="en-CA" sz="5400"/>
          </a:p>
        </p:txBody>
      </p:sp>
      <p:sp>
        <p:nvSpPr>
          <p:cNvPr id="308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2">
            <a:extLst>
              <a:ext uri="{FF2B5EF4-FFF2-40B4-BE49-F238E27FC236}">
                <a16:creationId xmlns:a16="http://schemas.microsoft.com/office/drawing/2014/main" id="{CFE369C5-15A3-2A04-6514-6F703AC58CAE}"/>
              </a:ext>
            </a:extLst>
          </p:cNvPr>
          <p:cNvSpPr>
            <a:spLocks noGrp="1"/>
          </p:cNvSpPr>
          <p:nvPr>
            <p:ph idx="1"/>
          </p:nvPr>
        </p:nvSpPr>
        <p:spPr>
          <a:xfrm>
            <a:off x="572493" y="2071316"/>
            <a:ext cx="6713552" cy="4119172"/>
          </a:xfrm>
        </p:spPr>
        <p:txBody>
          <a:bodyPr anchor="t">
            <a:normAutofit/>
          </a:bodyPr>
          <a:lstStyle/>
          <a:p>
            <a:r>
              <a:rPr lang="en-US" sz="2200" b="0" i="0" dirty="0">
                <a:effectLst/>
                <a:latin typeface="Noto Sans" panose="020B0502040504020204" pitchFamily="34" charset="0"/>
              </a:rPr>
              <a:t>trained on large volumes of data, including publicly available data from the Internet.</a:t>
            </a:r>
          </a:p>
          <a:p>
            <a:pPr marL="0" indent="0">
              <a:buNone/>
            </a:pPr>
            <a:endParaRPr lang="en-US" sz="2200" b="0" i="0" dirty="0">
              <a:effectLst/>
              <a:latin typeface="Noto Sans" panose="020B0502040504020204" pitchFamily="34" charset="0"/>
            </a:endParaRPr>
          </a:p>
          <a:p>
            <a:pPr lvl="1"/>
            <a:r>
              <a:rPr lang="en-US" sz="2200" b="0" i="0" dirty="0">
                <a:effectLst/>
                <a:latin typeface="Noto Sans" panose="020B0502040504020204" pitchFamily="34" charset="0"/>
              </a:rPr>
              <a:t>chatbots - ChatGPT and Bing Chat; </a:t>
            </a:r>
          </a:p>
          <a:p>
            <a:pPr lvl="1"/>
            <a:r>
              <a:rPr lang="en-US" sz="2200" b="0" i="0" dirty="0">
                <a:effectLst/>
                <a:latin typeface="Noto Sans" panose="020B0502040504020204" pitchFamily="34" charset="0"/>
              </a:rPr>
              <a:t>GitHub Copilot</a:t>
            </a:r>
            <a:r>
              <a:rPr lang="en-US" sz="2200" dirty="0">
                <a:latin typeface="Noto Sans" panose="020B0502040504020204" pitchFamily="34" charset="0"/>
              </a:rPr>
              <a:t> - </a:t>
            </a:r>
            <a:r>
              <a:rPr lang="en-US" sz="2200" b="0" i="0" dirty="0">
                <a:effectLst/>
                <a:latin typeface="Noto Sans" panose="020B0502040504020204" pitchFamily="34" charset="0"/>
              </a:rPr>
              <a:t>code based on text prompts; </a:t>
            </a:r>
            <a:endParaRPr lang="en-US" sz="2200" dirty="0">
              <a:latin typeface="Noto Sans" panose="020B0502040504020204" pitchFamily="34" charset="0"/>
            </a:endParaRPr>
          </a:p>
          <a:p>
            <a:pPr lvl="1"/>
            <a:r>
              <a:rPr lang="en-US" sz="2200" b="0" i="0" dirty="0">
                <a:effectLst/>
                <a:latin typeface="Noto Sans" panose="020B0502040504020204" pitchFamily="34" charset="0"/>
              </a:rPr>
              <a:t>DALL-E, </a:t>
            </a:r>
            <a:r>
              <a:rPr lang="en-US" sz="2200" b="0" i="0" dirty="0" err="1">
                <a:effectLst/>
                <a:latin typeface="Noto Sans" panose="020B0502040504020204" pitchFamily="34" charset="0"/>
              </a:rPr>
              <a:t>Midjourney</a:t>
            </a:r>
            <a:r>
              <a:rPr lang="en-US" sz="2200" b="0" i="0" dirty="0">
                <a:effectLst/>
                <a:latin typeface="Noto Sans" panose="020B0502040504020204" pitchFamily="34" charset="0"/>
              </a:rPr>
              <a:t>, and Stable Diffusion - images from text </a:t>
            </a:r>
            <a:r>
              <a:rPr lang="en-US" sz="2200" dirty="0">
                <a:latin typeface="Noto Sans" panose="020B0502040504020204" pitchFamily="34" charset="0"/>
              </a:rPr>
              <a:t>/ </a:t>
            </a:r>
            <a:r>
              <a:rPr lang="en-US" sz="2200" b="0" i="0" dirty="0">
                <a:effectLst/>
                <a:latin typeface="Noto Sans" panose="020B0502040504020204" pitchFamily="34" charset="0"/>
              </a:rPr>
              <a:t>image prompts.</a:t>
            </a:r>
          </a:p>
        </p:txBody>
      </p:sp>
      <p:pic>
        <p:nvPicPr>
          <p:cNvPr id="3074" name="Picture 2" descr="Chatbot Icon Illustrations, Royalty-Free Vector Graphics &amp; Clip Art - iStock">
            <a:extLst>
              <a:ext uri="{FF2B5EF4-FFF2-40B4-BE49-F238E27FC236}">
                <a16:creationId xmlns:a16="http://schemas.microsoft.com/office/drawing/2014/main" id="{E25D25E2-1914-DEFB-496E-05FC23B59A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68" r="1524" b="-3"/>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0505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1D6CF-DCBB-F7A6-0BE7-67AC701B1575}"/>
              </a:ext>
            </a:extLst>
          </p:cNvPr>
          <p:cNvSpPr>
            <a:spLocks noGrp="1"/>
          </p:cNvSpPr>
          <p:nvPr>
            <p:ph type="title"/>
          </p:nvPr>
        </p:nvSpPr>
        <p:spPr/>
        <p:txBody>
          <a:bodyPr/>
          <a:lstStyle/>
          <a:p>
            <a:r>
              <a:rPr lang="en-US" dirty="0"/>
              <a:t>Quality (Cont’d)</a:t>
            </a:r>
            <a:endParaRPr lang="en-CA" dirty="0"/>
          </a:p>
        </p:txBody>
      </p:sp>
      <p:graphicFrame>
        <p:nvGraphicFramePr>
          <p:cNvPr id="5" name="Content Placeholder 2">
            <a:extLst>
              <a:ext uri="{FF2B5EF4-FFF2-40B4-BE49-F238E27FC236}">
                <a16:creationId xmlns:a16="http://schemas.microsoft.com/office/drawing/2014/main" id="{875376B9-33B3-4D19-3B96-E0311CA40F29}"/>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99107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249C58-9957-42B0-48EE-24EBDB4E49CE}"/>
              </a:ext>
            </a:extLst>
          </p:cNvPr>
          <p:cNvSpPr>
            <a:spLocks noGrp="1"/>
          </p:cNvSpPr>
          <p:nvPr>
            <p:ph type="title"/>
          </p:nvPr>
        </p:nvSpPr>
        <p:spPr>
          <a:xfrm>
            <a:off x="6803409" y="762001"/>
            <a:ext cx="4156512" cy="1708244"/>
          </a:xfrm>
        </p:spPr>
        <p:txBody>
          <a:bodyPr anchor="ctr">
            <a:normAutofit/>
          </a:bodyPr>
          <a:lstStyle/>
          <a:p>
            <a:r>
              <a:rPr lang="en-CA" sz="4000" i="0">
                <a:effectLst/>
                <a:latin typeface="Calibri Light" panose="020F0302020204030204" pitchFamily="34" charset="0"/>
                <a:cs typeface="Calibri Light" panose="020F0302020204030204" pitchFamily="34" charset="0"/>
              </a:rPr>
              <a:t>Public servant autonomy</a:t>
            </a:r>
            <a:endParaRPr lang="en-CA" sz="4000"/>
          </a:p>
        </p:txBody>
      </p:sp>
      <p:pic>
        <p:nvPicPr>
          <p:cNvPr id="5" name="Picture 4" descr="Abstract blurred public library with bookshelves">
            <a:extLst>
              <a:ext uri="{FF2B5EF4-FFF2-40B4-BE49-F238E27FC236}">
                <a16:creationId xmlns:a16="http://schemas.microsoft.com/office/drawing/2014/main" id="{B3D8258C-3761-27AC-8FF1-C9B532356D1F}"/>
              </a:ext>
            </a:extLst>
          </p:cNvPr>
          <p:cNvPicPr>
            <a:picLocks noChangeAspect="1"/>
          </p:cNvPicPr>
          <p:nvPr/>
        </p:nvPicPr>
        <p:blipFill rotWithShape="1">
          <a:blip r:embed="rId2"/>
          <a:srcRect l="9163" r="31503" b="-2"/>
          <a:stretch/>
        </p:blipFill>
        <p:spPr>
          <a:xfrm>
            <a:off x="-1" y="-2"/>
            <a:ext cx="6096001" cy="6858002"/>
          </a:xfrm>
          <a:prstGeom prst="rect">
            <a:avLst/>
          </a:prstGeom>
        </p:spPr>
      </p:pic>
      <p:sp>
        <p:nvSpPr>
          <p:cNvPr id="3" name="Content Placeholder 2">
            <a:extLst>
              <a:ext uri="{FF2B5EF4-FFF2-40B4-BE49-F238E27FC236}">
                <a16:creationId xmlns:a16="http://schemas.microsoft.com/office/drawing/2014/main" id="{9A148836-62D3-976F-713B-DDB26F115995}"/>
              </a:ext>
            </a:extLst>
          </p:cNvPr>
          <p:cNvSpPr>
            <a:spLocks noGrp="1"/>
          </p:cNvSpPr>
          <p:nvPr>
            <p:ph idx="1"/>
          </p:nvPr>
        </p:nvSpPr>
        <p:spPr>
          <a:xfrm>
            <a:off x="6803409" y="2470245"/>
            <a:ext cx="4156512" cy="3769835"/>
          </a:xfrm>
        </p:spPr>
        <p:txBody>
          <a:bodyPr anchor="ctr">
            <a:normAutofit/>
          </a:bodyPr>
          <a:lstStyle/>
          <a:p>
            <a:r>
              <a:rPr lang="en-US" sz="2000" i="0">
                <a:effectLst/>
                <a:latin typeface="Lato" panose="020F0502020204030203" pitchFamily="34" charset="0"/>
              </a:rPr>
              <a:t>Issue: overreliance on AI can unduly interfere with judgment, stifle creativity and erode workforce capabilities</a:t>
            </a:r>
            <a:endParaRPr lang="en-US" sz="2000" i="0">
              <a:effectLst/>
              <a:latin typeface="Noto Sans" panose="020B0502040504020204" pitchFamily="34" charset="0"/>
            </a:endParaRPr>
          </a:p>
          <a:p>
            <a:endParaRPr lang="en-CA" sz="2000"/>
          </a:p>
        </p:txBody>
      </p:sp>
    </p:spTree>
    <p:extLst>
      <p:ext uri="{BB962C8B-B14F-4D97-AF65-F5344CB8AC3E}">
        <p14:creationId xmlns:p14="http://schemas.microsoft.com/office/powerpoint/2010/main" val="3972407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78C5E5-D88F-9BBC-DB7A-F744ED04E19B}"/>
              </a:ext>
            </a:extLst>
          </p:cNvPr>
          <p:cNvSpPr>
            <a:spLocks noGrp="1"/>
          </p:cNvSpPr>
          <p:nvPr>
            <p:ph type="title"/>
          </p:nvPr>
        </p:nvSpPr>
        <p:spPr>
          <a:xfrm>
            <a:off x="841248" y="334644"/>
            <a:ext cx="10509504" cy="1076914"/>
          </a:xfrm>
        </p:spPr>
        <p:txBody>
          <a:bodyPr anchor="ctr">
            <a:normAutofit/>
          </a:bodyPr>
          <a:lstStyle/>
          <a:p>
            <a:r>
              <a:rPr lang="en-CA" sz="4000" i="0">
                <a:effectLst/>
                <a:latin typeface="Calibri Light" panose="020F0302020204030204" pitchFamily="34" charset="0"/>
                <a:cs typeface="Calibri Light" panose="020F0302020204030204" pitchFamily="34" charset="0"/>
              </a:rPr>
              <a:t>Public servant autonomy (Cont’d)</a:t>
            </a:r>
            <a:endParaRPr lang="en-CA" sz="4000"/>
          </a:p>
        </p:txBody>
      </p:sp>
      <p:sp>
        <p:nvSpPr>
          <p:cNvPr id="19" name="Rectangle 18">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20">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5345B120-42A4-BB15-2A14-E32C77187BC1}"/>
              </a:ext>
            </a:extLst>
          </p:cNvPr>
          <p:cNvGraphicFramePr>
            <a:graphicFrameLocks noGrp="1"/>
          </p:cNvGraphicFramePr>
          <p:nvPr>
            <p:ph idx="1"/>
            <p:extLst>
              <p:ext uri="{D42A27DB-BD31-4B8C-83A1-F6EECF244321}">
                <p14:modId xmlns:p14="http://schemas.microsoft.com/office/powerpoint/2010/main" val="702039688"/>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73251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0822E-B543-4C22-6700-944BB7CB4C30}"/>
              </a:ext>
            </a:extLst>
          </p:cNvPr>
          <p:cNvSpPr>
            <a:spLocks noGrp="1"/>
          </p:cNvSpPr>
          <p:nvPr>
            <p:ph type="title"/>
          </p:nvPr>
        </p:nvSpPr>
        <p:spPr/>
        <p:txBody>
          <a:bodyPr/>
          <a:lstStyle/>
          <a:p>
            <a:r>
              <a:rPr lang="en-CA" sz="4400" i="0" dirty="0">
                <a:effectLst/>
                <a:latin typeface="Calibri Light" panose="020F0302020204030204" pitchFamily="34" charset="0"/>
                <a:cs typeface="Calibri Light" panose="020F0302020204030204" pitchFamily="34" charset="0"/>
              </a:rPr>
              <a:t>Public servant autonomy (Cont’d)</a:t>
            </a:r>
            <a:endParaRPr lang="en-CA" dirty="0"/>
          </a:p>
        </p:txBody>
      </p:sp>
      <p:sp>
        <p:nvSpPr>
          <p:cNvPr id="3" name="Content Placeholder 2">
            <a:extLst>
              <a:ext uri="{FF2B5EF4-FFF2-40B4-BE49-F238E27FC236}">
                <a16:creationId xmlns:a16="http://schemas.microsoft.com/office/drawing/2014/main" id="{F430B71B-F950-95B6-B86E-94A01820EB79}"/>
              </a:ext>
            </a:extLst>
          </p:cNvPr>
          <p:cNvSpPr>
            <a:spLocks noGrp="1"/>
          </p:cNvSpPr>
          <p:nvPr>
            <p:ph idx="1"/>
          </p:nvPr>
        </p:nvSpPr>
        <p:spPr/>
        <p:txBody>
          <a:bodyPr/>
          <a:lstStyle/>
          <a:p>
            <a:pPr>
              <a:buFont typeface="Arial" panose="020B0604020202020204" pitchFamily="34" charset="0"/>
              <a:buChar char="•"/>
            </a:pPr>
            <a:r>
              <a:rPr lang="en-US" sz="2800" b="0" i="0" dirty="0">
                <a:effectLst/>
                <a:latin typeface="Noto Sans" panose="020B0502040504020204" pitchFamily="34" charset="0"/>
              </a:rPr>
              <a:t>Consider the abilities and limits of generative AI when assigning tasks and reviewing system outputs.</a:t>
            </a:r>
          </a:p>
          <a:p>
            <a:pPr>
              <a:buFont typeface="Arial" panose="020B0604020202020204" pitchFamily="34" charset="0"/>
              <a:buChar char="•"/>
            </a:pPr>
            <a:r>
              <a:rPr lang="en-US" sz="2800" b="0" i="0" dirty="0">
                <a:effectLst/>
                <a:latin typeface="Noto Sans" panose="020B0502040504020204" pitchFamily="34" charset="0"/>
              </a:rPr>
              <a:t>Build your AI literacy so that you can critically assess these tools and their outputs.</a:t>
            </a:r>
          </a:p>
          <a:p>
            <a:pPr>
              <a:buFont typeface="Arial" panose="020B0604020202020204" pitchFamily="34" charset="0"/>
              <a:buChar char="•"/>
            </a:pPr>
            <a:r>
              <a:rPr lang="en-US" sz="2800" b="0" i="0" dirty="0">
                <a:effectLst/>
                <a:latin typeface="Noto Sans" panose="020B0502040504020204" pitchFamily="34" charset="0"/>
              </a:rPr>
              <a:t>Use generative AI tools as aids, not as substitutes. Do not outsource a skill that you do not understand or possess.</a:t>
            </a:r>
          </a:p>
          <a:p>
            <a:endParaRPr lang="en-CA" dirty="0"/>
          </a:p>
        </p:txBody>
      </p:sp>
    </p:spTree>
    <p:extLst>
      <p:ext uri="{BB962C8B-B14F-4D97-AF65-F5344CB8AC3E}">
        <p14:creationId xmlns:p14="http://schemas.microsoft.com/office/powerpoint/2010/main" val="2414075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A583A4A-DE40-7F5D-B8D1-4284CFD2E1E2}"/>
              </a:ext>
            </a:extLst>
          </p:cNvPr>
          <p:cNvSpPr>
            <a:spLocks noGrp="1"/>
          </p:cNvSpPr>
          <p:nvPr>
            <p:ph type="title"/>
          </p:nvPr>
        </p:nvSpPr>
        <p:spPr>
          <a:xfrm>
            <a:off x="1115568" y="548640"/>
            <a:ext cx="10168128" cy="1179576"/>
          </a:xfrm>
        </p:spPr>
        <p:txBody>
          <a:bodyPr>
            <a:normAutofit/>
          </a:bodyPr>
          <a:lstStyle/>
          <a:p>
            <a:r>
              <a:rPr lang="en-CA" sz="4000" i="0" dirty="0">
                <a:effectLst/>
                <a:latin typeface="Calibri Light" panose="020F0302020204030204" pitchFamily="34" charset="0"/>
                <a:cs typeface="Calibri Light" panose="020F0302020204030204" pitchFamily="34" charset="0"/>
              </a:rPr>
              <a:t>Public servant autonomy (Cont’d)</a:t>
            </a:r>
            <a:endParaRPr lang="en-CA" sz="4000" dirty="0">
              <a:latin typeface="Calibri Light" panose="020F0302020204030204" pitchFamily="34" charset="0"/>
              <a:cs typeface="Calibri Light" panose="020F0302020204030204" pitchFamily="34" charset="0"/>
            </a:endParaRP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6" name="Content Placeholder 2">
            <a:extLst>
              <a:ext uri="{FF2B5EF4-FFF2-40B4-BE49-F238E27FC236}">
                <a16:creationId xmlns:a16="http://schemas.microsoft.com/office/drawing/2014/main" id="{44F84655-8FE1-AD17-960B-67566EA5BE98}"/>
              </a:ext>
            </a:extLst>
          </p:cNvPr>
          <p:cNvGraphicFramePr>
            <a:graphicFrameLocks noGrp="1"/>
          </p:cNvGraphicFramePr>
          <p:nvPr>
            <p:ph idx="1"/>
          </p:nvPr>
        </p:nvGraphicFramePr>
        <p:xfrm>
          <a:off x="1115568" y="2481943"/>
          <a:ext cx="10168128" cy="36950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81150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C9CA9E-19CE-FE72-917E-F55FE3765649}"/>
              </a:ext>
            </a:extLst>
          </p:cNvPr>
          <p:cNvSpPr>
            <a:spLocks noGrp="1"/>
          </p:cNvSpPr>
          <p:nvPr>
            <p:ph type="title"/>
          </p:nvPr>
        </p:nvSpPr>
        <p:spPr>
          <a:xfrm>
            <a:off x="6094105" y="802955"/>
            <a:ext cx="4977976" cy="1454051"/>
          </a:xfrm>
        </p:spPr>
        <p:txBody>
          <a:bodyPr>
            <a:normAutofit/>
          </a:bodyPr>
          <a:lstStyle/>
          <a:p>
            <a:r>
              <a:rPr lang="en-US" sz="3600">
                <a:solidFill>
                  <a:schemeClr val="tx2"/>
                </a:solidFill>
              </a:rPr>
              <a:t>Legal Risks</a:t>
            </a:r>
            <a:endParaRPr lang="en-CA" sz="3600">
              <a:solidFill>
                <a:schemeClr val="tx2"/>
              </a:solidFill>
            </a:endParaRPr>
          </a:p>
        </p:txBody>
      </p:sp>
      <p:pic>
        <p:nvPicPr>
          <p:cNvPr id="7" name="Graphic 6" descr="Scales of Justice">
            <a:extLst>
              <a:ext uri="{FF2B5EF4-FFF2-40B4-BE49-F238E27FC236}">
                <a16:creationId xmlns:a16="http://schemas.microsoft.com/office/drawing/2014/main" id="{25F3AFE4-FA6E-F920-9FD6-EC380D86B53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Content Placeholder 2">
            <a:extLst>
              <a:ext uri="{FF2B5EF4-FFF2-40B4-BE49-F238E27FC236}">
                <a16:creationId xmlns:a16="http://schemas.microsoft.com/office/drawing/2014/main" id="{1AC6BC2F-F4C2-0CBD-68BC-F773A81985F8}"/>
              </a:ext>
            </a:extLst>
          </p:cNvPr>
          <p:cNvSpPr>
            <a:spLocks noGrp="1"/>
          </p:cNvSpPr>
          <p:nvPr>
            <p:ph idx="1"/>
          </p:nvPr>
        </p:nvSpPr>
        <p:spPr>
          <a:xfrm>
            <a:off x="6090574" y="2421682"/>
            <a:ext cx="4977578" cy="3639289"/>
          </a:xfrm>
        </p:spPr>
        <p:txBody>
          <a:bodyPr anchor="ctr">
            <a:normAutofit/>
          </a:bodyPr>
          <a:lstStyle/>
          <a:p>
            <a:r>
              <a:rPr lang="en-US" sz="1800" b="1" i="0">
                <a:solidFill>
                  <a:schemeClr val="tx2"/>
                </a:solidFill>
              </a:rPr>
              <a:t>Issue: generative AI poses risks to human rights, privacy, intellectual property protection, and procedural fairness</a:t>
            </a:r>
            <a:endParaRPr lang="en-US" sz="1800">
              <a:solidFill>
                <a:schemeClr val="tx2"/>
              </a:solidFill>
            </a:endParaRP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2296467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E48D8-E688-929F-5E92-1B479E68E164}"/>
              </a:ext>
            </a:extLst>
          </p:cNvPr>
          <p:cNvSpPr>
            <a:spLocks noGrp="1"/>
          </p:cNvSpPr>
          <p:nvPr>
            <p:ph type="title"/>
          </p:nvPr>
        </p:nvSpPr>
        <p:spPr/>
        <p:txBody>
          <a:bodyPr/>
          <a:lstStyle/>
          <a:p>
            <a:r>
              <a:rPr lang="en-US" dirty="0"/>
              <a:t>Legal Risks (Cont’d)</a:t>
            </a:r>
            <a:endParaRPr lang="en-CA" dirty="0"/>
          </a:p>
        </p:txBody>
      </p:sp>
      <p:graphicFrame>
        <p:nvGraphicFramePr>
          <p:cNvPr id="5" name="Content Placeholder 2">
            <a:extLst>
              <a:ext uri="{FF2B5EF4-FFF2-40B4-BE49-F238E27FC236}">
                <a16:creationId xmlns:a16="http://schemas.microsoft.com/office/drawing/2014/main" id="{2189A364-561F-C417-A9B7-0ACC779DAD7A}"/>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86247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E48D8-E688-929F-5E92-1B479E68E164}"/>
              </a:ext>
            </a:extLst>
          </p:cNvPr>
          <p:cNvSpPr>
            <a:spLocks noGrp="1"/>
          </p:cNvSpPr>
          <p:nvPr>
            <p:ph type="title"/>
          </p:nvPr>
        </p:nvSpPr>
        <p:spPr/>
        <p:txBody>
          <a:bodyPr/>
          <a:lstStyle/>
          <a:p>
            <a:r>
              <a:rPr lang="en-US" dirty="0"/>
              <a:t>Legal Risks (Cont’d)</a:t>
            </a:r>
            <a:endParaRPr lang="en-CA" dirty="0"/>
          </a:p>
        </p:txBody>
      </p:sp>
      <p:graphicFrame>
        <p:nvGraphicFramePr>
          <p:cNvPr id="5" name="Content Placeholder 2">
            <a:extLst>
              <a:ext uri="{FF2B5EF4-FFF2-40B4-BE49-F238E27FC236}">
                <a16:creationId xmlns:a16="http://schemas.microsoft.com/office/drawing/2014/main" id="{322B4AD6-BF00-B84A-4E12-6F75EA533DC4}"/>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54528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E48D8-E688-929F-5E92-1B479E68E164}"/>
              </a:ext>
            </a:extLst>
          </p:cNvPr>
          <p:cNvSpPr>
            <a:spLocks noGrp="1"/>
          </p:cNvSpPr>
          <p:nvPr>
            <p:ph type="title"/>
          </p:nvPr>
        </p:nvSpPr>
        <p:spPr/>
        <p:txBody>
          <a:bodyPr/>
          <a:lstStyle/>
          <a:p>
            <a:r>
              <a:rPr lang="en-US" dirty="0"/>
              <a:t>Legal Risks (Cont’d)</a:t>
            </a:r>
            <a:endParaRPr lang="en-CA" dirty="0"/>
          </a:p>
        </p:txBody>
      </p:sp>
      <p:graphicFrame>
        <p:nvGraphicFramePr>
          <p:cNvPr id="5" name="Content Placeholder 2">
            <a:extLst>
              <a:ext uri="{FF2B5EF4-FFF2-40B4-BE49-F238E27FC236}">
                <a16:creationId xmlns:a16="http://schemas.microsoft.com/office/drawing/2014/main" id="{525A64B9-7D31-E108-B2A8-B677D5452E49}"/>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93280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BB7A8E-3817-188D-B89E-4C507160DC33}"/>
              </a:ext>
            </a:extLst>
          </p:cNvPr>
          <p:cNvSpPr>
            <a:spLocks noGrp="1"/>
          </p:cNvSpPr>
          <p:nvPr>
            <p:ph type="title"/>
          </p:nvPr>
        </p:nvSpPr>
        <p:spPr>
          <a:xfrm>
            <a:off x="761803" y="350196"/>
            <a:ext cx="4646904" cy="1624520"/>
          </a:xfrm>
        </p:spPr>
        <p:txBody>
          <a:bodyPr anchor="ctr">
            <a:normAutofit/>
          </a:bodyPr>
          <a:lstStyle/>
          <a:p>
            <a:r>
              <a:rPr lang="en-US" sz="3700"/>
              <a:t>Distinguishing Humans from Machines</a:t>
            </a:r>
            <a:endParaRPr lang="en-CA" sz="3700"/>
          </a:p>
        </p:txBody>
      </p:sp>
      <p:sp>
        <p:nvSpPr>
          <p:cNvPr id="3" name="Content Placeholder 2">
            <a:extLst>
              <a:ext uri="{FF2B5EF4-FFF2-40B4-BE49-F238E27FC236}">
                <a16:creationId xmlns:a16="http://schemas.microsoft.com/office/drawing/2014/main" id="{4D2BB111-2CCF-58F3-A0AA-380F688F96C8}"/>
              </a:ext>
            </a:extLst>
          </p:cNvPr>
          <p:cNvSpPr>
            <a:spLocks noGrp="1"/>
          </p:cNvSpPr>
          <p:nvPr>
            <p:ph idx="1"/>
          </p:nvPr>
        </p:nvSpPr>
        <p:spPr>
          <a:xfrm>
            <a:off x="761802" y="2743200"/>
            <a:ext cx="4646905" cy="3613149"/>
          </a:xfrm>
        </p:spPr>
        <p:txBody>
          <a:bodyPr anchor="ctr">
            <a:normAutofit/>
          </a:bodyPr>
          <a:lstStyle/>
          <a:p>
            <a:r>
              <a:rPr lang="en-US" sz="2000" b="1" i="0">
                <a:effectLst/>
                <a:latin typeface="Lato" panose="020F0502020204030203" pitchFamily="34" charset="0"/>
              </a:rPr>
              <a:t>Issue: people may not know that they are interacting with an AI system, or they may wrongly assume that AI is being used</a:t>
            </a:r>
          </a:p>
          <a:p>
            <a:endParaRPr lang="en-CA" sz="2000"/>
          </a:p>
        </p:txBody>
      </p:sp>
      <p:pic>
        <p:nvPicPr>
          <p:cNvPr id="13" name="Picture 12" descr="A robot using a laptop sitting on a blue chair">
            <a:extLst>
              <a:ext uri="{FF2B5EF4-FFF2-40B4-BE49-F238E27FC236}">
                <a16:creationId xmlns:a16="http://schemas.microsoft.com/office/drawing/2014/main" id="{71315345-9914-D2A5-075B-43067B723D2E}"/>
              </a:ext>
            </a:extLst>
          </p:cNvPr>
          <p:cNvPicPr>
            <a:picLocks noChangeAspect="1"/>
          </p:cNvPicPr>
          <p:nvPr/>
        </p:nvPicPr>
        <p:blipFill rotWithShape="1">
          <a:blip r:embed="rId2"/>
          <a:srcRect l="49944"/>
          <a:stretch/>
        </p:blipFill>
        <p:spPr>
          <a:xfrm>
            <a:off x="6096000" y="1"/>
            <a:ext cx="6102825" cy="6858000"/>
          </a:xfrm>
          <a:prstGeom prst="rect">
            <a:avLst/>
          </a:prstGeom>
        </p:spPr>
      </p:pic>
    </p:spTree>
    <p:extLst>
      <p:ext uri="{BB962C8B-B14F-4D97-AF65-F5344CB8AC3E}">
        <p14:creationId xmlns:p14="http://schemas.microsoft.com/office/powerpoint/2010/main" val="33874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C65C5D-7657-9D32-DE75-2087D09B87B1}"/>
              </a:ext>
            </a:extLst>
          </p:cNvPr>
          <p:cNvSpPr>
            <a:spLocks noGrp="1"/>
          </p:cNvSpPr>
          <p:nvPr>
            <p:ph type="title"/>
          </p:nvPr>
        </p:nvSpPr>
        <p:spPr>
          <a:xfrm>
            <a:off x="838200" y="556995"/>
            <a:ext cx="10515600" cy="1133693"/>
          </a:xfrm>
        </p:spPr>
        <p:txBody>
          <a:bodyPr>
            <a:normAutofit/>
          </a:bodyPr>
          <a:lstStyle/>
          <a:p>
            <a:r>
              <a:rPr lang="en-US" sz="5200"/>
              <a:t>Uses of Generative AI</a:t>
            </a:r>
            <a:endParaRPr lang="en-CA" sz="5200"/>
          </a:p>
        </p:txBody>
      </p:sp>
      <p:graphicFrame>
        <p:nvGraphicFramePr>
          <p:cNvPr id="5" name="Content Placeholder 2">
            <a:extLst>
              <a:ext uri="{FF2B5EF4-FFF2-40B4-BE49-F238E27FC236}">
                <a16:creationId xmlns:a16="http://schemas.microsoft.com/office/drawing/2014/main" id="{DC7E2669-2CCF-FEA7-8B78-2F65FAA619D4}"/>
              </a:ext>
            </a:extLst>
          </p:cNvPr>
          <p:cNvGraphicFramePr>
            <a:graphicFrameLocks noGrp="1"/>
          </p:cNvGraphicFramePr>
          <p:nvPr>
            <p:ph idx="1"/>
            <p:extLst>
              <p:ext uri="{D42A27DB-BD31-4B8C-83A1-F6EECF244321}">
                <p14:modId xmlns:p14="http://schemas.microsoft.com/office/powerpoint/2010/main" val="3593054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9848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BB7A8E-3817-188D-B89E-4C507160DC33}"/>
              </a:ext>
            </a:extLst>
          </p:cNvPr>
          <p:cNvSpPr>
            <a:spLocks noGrp="1"/>
          </p:cNvSpPr>
          <p:nvPr>
            <p:ph type="title"/>
          </p:nvPr>
        </p:nvSpPr>
        <p:spPr>
          <a:xfrm>
            <a:off x="841248" y="251312"/>
            <a:ext cx="10506456" cy="1010264"/>
          </a:xfrm>
        </p:spPr>
        <p:txBody>
          <a:bodyPr anchor="ctr">
            <a:normAutofit/>
          </a:bodyPr>
          <a:lstStyle/>
          <a:p>
            <a:r>
              <a:rPr lang="en-US" sz="4100"/>
              <a:t>Distinguishing Humans from Machines (Cont’d)</a:t>
            </a:r>
            <a:endParaRPr lang="en-CA" sz="4100"/>
          </a:p>
        </p:txBody>
      </p:sp>
      <p:sp>
        <p:nvSpPr>
          <p:cNvPr id="14" name="Rectangle 13">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1AD4C432-9F57-D6B3-E883-B6D7DB318937}"/>
              </a:ext>
            </a:extLst>
          </p:cNvPr>
          <p:cNvGraphicFramePr>
            <a:graphicFrameLocks noGrp="1"/>
          </p:cNvGraphicFramePr>
          <p:nvPr>
            <p:ph idx="1"/>
            <p:extLst>
              <p:ext uri="{D42A27DB-BD31-4B8C-83A1-F6EECF244321}">
                <p14:modId xmlns:p14="http://schemas.microsoft.com/office/powerpoint/2010/main" val="2232675328"/>
              </p:ext>
            </p:extLst>
          </p:nvPr>
        </p:nvGraphicFramePr>
        <p:xfrm>
          <a:off x="838200" y="1650222"/>
          <a:ext cx="10506456" cy="4584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38344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B7A8E-3817-188D-B89E-4C507160DC33}"/>
              </a:ext>
            </a:extLst>
          </p:cNvPr>
          <p:cNvSpPr>
            <a:spLocks noGrp="1"/>
          </p:cNvSpPr>
          <p:nvPr>
            <p:ph type="title"/>
          </p:nvPr>
        </p:nvSpPr>
        <p:spPr/>
        <p:txBody>
          <a:bodyPr/>
          <a:lstStyle/>
          <a:p>
            <a:r>
              <a:rPr lang="en-US" sz="4400" dirty="0"/>
              <a:t>Distinguishing Humans from Machines (Cont’d)</a:t>
            </a:r>
            <a:endParaRPr lang="en-CA" dirty="0"/>
          </a:p>
        </p:txBody>
      </p:sp>
      <p:graphicFrame>
        <p:nvGraphicFramePr>
          <p:cNvPr id="5" name="Content Placeholder 2">
            <a:extLst>
              <a:ext uri="{FF2B5EF4-FFF2-40B4-BE49-F238E27FC236}">
                <a16:creationId xmlns:a16="http://schemas.microsoft.com/office/drawing/2014/main" id="{EE051B50-7A16-68BE-787E-1B619CB7FBD5}"/>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208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1D487E-DB09-8DAF-B944-6F60223DE46E}"/>
              </a:ext>
            </a:extLst>
          </p:cNvPr>
          <p:cNvSpPr>
            <a:spLocks noGrp="1"/>
          </p:cNvSpPr>
          <p:nvPr>
            <p:ph type="title"/>
          </p:nvPr>
        </p:nvSpPr>
        <p:spPr>
          <a:xfrm>
            <a:off x="6094105" y="802955"/>
            <a:ext cx="4977976" cy="1454051"/>
          </a:xfrm>
        </p:spPr>
        <p:txBody>
          <a:bodyPr>
            <a:normAutofit/>
          </a:bodyPr>
          <a:lstStyle/>
          <a:p>
            <a:r>
              <a:rPr lang="en-CA" sz="3600" i="0">
                <a:solidFill>
                  <a:schemeClr val="tx2"/>
                </a:solidFill>
                <a:effectLst/>
              </a:rPr>
              <a:t>Environmental impacts</a:t>
            </a:r>
            <a:endParaRPr lang="en-CA" sz="3600">
              <a:solidFill>
                <a:schemeClr val="tx2"/>
              </a:solidFill>
            </a:endParaRPr>
          </a:p>
        </p:txBody>
      </p:sp>
      <p:pic>
        <p:nvPicPr>
          <p:cNvPr id="22" name="Graphic 21" descr="Sustainability">
            <a:extLst>
              <a:ext uri="{FF2B5EF4-FFF2-40B4-BE49-F238E27FC236}">
                <a16:creationId xmlns:a16="http://schemas.microsoft.com/office/drawing/2014/main" id="{F9A9949F-6A82-1B15-462D-AFDB70ECF5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Content Placeholder 2">
            <a:extLst>
              <a:ext uri="{FF2B5EF4-FFF2-40B4-BE49-F238E27FC236}">
                <a16:creationId xmlns:a16="http://schemas.microsoft.com/office/drawing/2014/main" id="{12B14A5F-1266-5C7F-4C31-91F0AFB026E7}"/>
              </a:ext>
            </a:extLst>
          </p:cNvPr>
          <p:cNvSpPr>
            <a:spLocks noGrp="1"/>
          </p:cNvSpPr>
          <p:nvPr>
            <p:ph idx="1"/>
          </p:nvPr>
        </p:nvSpPr>
        <p:spPr>
          <a:xfrm>
            <a:off x="6090574" y="2421682"/>
            <a:ext cx="4977578" cy="3639289"/>
          </a:xfrm>
        </p:spPr>
        <p:txBody>
          <a:bodyPr anchor="ctr">
            <a:normAutofit/>
          </a:bodyPr>
          <a:lstStyle/>
          <a:p>
            <a:r>
              <a:rPr lang="en-US" sz="1800" b="1" i="0">
                <a:solidFill>
                  <a:schemeClr val="tx2"/>
                </a:solidFill>
              </a:rPr>
              <a:t>Issue: the development and use of generative AI systems can have significant environmental costs</a:t>
            </a:r>
            <a:endParaRPr lang="en-US" sz="1800">
              <a:solidFill>
                <a:schemeClr val="tx2"/>
              </a:solidFill>
            </a:endParaRPr>
          </a:p>
          <a:p>
            <a:endParaRPr lang="en-CA" sz="1800">
              <a:solidFill>
                <a:schemeClr val="tx2"/>
              </a:solidFill>
            </a:endParaRPr>
          </a:p>
        </p:txBody>
      </p:sp>
      <p:grpSp>
        <p:nvGrpSpPr>
          <p:cNvPr id="23" name="Group 22">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24" name="Freeform: Shape 23">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1691574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D487E-DB09-8DAF-B944-6F60223DE46E}"/>
              </a:ext>
            </a:extLst>
          </p:cNvPr>
          <p:cNvSpPr>
            <a:spLocks noGrp="1"/>
          </p:cNvSpPr>
          <p:nvPr>
            <p:ph type="title"/>
          </p:nvPr>
        </p:nvSpPr>
        <p:spPr/>
        <p:txBody>
          <a:bodyPr/>
          <a:lstStyle/>
          <a:p>
            <a:r>
              <a:rPr lang="en-CA" i="0" dirty="0">
                <a:solidFill>
                  <a:srgbClr val="333333"/>
                </a:solidFill>
                <a:effectLst/>
              </a:rPr>
              <a:t>Environmental impacts (Cont’d)</a:t>
            </a:r>
            <a:endParaRPr lang="en-CA" dirty="0"/>
          </a:p>
        </p:txBody>
      </p:sp>
      <p:graphicFrame>
        <p:nvGraphicFramePr>
          <p:cNvPr id="5" name="Content Placeholder 2">
            <a:extLst>
              <a:ext uri="{FF2B5EF4-FFF2-40B4-BE49-F238E27FC236}">
                <a16:creationId xmlns:a16="http://schemas.microsoft.com/office/drawing/2014/main" id="{FE56F0BE-1541-89E5-D253-D867778EEFB2}"/>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36213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76C45-0D16-BA2F-0675-24558A6F3BEE}"/>
              </a:ext>
            </a:extLst>
          </p:cNvPr>
          <p:cNvSpPr>
            <a:spLocks noGrp="1"/>
          </p:cNvSpPr>
          <p:nvPr>
            <p:ph type="title"/>
          </p:nvPr>
        </p:nvSpPr>
        <p:spPr/>
        <p:txBody>
          <a:bodyPr/>
          <a:lstStyle/>
          <a:p>
            <a:r>
              <a:rPr lang="en-CA" i="0" dirty="0">
                <a:solidFill>
                  <a:srgbClr val="333333"/>
                </a:solidFill>
                <a:effectLst/>
              </a:rPr>
              <a:t>Environmental impacts (Cont’d)</a:t>
            </a:r>
            <a:endParaRPr lang="en-CA" dirty="0"/>
          </a:p>
        </p:txBody>
      </p:sp>
      <p:graphicFrame>
        <p:nvGraphicFramePr>
          <p:cNvPr id="5" name="Content Placeholder 2">
            <a:extLst>
              <a:ext uri="{FF2B5EF4-FFF2-40B4-BE49-F238E27FC236}">
                <a16:creationId xmlns:a16="http://schemas.microsoft.com/office/drawing/2014/main" id="{1778B322-4A38-C5D0-B8B8-DBE27056BCB3}"/>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65693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2C0A8-7640-B951-CC2E-AF18F446244C}"/>
              </a:ext>
            </a:extLst>
          </p:cNvPr>
          <p:cNvSpPr>
            <a:spLocks noGrp="1"/>
          </p:cNvSpPr>
          <p:nvPr>
            <p:ph type="title"/>
          </p:nvPr>
        </p:nvSpPr>
        <p:spPr/>
        <p:txBody>
          <a:bodyPr/>
          <a:lstStyle/>
          <a:p>
            <a:r>
              <a:rPr lang="en-US" dirty="0"/>
              <a:t>Comments</a:t>
            </a:r>
            <a:endParaRPr lang="en-CA" dirty="0"/>
          </a:p>
        </p:txBody>
      </p:sp>
      <p:sp>
        <p:nvSpPr>
          <p:cNvPr id="3" name="Content Placeholder 2">
            <a:extLst>
              <a:ext uri="{FF2B5EF4-FFF2-40B4-BE49-F238E27FC236}">
                <a16:creationId xmlns:a16="http://schemas.microsoft.com/office/drawing/2014/main" id="{F50430C9-8EFA-8420-F252-9E835BCBA617}"/>
              </a:ext>
            </a:extLst>
          </p:cNvPr>
          <p:cNvSpPr>
            <a:spLocks noGrp="1"/>
          </p:cNvSpPr>
          <p:nvPr>
            <p:ph idx="1"/>
          </p:nvPr>
        </p:nvSpPr>
        <p:spPr/>
        <p:txBody>
          <a:bodyPr/>
          <a:lstStyle/>
          <a:p>
            <a:endParaRPr lang="en-CA"/>
          </a:p>
        </p:txBody>
      </p:sp>
    </p:spTree>
    <p:extLst>
      <p:ext uri="{BB962C8B-B14F-4D97-AF65-F5344CB8AC3E}">
        <p14:creationId xmlns:p14="http://schemas.microsoft.com/office/powerpoint/2010/main" val="807050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713D4-D0C1-7B82-C37C-A80DA3DFBF44}"/>
              </a:ext>
            </a:extLst>
          </p:cNvPr>
          <p:cNvSpPr>
            <a:spLocks noGrp="1"/>
          </p:cNvSpPr>
          <p:nvPr>
            <p:ph type="title"/>
          </p:nvPr>
        </p:nvSpPr>
        <p:spPr/>
        <p:txBody>
          <a:bodyPr/>
          <a:lstStyle/>
          <a:p>
            <a:r>
              <a:rPr lang="en-US" dirty="0"/>
              <a:t>Challenges and Concerns</a:t>
            </a:r>
            <a:endParaRPr lang="en-CA" dirty="0"/>
          </a:p>
        </p:txBody>
      </p:sp>
      <p:graphicFrame>
        <p:nvGraphicFramePr>
          <p:cNvPr id="5" name="Content Placeholder 2">
            <a:extLst>
              <a:ext uri="{FF2B5EF4-FFF2-40B4-BE49-F238E27FC236}">
                <a16:creationId xmlns:a16="http://schemas.microsoft.com/office/drawing/2014/main" id="{D88E89C8-F4AE-11DB-9F73-3A22BC9DF970}"/>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7622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CA8F0-DADE-92FC-FBFC-0C616C65CB02}"/>
              </a:ext>
            </a:extLst>
          </p:cNvPr>
          <p:cNvSpPr>
            <a:spLocks noGrp="1"/>
          </p:cNvSpPr>
          <p:nvPr>
            <p:ph type="title"/>
          </p:nvPr>
        </p:nvSpPr>
        <p:spPr/>
        <p:txBody>
          <a:bodyPr/>
          <a:lstStyle/>
          <a:p>
            <a:r>
              <a:rPr lang="en-US" dirty="0"/>
              <a:t>Challenges and concerns</a:t>
            </a:r>
            <a:endParaRPr lang="en-CA" dirty="0"/>
          </a:p>
        </p:txBody>
      </p:sp>
      <p:graphicFrame>
        <p:nvGraphicFramePr>
          <p:cNvPr id="5" name="Content Placeholder 2">
            <a:extLst>
              <a:ext uri="{FF2B5EF4-FFF2-40B4-BE49-F238E27FC236}">
                <a16:creationId xmlns:a16="http://schemas.microsoft.com/office/drawing/2014/main" id="{5D422D4D-D97F-EB28-5DE4-C2BDD2FA999C}"/>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2108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50D99-457D-B6EE-4CD3-849A9AFCD652}"/>
              </a:ext>
            </a:extLst>
          </p:cNvPr>
          <p:cNvSpPr>
            <a:spLocks noGrp="1"/>
          </p:cNvSpPr>
          <p:nvPr>
            <p:ph type="title"/>
          </p:nvPr>
        </p:nvSpPr>
        <p:spPr/>
        <p:txBody>
          <a:bodyPr/>
          <a:lstStyle/>
          <a:p>
            <a:r>
              <a:rPr lang="en-US" dirty="0"/>
              <a:t>Recommended Approach</a:t>
            </a:r>
            <a:endParaRPr lang="en-CA" dirty="0"/>
          </a:p>
        </p:txBody>
      </p:sp>
      <p:graphicFrame>
        <p:nvGraphicFramePr>
          <p:cNvPr id="5" name="Content Placeholder 2">
            <a:extLst>
              <a:ext uri="{FF2B5EF4-FFF2-40B4-BE49-F238E27FC236}">
                <a16:creationId xmlns:a16="http://schemas.microsoft.com/office/drawing/2014/main" id="{3A26CD13-E4F0-CD53-2718-7C4C67444FA6}"/>
              </a:ext>
            </a:extLst>
          </p:cNvPr>
          <p:cNvGraphicFramePr>
            <a:graphicFrameLocks noGrp="1"/>
          </p:cNvGraphicFramePr>
          <p:nvPr>
            <p:ph idx="1"/>
            <p:extLst>
              <p:ext uri="{D42A27DB-BD31-4B8C-83A1-F6EECF244321}">
                <p14:modId xmlns:p14="http://schemas.microsoft.com/office/powerpoint/2010/main" val="262115295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4689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2C735-B61D-F49C-80DC-6AD782BEFFAF}"/>
              </a:ext>
            </a:extLst>
          </p:cNvPr>
          <p:cNvSpPr>
            <a:spLocks noGrp="1"/>
          </p:cNvSpPr>
          <p:nvPr>
            <p:ph type="title"/>
          </p:nvPr>
        </p:nvSpPr>
        <p:spPr/>
        <p:txBody>
          <a:bodyPr/>
          <a:lstStyle/>
          <a:p>
            <a:r>
              <a:rPr lang="en-US" dirty="0"/>
              <a:t>Recommended Approach</a:t>
            </a:r>
            <a:endParaRPr lang="en-CA" dirty="0"/>
          </a:p>
        </p:txBody>
      </p:sp>
      <p:graphicFrame>
        <p:nvGraphicFramePr>
          <p:cNvPr id="6" name="Content Placeholder 2">
            <a:extLst>
              <a:ext uri="{FF2B5EF4-FFF2-40B4-BE49-F238E27FC236}">
                <a16:creationId xmlns:a16="http://schemas.microsoft.com/office/drawing/2014/main" id="{E40953D3-BC5A-89D1-8720-F278DCB19F7D}"/>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920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47A200-2971-01C1-2C5F-9CC7B7D4BFD4}"/>
              </a:ext>
            </a:extLst>
          </p:cNvPr>
          <p:cNvSpPr>
            <a:spLocks noGrp="1"/>
          </p:cNvSpPr>
          <p:nvPr>
            <p:ph type="title"/>
          </p:nvPr>
        </p:nvSpPr>
        <p:spPr>
          <a:xfrm>
            <a:off x="803775" y="1106007"/>
            <a:ext cx="10550025" cy="1182927"/>
          </a:xfrm>
        </p:spPr>
        <p:txBody>
          <a:bodyPr anchor="b">
            <a:normAutofit/>
          </a:bodyPr>
          <a:lstStyle/>
          <a:p>
            <a:r>
              <a:rPr lang="en-US" sz="4800" i="0">
                <a:effectLst/>
              </a:rPr>
              <a:t>Policy considerations and best practices</a:t>
            </a:r>
            <a:endParaRPr lang="en-CA" sz="4800"/>
          </a:p>
        </p:txBody>
      </p:sp>
      <p:cxnSp>
        <p:nvCxnSpPr>
          <p:cNvPr id="28" name="Straight Connector 27">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D6990AA-F167-F76F-2DA7-1238F57788A6}"/>
              </a:ext>
            </a:extLst>
          </p:cNvPr>
          <p:cNvSpPr>
            <a:spLocks noGrp="1"/>
          </p:cNvSpPr>
          <p:nvPr>
            <p:ph idx="1"/>
          </p:nvPr>
        </p:nvSpPr>
        <p:spPr>
          <a:xfrm>
            <a:off x="803775" y="2598947"/>
            <a:ext cx="10550025" cy="3677348"/>
          </a:xfrm>
        </p:spPr>
        <p:txBody>
          <a:bodyPr anchor="t">
            <a:normAutofit/>
          </a:bodyPr>
          <a:lstStyle/>
          <a:p>
            <a:r>
              <a:rPr lang="en-US" sz="2400" b="0" i="0" dirty="0">
                <a:solidFill>
                  <a:schemeClr val="tx1">
                    <a:alpha val="80000"/>
                  </a:schemeClr>
                </a:solidFill>
                <a:effectLst/>
                <a:latin typeface="Noto Sans" panose="020B0502040504020204" pitchFamily="34" charset="0"/>
              </a:rPr>
              <a:t>administrative uses have the potential to affect how an officer views and decides on a case, </a:t>
            </a:r>
          </a:p>
          <a:p>
            <a:pPr lvl="1"/>
            <a:r>
              <a:rPr lang="en-US" sz="2000" b="0" i="0" dirty="0">
                <a:solidFill>
                  <a:schemeClr val="tx1">
                    <a:alpha val="80000"/>
                  </a:schemeClr>
                </a:solidFill>
                <a:effectLst/>
                <a:latin typeface="Noto Sans" panose="020B0502040504020204" pitchFamily="34" charset="0"/>
              </a:rPr>
              <a:t>implications for the client’s rights, interests or privileges. </a:t>
            </a:r>
            <a:endParaRPr lang="en-US" sz="2000" b="1" i="0" dirty="0">
              <a:solidFill>
                <a:schemeClr val="tx1">
                  <a:alpha val="80000"/>
                </a:schemeClr>
              </a:solidFill>
              <a:effectLst/>
              <a:latin typeface="Lato" panose="020F0502020204030203" pitchFamily="34" charset="0"/>
            </a:endParaRPr>
          </a:p>
          <a:p>
            <a:endParaRPr lang="en-CA" sz="2000" dirty="0">
              <a:solidFill>
                <a:schemeClr val="tx1">
                  <a:alpha val="80000"/>
                </a:schemeClr>
              </a:solidFill>
            </a:endParaRPr>
          </a:p>
        </p:txBody>
      </p:sp>
      <p:grpSp>
        <p:nvGrpSpPr>
          <p:cNvPr id="29" name="Group 28">
            <a:extLst>
              <a:ext uri="{FF2B5EF4-FFF2-40B4-BE49-F238E27FC236}">
                <a16:creationId xmlns:a16="http://schemas.microsoft.com/office/drawing/2014/main" id="{78350D8D-73D6-4132-89B5-DD52F3962A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88224" y="2325422"/>
            <a:ext cx="465458" cy="872153"/>
            <a:chOff x="11388224" y="2325422"/>
            <a:chExt cx="465458" cy="872153"/>
          </a:xfrm>
        </p:grpSpPr>
        <p:sp>
          <p:nvSpPr>
            <p:cNvPr id="2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3764" y="232542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25"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62544" y="255471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2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88224" y="306986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pSp>
    </p:spTree>
    <p:extLst>
      <p:ext uri="{BB962C8B-B14F-4D97-AF65-F5344CB8AC3E}">
        <p14:creationId xmlns:p14="http://schemas.microsoft.com/office/powerpoint/2010/main" val="8779754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9412</TotalTime>
  <Words>3050</Words>
  <Application>Microsoft Office PowerPoint</Application>
  <PresentationFormat>Widescreen</PresentationFormat>
  <Paragraphs>255</Paragraphs>
  <Slides>45</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Calibri Light</vt:lpstr>
      <vt:lpstr>Lato</vt:lpstr>
      <vt:lpstr>Noto Sans</vt:lpstr>
      <vt:lpstr>Office Theme</vt:lpstr>
      <vt:lpstr>Canada’s Guide on the use of Generative AI </vt:lpstr>
      <vt:lpstr>Overview</vt:lpstr>
      <vt:lpstr>What is Generative AI?</vt:lpstr>
      <vt:lpstr>Uses of Generative AI</vt:lpstr>
      <vt:lpstr>Challenges and Concerns</vt:lpstr>
      <vt:lpstr>Challenges and concerns</vt:lpstr>
      <vt:lpstr>Recommended Approach</vt:lpstr>
      <vt:lpstr>Recommended Approach</vt:lpstr>
      <vt:lpstr>Policy considerations and best practices</vt:lpstr>
      <vt:lpstr>Policy considerations and best practices (Cont’d)</vt:lpstr>
      <vt:lpstr>Privacy Considerations</vt:lpstr>
      <vt:lpstr>Privacy Obligations </vt:lpstr>
      <vt:lpstr>Privacy Act</vt:lpstr>
      <vt:lpstr>Privacy Act</vt:lpstr>
      <vt:lpstr>Privacy Act Recommendations</vt:lpstr>
      <vt:lpstr>Privacy Act Recommendations</vt:lpstr>
      <vt:lpstr>Protection of Information</vt:lpstr>
      <vt:lpstr>Protection of Information</vt:lpstr>
      <vt:lpstr>Protection of Information (Cont’d)</vt:lpstr>
      <vt:lpstr>Protection of Information (Cont’d)</vt:lpstr>
      <vt:lpstr>Protection of Information (Cont’d)</vt:lpstr>
      <vt:lpstr>Bias</vt:lpstr>
      <vt:lpstr>Bias Cont’d</vt:lpstr>
      <vt:lpstr>Bias (Cont’d)</vt:lpstr>
      <vt:lpstr>Bias (Cont’d)</vt:lpstr>
      <vt:lpstr>Quality</vt:lpstr>
      <vt:lpstr>Quality (Cont’d)</vt:lpstr>
      <vt:lpstr>Quality (Cont’d)</vt:lpstr>
      <vt:lpstr>Quality (Cont’d)</vt:lpstr>
      <vt:lpstr>Quality (Cont’d)</vt:lpstr>
      <vt:lpstr>Public servant autonomy</vt:lpstr>
      <vt:lpstr>Public servant autonomy (Cont’d)</vt:lpstr>
      <vt:lpstr>Public servant autonomy (Cont’d)</vt:lpstr>
      <vt:lpstr>Public servant autonomy (Cont’d)</vt:lpstr>
      <vt:lpstr>Legal Risks</vt:lpstr>
      <vt:lpstr>Legal Risks (Cont’d)</vt:lpstr>
      <vt:lpstr>Legal Risks (Cont’d)</vt:lpstr>
      <vt:lpstr>Legal Risks (Cont’d)</vt:lpstr>
      <vt:lpstr>Distinguishing Humans from Machines</vt:lpstr>
      <vt:lpstr>Distinguishing Humans from Machines (Cont’d)</vt:lpstr>
      <vt:lpstr>Distinguishing Humans from Machines (Cont’d)</vt:lpstr>
      <vt:lpstr>Environmental impacts</vt:lpstr>
      <vt:lpstr>Environmental impacts (Cont’d)</vt:lpstr>
      <vt:lpstr>Environmental impacts (Cont’d)</vt:lpstr>
      <vt:lpstr>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 on the use of Generative AI </dc:title>
  <dc:creator>Ife Adebara</dc:creator>
  <cp:lastModifiedBy>Ife Adebara</cp:lastModifiedBy>
  <cp:revision>25</cp:revision>
  <dcterms:created xsi:type="dcterms:W3CDTF">2023-10-19T03:55:18Z</dcterms:created>
  <dcterms:modified xsi:type="dcterms:W3CDTF">2023-10-25T16:48:12Z</dcterms:modified>
</cp:coreProperties>
</file>