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5" r:id="rId3"/>
  </p:sldMasterIdLst>
  <p:notesMasterIdLst>
    <p:notesMasterId r:id="rId41"/>
  </p:notesMasterIdLst>
  <p:sldIdLst>
    <p:sldId id="256" r:id="rId4"/>
    <p:sldId id="258" r:id="rId5"/>
    <p:sldId id="269" r:id="rId6"/>
    <p:sldId id="270" r:id="rId7"/>
    <p:sldId id="271" r:id="rId8"/>
    <p:sldId id="272" r:id="rId9"/>
    <p:sldId id="273" r:id="rId10"/>
    <p:sldId id="274" r:id="rId11"/>
    <p:sldId id="275" r:id="rId12"/>
    <p:sldId id="276" r:id="rId13"/>
    <p:sldId id="277" r:id="rId14"/>
    <p:sldId id="278" r:id="rId15"/>
    <p:sldId id="279" r:id="rId16"/>
    <p:sldId id="289" r:id="rId17"/>
    <p:sldId id="290" r:id="rId18"/>
    <p:sldId id="291" r:id="rId19"/>
    <p:sldId id="292" r:id="rId20"/>
    <p:sldId id="293" r:id="rId21"/>
    <p:sldId id="294" r:id="rId22"/>
    <p:sldId id="295" r:id="rId23"/>
    <p:sldId id="304" r:id="rId24"/>
    <p:sldId id="305" r:id="rId25"/>
    <p:sldId id="333"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20" r:id="rId39"/>
    <p:sldId id="327" r:id="rId40"/>
  </p:sldIdLst>
  <p:sldSz cx="9144000" cy="5715000" type="screen16x10"/>
  <p:notesSz cx="7104063" cy="10234613"/>
  <p:embeddedFontLst>
    <p:embeddedFont>
      <p:font typeface="Helvetica Neue" panose="020B0604020202020204" charset="0"/>
      <p:regular r:id="rId42"/>
      <p:bold r:id="rId43"/>
      <p:italic r:id="rId44"/>
      <p:boldItalic r:id="rId45"/>
    </p:embeddedFont>
    <p:embeddedFont>
      <p:font typeface="Palatino Linotype" panose="02040502050505030304" pitchFamily="18" charset="0"/>
      <p:regular r:id="rId46"/>
      <p:bold r:id="rId47"/>
      <p:italic r:id="rId48"/>
      <p:boldItalic r:id="rId49"/>
    </p:embeddedFont>
    <p:embeddedFont>
      <p:font typeface="STIX Two Text" panose="020B0604020202020204" charset="0"/>
      <p:regular r:id="rId50"/>
      <p:bold r:id="rId51"/>
      <p:italic r:id="rId52"/>
      <p:boldItalic r:id="rId53"/>
    </p:embeddedFont>
    <p:embeddedFont>
      <p:font typeface="Tahoma" panose="020B0604030504040204" pitchFamily="34" charset="0"/>
      <p:regular r:id="rId54"/>
      <p:bold r:id="rId55"/>
    </p:embeddedFont>
    <p:embeddedFont>
      <p:font typeface="Times" panose="02020603050405020304"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6" roundtripDataSignature="AMtx7mg3rLVJ9ASK2o0XEW/NnsElkXYtw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63"/>
  </p:normalViewPr>
  <p:slideViewPr>
    <p:cSldViewPr snapToGrid="0">
      <p:cViewPr varScale="1">
        <p:scale>
          <a:sx n="115" d="100"/>
          <a:sy n="115" d="100"/>
        </p:scale>
        <p:origin x="693" y="66"/>
      </p:cViewPr>
      <p:guideLst>
        <p:guide orient="horz" pos="180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110"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59" Type="http://schemas.openxmlformats.org/officeDocument/2006/relationships/font" Target="fonts/font18.fntdata"/><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notesMaster" Target="notesMasters/notesMaster1.xml"/><Relationship Id="rId54" Type="http://schemas.openxmlformats.org/officeDocument/2006/relationships/font" Target="fonts/font13.fntdata"/><Relationship Id="rId11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font" Target="fonts/font16.fntdata"/><Relationship Id="rId106"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 Borglund" userId="cb1ab821-4402-45be-bacf-0110abb48769" providerId="ADAL" clId="{AE40C47F-3220-428C-B4F7-8A8F2A7ABD26}"/>
    <pc:docChg chg="custSel delSld modSld sldOrd delMainMaster modNotesMaster">
      <pc:chgData name="Erik Borglund" userId="cb1ab821-4402-45be-bacf-0110abb48769" providerId="ADAL" clId="{AE40C47F-3220-428C-B4F7-8A8F2A7ABD26}" dt="2024-10-25T16:46:00.610" v="257" actId="20577"/>
      <pc:docMkLst>
        <pc:docMk/>
      </pc:docMkLst>
      <pc:sldChg chg="modSp mod modNotes">
        <pc:chgData name="Erik Borglund" userId="cb1ab821-4402-45be-bacf-0110abb48769" providerId="ADAL" clId="{AE40C47F-3220-428C-B4F7-8A8F2A7ABD26}" dt="2024-10-25T16:46:00.610" v="257" actId="20577"/>
        <pc:sldMkLst>
          <pc:docMk/>
          <pc:sldMk cId="0" sldId="256"/>
        </pc:sldMkLst>
      </pc:sldChg>
      <pc:sldChg chg="del">
        <pc:chgData name="Erik Borglund" userId="cb1ab821-4402-45be-bacf-0110abb48769" providerId="ADAL" clId="{AE40C47F-3220-428C-B4F7-8A8F2A7ABD26}" dt="2024-10-23T23:46:16.137" v="254" actId="47"/>
        <pc:sldMkLst>
          <pc:docMk/>
          <pc:sldMk cId="0" sldId="257"/>
        </pc:sldMkLst>
      </pc:sldChg>
      <pc:sldChg chg="modNotes">
        <pc:chgData name="Erik Borglund" userId="cb1ab821-4402-45be-bacf-0110abb48769" providerId="ADAL" clId="{AE40C47F-3220-428C-B4F7-8A8F2A7ABD26}" dt="2024-10-25T16:45:46.439" v="255"/>
        <pc:sldMkLst>
          <pc:docMk/>
          <pc:sldMk cId="0" sldId="258"/>
        </pc:sldMkLst>
      </pc:sldChg>
      <pc:sldChg chg="del">
        <pc:chgData name="Erik Borglund" userId="cb1ab821-4402-45be-bacf-0110abb48769" providerId="ADAL" clId="{AE40C47F-3220-428C-B4F7-8A8F2A7ABD26}" dt="2024-10-23T23:35:56.473" v="34" actId="47"/>
        <pc:sldMkLst>
          <pc:docMk/>
          <pc:sldMk cId="0" sldId="259"/>
        </pc:sldMkLst>
      </pc:sldChg>
      <pc:sldChg chg="del">
        <pc:chgData name="Erik Borglund" userId="cb1ab821-4402-45be-bacf-0110abb48769" providerId="ADAL" clId="{AE40C47F-3220-428C-B4F7-8A8F2A7ABD26}" dt="2024-10-23T23:35:57.233" v="35" actId="47"/>
        <pc:sldMkLst>
          <pc:docMk/>
          <pc:sldMk cId="0" sldId="260"/>
        </pc:sldMkLst>
      </pc:sldChg>
      <pc:sldChg chg="del">
        <pc:chgData name="Erik Borglund" userId="cb1ab821-4402-45be-bacf-0110abb48769" providerId="ADAL" clId="{AE40C47F-3220-428C-B4F7-8A8F2A7ABD26}" dt="2024-10-23T23:36:00.247" v="36" actId="47"/>
        <pc:sldMkLst>
          <pc:docMk/>
          <pc:sldMk cId="0" sldId="261"/>
        </pc:sldMkLst>
      </pc:sldChg>
      <pc:sldChg chg="del">
        <pc:chgData name="Erik Borglund" userId="cb1ab821-4402-45be-bacf-0110abb48769" providerId="ADAL" clId="{AE40C47F-3220-428C-B4F7-8A8F2A7ABD26}" dt="2024-10-23T23:36:01.263" v="37" actId="47"/>
        <pc:sldMkLst>
          <pc:docMk/>
          <pc:sldMk cId="0" sldId="262"/>
        </pc:sldMkLst>
      </pc:sldChg>
      <pc:sldChg chg="del">
        <pc:chgData name="Erik Borglund" userId="cb1ab821-4402-45be-bacf-0110abb48769" providerId="ADAL" clId="{AE40C47F-3220-428C-B4F7-8A8F2A7ABD26}" dt="2024-10-23T23:36:02.017" v="38" actId="47"/>
        <pc:sldMkLst>
          <pc:docMk/>
          <pc:sldMk cId="0" sldId="263"/>
        </pc:sldMkLst>
      </pc:sldChg>
      <pc:sldChg chg="del">
        <pc:chgData name="Erik Borglund" userId="cb1ab821-4402-45be-bacf-0110abb48769" providerId="ADAL" clId="{AE40C47F-3220-428C-B4F7-8A8F2A7ABD26}" dt="2024-10-23T23:36:03.057" v="39" actId="47"/>
        <pc:sldMkLst>
          <pc:docMk/>
          <pc:sldMk cId="0" sldId="264"/>
        </pc:sldMkLst>
      </pc:sldChg>
      <pc:sldChg chg="del">
        <pc:chgData name="Erik Borglund" userId="cb1ab821-4402-45be-bacf-0110abb48769" providerId="ADAL" clId="{AE40C47F-3220-428C-B4F7-8A8F2A7ABD26}" dt="2024-10-23T23:36:03.890" v="40" actId="47"/>
        <pc:sldMkLst>
          <pc:docMk/>
          <pc:sldMk cId="0" sldId="265"/>
        </pc:sldMkLst>
      </pc:sldChg>
      <pc:sldChg chg="del">
        <pc:chgData name="Erik Borglund" userId="cb1ab821-4402-45be-bacf-0110abb48769" providerId="ADAL" clId="{AE40C47F-3220-428C-B4F7-8A8F2A7ABD26}" dt="2024-10-23T23:36:04.962" v="41" actId="47"/>
        <pc:sldMkLst>
          <pc:docMk/>
          <pc:sldMk cId="0" sldId="266"/>
        </pc:sldMkLst>
      </pc:sldChg>
      <pc:sldChg chg="del">
        <pc:chgData name="Erik Borglund" userId="cb1ab821-4402-45be-bacf-0110abb48769" providerId="ADAL" clId="{AE40C47F-3220-428C-B4F7-8A8F2A7ABD26}" dt="2024-10-23T23:36:06.926" v="42" actId="47"/>
        <pc:sldMkLst>
          <pc:docMk/>
          <pc:sldMk cId="0" sldId="267"/>
        </pc:sldMkLst>
      </pc:sldChg>
      <pc:sldChg chg="del">
        <pc:chgData name="Erik Borglund" userId="cb1ab821-4402-45be-bacf-0110abb48769" providerId="ADAL" clId="{AE40C47F-3220-428C-B4F7-8A8F2A7ABD26}" dt="2024-10-23T23:36:08.215" v="43" actId="47"/>
        <pc:sldMkLst>
          <pc:docMk/>
          <pc:sldMk cId="0" sldId="268"/>
        </pc:sldMkLst>
      </pc:sldChg>
      <pc:sldChg chg="modNotes">
        <pc:chgData name="Erik Borglund" userId="cb1ab821-4402-45be-bacf-0110abb48769" providerId="ADAL" clId="{AE40C47F-3220-428C-B4F7-8A8F2A7ABD26}" dt="2024-10-25T16:45:46.439" v="255"/>
        <pc:sldMkLst>
          <pc:docMk/>
          <pc:sldMk cId="0" sldId="269"/>
        </pc:sldMkLst>
      </pc:sldChg>
      <pc:sldChg chg="modNotes">
        <pc:chgData name="Erik Borglund" userId="cb1ab821-4402-45be-bacf-0110abb48769" providerId="ADAL" clId="{AE40C47F-3220-428C-B4F7-8A8F2A7ABD26}" dt="2024-10-25T16:45:46.439" v="255"/>
        <pc:sldMkLst>
          <pc:docMk/>
          <pc:sldMk cId="0" sldId="270"/>
        </pc:sldMkLst>
      </pc:sldChg>
      <pc:sldChg chg="modNotes">
        <pc:chgData name="Erik Borglund" userId="cb1ab821-4402-45be-bacf-0110abb48769" providerId="ADAL" clId="{AE40C47F-3220-428C-B4F7-8A8F2A7ABD26}" dt="2024-10-25T16:45:46.439" v="255"/>
        <pc:sldMkLst>
          <pc:docMk/>
          <pc:sldMk cId="0" sldId="271"/>
        </pc:sldMkLst>
      </pc:sldChg>
      <pc:sldChg chg="modNotes">
        <pc:chgData name="Erik Borglund" userId="cb1ab821-4402-45be-bacf-0110abb48769" providerId="ADAL" clId="{AE40C47F-3220-428C-B4F7-8A8F2A7ABD26}" dt="2024-10-25T16:45:46.439" v="255"/>
        <pc:sldMkLst>
          <pc:docMk/>
          <pc:sldMk cId="0" sldId="272"/>
        </pc:sldMkLst>
      </pc:sldChg>
      <pc:sldChg chg="modNotes">
        <pc:chgData name="Erik Borglund" userId="cb1ab821-4402-45be-bacf-0110abb48769" providerId="ADAL" clId="{AE40C47F-3220-428C-B4F7-8A8F2A7ABD26}" dt="2024-10-25T16:45:46.439" v="255"/>
        <pc:sldMkLst>
          <pc:docMk/>
          <pc:sldMk cId="0" sldId="273"/>
        </pc:sldMkLst>
      </pc:sldChg>
      <pc:sldChg chg="modNotes">
        <pc:chgData name="Erik Borglund" userId="cb1ab821-4402-45be-bacf-0110abb48769" providerId="ADAL" clId="{AE40C47F-3220-428C-B4F7-8A8F2A7ABD26}" dt="2024-10-25T16:45:46.439" v="255"/>
        <pc:sldMkLst>
          <pc:docMk/>
          <pc:sldMk cId="0" sldId="274"/>
        </pc:sldMkLst>
      </pc:sldChg>
      <pc:sldChg chg="modNotes">
        <pc:chgData name="Erik Borglund" userId="cb1ab821-4402-45be-bacf-0110abb48769" providerId="ADAL" clId="{AE40C47F-3220-428C-B4F7-8A8F2A7ABD26}" dt="2024-10-25T16:45:46.439" v="255"/>
        <pc:sldMkLst>
          <pc:docMk/>
          <pc:sldMk cId="0" sldId="275"/>
        </pc:sldMkLst>
      </pc:sldChg>
      <pc:sldChg chg="modNotes">
        <pc:chgData name="Erik Borglund" userId="cb1ab821-4402-45be-bacf-0110abb48769" providerId="ADAL" clId="{AE40C47F-3220-428C-B4F7-8A8F2A7ABD26}" dt="2024-10-25T16:45:46.439" v="255"/>
        <pc:sldMkLst>
          <pc:docMk/>
          <pc:sldMk cId="0" sldId="276"/>
        </pc:sldMkLst>
      </pc:sldChg>
      <pc:sldChg chg="modNotes">
        <pc:chgData name="Erik Borglund" userId="cb1ab821-4402-45be-bacf-0110abb48769" providerId="ADAL" clId="{AE40C47F-3220-428C-B4F7-8A8F2A7ABD26}" dt="2024-10-25T16:45:46.439" v="255"/>
        <pc:sldMkLst>
          <pc:docMk/>
          <pc:sldMk cId="0" sldId="277"/>
        </pc:sldMkLst>
      </pc:sldChg>
      <pc:sldChg chg="modNotes">
        <pc:chgData name="Erik Borglund" userId="cb1ab821-4402-45be-bacf-0110abb48769" providerId="ADAL" clId="{AE40C47F-3220-428C-B4F7-8A8F2A7ABD26}" dt="2024-10-25T16:45:46.439" v="255"/>
        <pc:sldMkLst>
          <pc:docMk/>
          <pc:sldMk cId="0" sldId="278"/>
        </pc:sldMkLst>
      </pc:sldChg>
      <pc:sldChg chg="modNotes">
        <pc:chgData name="Erik Borglund" userId="cb1ab821-4402-45be-bacf-0110abb48769" providerId="ADAL" clId="{AE40C47F-3220-428C-B4F7-8A8F2A7ABD26}" dt="2024-10-25T16:45:46.439" v="255"/>
        <pc:sldMkLst>
          <pc:docMk/>
          <pc:sldMk cId="0" sldId="279"/>
        </pc:sldMkLst>
      </pc:sldChg>
      <pc:sldChg chg="del">
        <pc:chgData name="Erik Borglund" userId="cb1ab821-4402-45be-bacf-0110abb48769" providerId="ADAL" clId="{AE40C47F-3220-428C-B4F7-8A8F2A7ABD26}" dt="2024-10-23T23:36:54.104" v="44" actId="47"/>
        <pc:sldMkLst>
          <pc:docMk/>
          <pc:sldMk cId="0" sldId="280"/>
        </pc:sldMkLst>
      </pc:sldChg>
      <pc:sldChg chg="del">
        <pc:chgData name="Erik Borglund" userId="cb1ab821-4402-45be-bacf-0110abb48769" providerId="ADAL" clId="{AE40C47F-3220-428C-B4F7-8A8F2A7ABD26}" dt="2024-10-23T23:36:59.764" v="45" actId="47"/>
        <pc:sldMkLst>
          <pc:docMk/>
          <pc:sldMk cId="0" sldId="281"/>
        </pc:sldMkLst>
      </pc:sldChg>
      <pc:sldChg chg="del">
        <pc:chgData name="Erik Borglund" userId="cb1ab821-4402-45be-bacf-0110abb48769" providerId="ADAL" clId="{AE40C47F-3220-428C-B4F7-8A8F2A7ABD26}" dt="2024-10-23T23:37:01.790" v="46" actId="47"/>
        <pc:sldMkLst>
          <pc:docMk/>
          <pc:sldMk cId="0" sldId="282"/>
        </pc:sldMkLst>
      </pc:sldChg>
      <pc:sldChg chg="del">
        <pc:chgData name="Erik Borglund" userId="cb1ab821-4402-45be-bacf-0110abb48769" providerId="ADAL" clId="{AE40C47F-3220-428C-B4F7-8A8F2A7ABD26}" dt="2024-10-23T23:38:03.990" v="48" actId="47"/>
        <pc:sldMkLst>
          <pc:docMk/>
          <pc:sldMk cId="0" sldId="283"/>
        </pc:sldMkLst>
      </pc:sldChg>
      <pc:sldChg chg="del">
        <pc:chgData name="Erik Borglund" userId="cb1ab821-4402-45be-bacf-0110abb48769" providerId="ADAL" clId="{AE40C47F-3220-428C-B4F7-8A8F2A7ABD26}" dt="2024-10-23T23:38:15.527" v="49" actId="47"/>
        <pc:sldMkLst>
          <pc:docMk/>
          <pc:sldMk cId="0" sldId="284"/>
        </pc:sldMkLst>
      </pc:sldChg>
      <pc:sldChg chg="del">
        <pc:chgData name="Erik Borglund" userId="cb1ab821-4402-45be-bacf-0110abb48769" providerId="ADAL" clId="{AE40C47F-3220-428C-B4F7-8A8F2A7ABD26}" dt="2024-10-23T23:38:18.436" v="50" actId="47"/>
        <pc:sldMkLst>
          <pc:docMk/>
          <pc:sldMk cId="0" sldId="285"/>
        </pc:sldMkLst>
      </pc:sldChg>
      <pc:sldChg chg="del">
        <pc:chgData name="Erik Borglund" userId="cb1ab821-4402-45be-bacf-0110abb48769" providerId="ADAL" clId="{AE40C47F-3220-428C-B4F7-8A8F2A7ABD26}" dt="2024-10-23T23:38:00.657" v="47" actId="47"/>
        <pc:sldMkLst>
          <pc:docMk/>
          <pc:sldMk cId="0" sldId="286"/>
        </pc:sldMkLst>
      </pc:sldChg>
      <pc:sldChg chg="del">
        <pc:chgData name="Erik Borglund" userId="cb1ab821-4402-45be-bacf-0110abb48769" providerId="ADAL" clId="{AE40C47F-3220-428C-B4F7-8A8F2A7ABD26}" dt="2024-10-23T23:38:20.575" v="51" actId="47"/>
        <pc:sldMkLst>
          <pc:docMk/>
          <pc:sldMk cId="0" sldId="287"/>
        </pc:sldMkLst>
      </pc:sldChg>
      <pc:sldChg chg="del">
        <pc:chgData name="Erik Borglund" userId="cb1ab821-4402-45be-bacf-0110abb48769" providerId="ADAL" clId="{AE40C47F-3220-428C-B4F7-8A8F2A7ABD26}" dt="2024-10-23T23:38:30.259" v="52" actId="47"/>
        <pc:sldMkLst>
          <pc:docMk/>
          <pc:sldMk cId="0" sldId="288"/>
        </pc:sldMkLst>
      </pc:sldChg>
      <pc:sldChg chg="modNotes">
        <pc:chgData name="Erik Borglund" userId="cb1ab821-4402-45be-bacf-0110abb48769" providerId="ADAL" clId="{AE40C47F-3220-428C-B4F7-8A8F2A7ABD26}" dt="2024-10-25T16:45:46.439" v="255"/>
        <pc:sldMkLst>
          <pc:docMk/>
          <pc:sldMk cId="0" sldId="289"/>
        </pc:sldMkLst>
      </pc:sldChg>
      <pc:sldChg chg="modNotes">
        <pc:chgData name="Erik Borglund" userId="cb1ab821-4402-45be-bacf-0110abb48769" providerId="ADAL" clId="{AE40C47F-3220-428C-B4F7-8A8F2A7ABD26}" dt="2024-10-25T16:45:46.439" v="255"/>
        <pc:sldMkLst>
          <pc:docMk/>
          <pc:sldMk cId="0" sldId="290"/>
        </pc:sldMkLst>
      </pc:sldChg>
      <pc:sldChg chg="modNotes">
        <pc:chgData name="Erik Borglund" userId="cb1ab821-4402-45be-bacf-0110abb48769" providerId="ADAL" clId="{AE40C47F-3220-428C-B4F7-8A8F2A7ABD26}" dt="2024-10-25T16:45:46.439" v="255"/>
        <pc:sldMkLst>
          <pc:docMk/>
          <pc:sldMk cId="0" sldId="291"/>
        </pc:sldMkLst>
      </pc:sldChg>
      <pc:sldChg chg="modNotes">
        <pc:chgData name="Erik Borglund" userId="cb1ab821-4402-45be-bacf-0110abb48769" providerId="ADAL" clId="{AE40C47F-3220-428C-B4F7-8A8F2A7ABD26}" dt="2024-10-25T16:45:46.439" v="255"/>
        <pc:sldMkLst>
          <pc:docMk/>
          <pc:sldMk cId="0" sldId="292"/>
        </pc:sldMkLst>
      </pc:sldChg>
      <pc:sldChg chg="modNotes">
        <pc:chgData name="Erik Borglund" userId="cb1ab821-4402-45be-bacf-0110abb48769" providerId="ADAL" clId="{AE40C47F-3220-428C-B4F7-8A8F2A7ABD26}" dt="2024-10-25T16:45:46.439" v="255"/>
        <pc:sldMkLst>
          <pc:docMk/>
          <pc:sldMk cId="0" sldId="293"/>
        </pc:sldMkLst>
      </pc:sldChg>
      <pc:sldChg chg="modNotes">
        <pc:chgData name="Erik Borglund" userId="cb1ab821-4402-45be-bacf-0110abb48769" providerId="ADAL" clId="{AE40C47F-3220-428C-B4F7-8A8F2A7ABD26}" dt="2024-10-25T16:45:46.439" v="255"/>
        <pc:sldMkLst>
          <pc:docMk/>
          <pc:sldMk cId="0" sldId="294"/>
        </pc:sldMkLst>
      </pc:sldChg>
      <pc:sldChg chg="modNotes">
        <pc:chgData name="Erik Borglund" userId="cb1ab821-4402-45be-bacf-0110abb48769" providerId="ADAL" clId="{AE40C47F-3220-428C-B4F7-8A8F2A7ABD26}" dt="2024-10-25T16:45:46.439" v="255"/>
        <pc:sldMkLst>
          <pc:docMk/>
          <pc:sldMk cId="0" sldId="295"/>
        </pc:sldMkLst>
      </pc:sldChg>
      <pc:sldChg chg="del">
        <pc:chgData name="Erik Borglund" userId="cb1ab821-4402-45be-bacf-0110abb48769" providerId="ADAL" clId="{AE40C47F-3220-428C-B4F7-8A8F2A7ABD26}" dt="2024-10-23T23:38:52.249" v="53" actId="47"/>
        <pc:sldMkLst>
          <pc:docMk/>
          <pc:sldMk cId="0" sldId="296"/>
        </pc:sldMkLst>
      </pc:sldChg>
      <pc:sldChg chg="modNotes">
        <pc:chgData name="Erik Borglund" userId="cb1ab821-4402-45be-bacf-0110abb48769" providerId="ADAL" clId="{AE40C47F-3220-428C-B4F7-8A8F2A7ABD26}" dt="2024-10-25T16:45:46.439" v="255"/>
        <pc:sldMkLst>
          <pc:docMk/>
          <pc:sldMk cId="0" sldId="297"/>
        </pc:sldMkLst>
      </pc:sldChg>
      <pc:sldChg chg="del">
        <pc:chgData name="Erik Borglund" userId="cb1ab821-4402-45be-bacf-0110abb48769" providerId="ADAL" clId="{AE40C47F-3220-428C-B4F7-8A8F2A7ABD26}" dt="2024-10-23T23:39:49.834" v="54" actId="47"/>
        <pc:sldMkLst>
          <pc:docMk/>
          <pc:sldMk cId="0" sldId="298"/>
        </pc:sldMkLst>
      </pc:sldChg>
      <pc:sldChg chg="modNotes">
        <pc:chgData name="Erik Borglund" userId="cb1ab821-4402-45be-bacf-0110abb48769" providerId="ADAL" clId="{AE40C47F-3220-428C-B4F7-8A8F2A7ABD26}" dt="2024-10-25T16:45:46.439" v="255"/>
        <pc:sldMkLst>
          <pc:docMk/>
          <pc:sldMk cId="0" sldId="299"/>
        </pc:sldMkLst>
      </pc:sldChg>
      <pc:sldChg chg="modNotes">
        <pc:chgData name="Erik Borglund" userId="cb1ab821-4402-45be-bacf-0110abb48769" providerId="ADAL" clId="{AE40C47F-3220-428C-B4F7-8A8F2A7ABD26}" dt="2024-10-25T16:45:46.439" v="255"/>
        <pc:sldMkLst>
          <pc:docMk/>
          <pc:sldMk cId="0" sldId="300"/>
        </pc:sldMkLst>
      </pc:sldChg>
      <pc:sldChg chg="modNotes">
        <pc:chgData name="Erik Borglund" userId="cb1ab821-4402-45be-bacf-0110abb48769" providerId="ADAL" clId="{AE40C47F-3220-428C-B4F7-8A8F2A7ABD26}" dt="2024-10-25T16:45:46.439" v="255"/>
        <pc:sldMkLst>
          <pc:docMk/>
          <pc:sldMk cId="0" sldId="301"/>
        </pc:sldMkLst>
      </pc:sldChg>
      <pc:sldChg chg="modNotes">
        <pc:chgData name="Erik Borglund" userId="cb1ab821-4402-45be-bacf-0110abb48769" providerId="ADAL" clId="{AE40C47F-3220-428C-B4F7-8A8F2A7ABD26}" dt="2024-10-25T16:45:46.439" v="255"/>
        <pc:sldMkLst>
          <pc:docMk/>
          <pc:sldMk cId="0" sldId="302"/>
        </pc:sldMkLst>
      </pc:sldChg>
      <pc:sldChg chg="modNotes">
        <pc:chgData name="Erik Borglund" userId="cb1ab821-4402-45be-bacf-0110abb48769" providerId="ADAL" clId="{AE40C47F-3220-428C-B4F7-8A8F2A7ABD26}" dt="2024-10-25T16:45:46.439" v="255"/>
        <pc:sldMkLst>
          <pc:docMk/>
          <pc:sldMk cId="0" sldId="303"/>
        </pc:sldMkLst>
      </pc:sldChg>
      <pc:sldChg chg="modNotes">
        <pc:chgData name="Erik Borglund" userId="cb1ab821-4402-45be-bacf-0110abb48769" providerId="ADAL" clId="{AE40C47F-3220-428C-B4F7-8A8F2A7ABD26}" dt="2024-10-25T16:45:46.439" v="255"/>
        <pc:sldMkLst>
          <pc:docMk/>
          <pc:sldMk cId="0" sldId="304"/>
        </pc:sldMkLst>
      </pc:sldChg>
      <pc:sldChg chg="modNotes">
        <pc:chgData name="Erik Borglund" userId="cb1ab821-4402-45be-bacf-0110abb48769" providerId="ADAL" clId="{AE40C47F-3220-428C-B4F7-8A8F2A7ABD26}" dt="2024-10-25T16:45:46.439" v="255"/>
        <pc:sldMkLst>
          <pc:docMk/>
          <pc:sldMk cId="0" sldId="305"/>
        </pc:sldMkLst>
      </pc:sldChg>
      <pc:sldChg chg="modNotes">
        <pc:chgData name="Erik Borglund" userId="cb1ab821-4402-45be-bacf-0110abb48769" providerId="ADAL" clId="{AE40C47F-3220-428C-B4F7-8A8F2A7ABD26}" dt="2024-10-25T16:45:46.439" v="255"/>
        <pc:sldMkLst>
          <pc:docMk/>
          <pc:sldMk cId="0" sldId="306"/>
        </pc:sldMkLst>
      </pc:sldChg>
      <pc:sldChg chg="modNotes">
        <pc:chgData name="Erik Borglund" userId="cb1ab821-4402-45be-bacf-0110abb48769" providerId="ADAL" clId="{AE40C47F-3220-428C-B4F7-8A8F2A7ABD26}" dt="2024-10-25T16:45:46.439" v="255"/>
        <pc:sldMkLst>
          <pc:docMk/>
          <pc:sldMk cId="0" sldId="307"/>
        </pc:sldMkLst>
      </pc:sldChg>
      <pc:sldChg chg="ord modNotes">
        <pc:chgData name="Erik Borglund" userId="cb1ab821-4402-45be-bacf-0110abb48769" providerId="ADAL" clId="{AE40C47F-3220-428C-B4F7-8A8F2A7ABD26}" dt="2024-10-25T16:45:46.439" v="255"/>
        <pc:sldMkLst>
          <pc:docMk/>
          <pc:sldMk cId="0" sldId="308"/>
        </pc:sldMkLst>
      </pc:sldChg>
      <pc:sldChg chg="modNotes">
        <pc:chgData name="Erik Borglund" userId="cb1ab821-4402-45be-bacf-0110abb48769" providerId="ADAL" clId="{AE40C47F-3220-428C-B4F7-8A8F2A7ABD26}" dt="2024-10-25T16:45:46.439" v="255"/>
        <pc:sldMkLst>
          <pc:docMk/>
          <pc:sldMk cId="0" sldId="309"/>
        </pc:sldMkLst>
      </pc:sldChg>
      <pc:sldChg chg="modNotes">
        <pc:chgData name="Erik Borglund" userId="cb1ab821-4402-45be-bacf-0110abb48769" providerId="ADAL" clId="{AE40C47F-3220-428C-B4F7-8A8F2A7ABD26}" dt="2024-10-25T16:45:46.439" v="255"/>
        <pc:sldMkLst>
          <pc:docMk/>
          <pc:sldMk cId="0" sldId="310"/>
        </pc:sldMkLst>
      </pc:sldChg>
      <pc:sldChg chg="modNotes">
        <pc:chgData name="Erik Borglund" userId="cb1ab821-4402-45be-bacf-0110abb48769" providerId="ADAL" clId="{AE40C47F-3220-428C-B4F7-8A8F2A7ABD26}" dt="2024-10-25T16:45:46.439" v="255"/>
        <pc:sldMkLst>
          <pc:docMk/>
          <pc:sldMk cId="0" sldId="311"/>
        </pc:sldMkLst>
      </pc:sldChg>
      <pc:sldChg chg="modNotes">
        <pc:chgData name="Erik Borglund" userId="cb1ab821-4402-45be-bacf-0110abb48769" providerId="ADAL" clId="{AE40C47F-3220-428C-B4F7-8A8F2A7ABD26}" dt="2024-10-25T16:45:46.439" v="255"/>
        <pc:sldMkLst>
          <pc:docMk/>
          <pc:sldMk cId="0" sldId="312"/>
        </pc:sldMkLst>
      </pc:sldChg>
      <pc:sldChg chg="modNotes">
        <pc:chgData name="Erik Borglund" userId="cb1ab821-4402-45be-bacf-0110abb48769" providerId="ADAL" clId="{AE40C47F-3220-428C-B4F7-8A8F2A7ABD26}" dt="2024-10-25T16:45:46.439" v="255"/>
        <pc:sldMkLst>
          <pc:docMk/>
          <pc:sldMk cId="0" sldId="313"/>
        </pc:sldMkLst>
      </pc:sldChg>
      <pc:sldChg chg="modNotes">
        <pc:chgData name="Erik Borglund" userId="cb1ab821-4402-45be-bacf-0110abb48769" providerId="ADAL" clId="{AE40C47F-3220-428C-B4F7-8A8F2A7ABD26}" dt="2024-10-25T16:45:46.439" v="255"/>
        <pc:sldMkLst>
          <pc:docMk/>
          <pc:sldMk cId="0" sldId="314"/>
        </pc:sldMkLst>
      </pc:sldChg>
      <pc:sldChg chg="modNotes">
        <pc:chgData name="Erik Borglund" userId="cb1ab821-4402-45be-bacf-0110abb48769" providerId="ADAL" clId="{AE40C47F-3220-428C-B4F7-8A8F2A7ABD26}" dt="2024-10-25T16:45:46.439" v="255"/>
        <pc:sldMkLst>
          <pc:docMk/>
          <pc:sldMk cId="0" sldId="315"/>
        </pc:sldMkLst>
      </pc:sldChg>
      <pc:sldChg chg="modNotes">
        <pc:chgData name="Erik Borglund" userId="cb1ab821-4402-45be-bacf-0110abb48769" providerId="ADAL" clId="{AE40C47F-3220-428C-B4F7-8A8F2A7ABD26}" dt="2024-10-25T16:45:46.439" v="255"/>
        <pc:sldMkLst>
          <pc:docMk/>
          <pc:sldMk cId="0" sldId="316"/>
        </pc:sldMkLst>
      </pc:sldChg>
      <pc:sldChg chg="modSp mod modNotes">
        <pc:chgData name="Erik Borglund" userId="cb1ab821-4402-45be-bacf-0110abb48769" providerId="ADAL" clId="{AE40C47F-3220-428C-B4F7-8A8F2A7ABD26}" dt="2024-10-25T16:45:46.439" v="255"/>
        <pc:sldMkLst>
          <pc:docMk/>
          <pc:sldMk cId="0" sldId="317"/>
        </pc:sldMkLst>
      </pc:sldChg>
      <pc:sldChg chg="del">
        <pc:chgData name="Erik Borglund" userId="cb1ab821-4402-45be-bacf-0110abb48769" providerId="ADAL" clId="{AE40C47F-3220-428C-B4F7-8A8F2A7ABD26}" dt="2024-10-23T23:44:03.061" v="187" actId="47"/>
        <pc:sldMkLst>
          <pc:docMk/>
          <pc:sldMk cId="0" sldId="318"/>
        </pc:sldMkLst>
      </pc:sldChg>
      <pc:sldChg chg="del">
        <pc:chgData name="Erik Borglund" userId="cb1ab821-4402-45be-bacf-0110abb48769" providerId="ADAL" clId="{AE40C47F-3220-428C-B4F7-8A8F2A7ABD26}" dt="2024-10-23T23:44:03.061" v="187" actId="47"/>
        <pc:sldMkLst>
          <pc:docMk/>
          <pc:sldMk cId="0" sldId="319"/>
        </pc:sldMkLst>
      </pc:sldChg>
      <pc:sldChg chg="modNotes">
        <pc:chgData name="Erik Borglund" userId="cb1ab821-4402-45be-bacf-0110abb48769" providerId="ADAL" clId="{AE40C47F-3220-428C-B4F7-8A8F2A7ABD26}" dt="2024-10-25T16:45:46.439" v="255"/>
        <pc:sldMkLst>
          <pc:docMk/>
          <pc:sldMk cId="0" sldId="320"/>
        </pc:sldMkLst>
      </pc:sldChg>
      <pc:sldChg chg="del">
        <pc:chgData name="Erik Borglund" userId="cb1ab821-4402-45be-bacf-0110abb48769" providerId="ADAL" clId="{AE40C47F-3220-428C-B4F7-8A8F2A7ABD26}" dt="2024-10-23T23:44:14.533" v="188" actId="47"/>
        <pc:sldMkLst>
          <pc:docMk/>
          <pc:sldMk cId="0" sldId="321"/>
        </pc:sldMkLst>
      </pc:sldChg>
      <pc:sldChg chg="del">
        <pc:chgData name="Erik Borglund" userId="cb1ab821-4402-45be-bacf-0110abb48769" providerId="ADAL" clId="{AE40C47F-3220-428C-B4F7-8A8F2A7ABD26}" dt="2024-10-23T23:44:44.875" v="213" actId="47"/>
        <pc:sldMkLst>
          <pc:docMk/>
          <pc:sldMk cId="0" sldId="322"/>
        </pc:sldMkLst>
      </pc:sldChg>
      <pc:sldChg chg="del">
        <pc:chgData name="Erik Borglund" userId="cb1ab821-4402-45be-bacf-0110abb48769" providerId="ADAL" clId="{AE40C47F-3220-428C-B4F7-8A8F2A7ABD26}" dt="2024-10-23T23:44:16.949" v="189" actId="47"/>
        <pc:sldMkLst>
          <pc:docMk/>
          <pc:sldMk cId="0" sldId="323"/>
        </pc:sldMkLst>
      </pc:sldChg>
      <pc:sldChg chg="del">
        <pc:chgData name="Erik Borglund" userId="cb1ab821-4402-45be-bacf-0110abb48769" providerId="ADAL" clId="{AE40C47F-3220-428C-B4F7-8A8F2A7ABD26}" dt="2024-10-23T23:44:47.944" v="214" actId="47"/>
        <pc:sldMkLst>
          <pc:docMk/>
          <pc:sldMk cId="0" sldId="324"/>
        </pc:sldMkLst>
      </pc:sldChg>
      <pc:sldChg chg="del">
        <pc:chgData name="Erik Borglund" userId="cb1ab821-4402-45be-bacf-0110abb48769" providerId="ADAL" clId="{AE40C47F-3220-428C-B4F7-8A8F2A7ABD26}" dt="2024-10-23T23:44:24.564" v="190" actId="47"/>
        <pc:sldMkLst>
          <pc:docMk/>
          <pc:sldMk cId="0" sldId="325"/>
        </pc:sldMkLst>
      </pc:sldChg>
      <pc:sldChg chg="del">
        <pc:chgData name="Erik Borglund" userId="cb1ab821-4402-45be-bacf-0110abb48769" providerId="ADAL" clId="{AE40C47F-3220-428C-B4F7-8A8F2A7ABD26}" dt="2024-10-23T23:44:54.848" v="216" actId="47"/>
        <pc:sldMkLst>
          <pc:docMk/>
          <pc:sldMk cId="0" sldId="326"/>
        </pc:sldMkLst>
      </pc:sldChg>
      <pc:sldChg chg="modNotes">
        <pc:chgData name="Erik Borglund" userId="cb1ab821-4402-45be-bacf-0110abb48769" providerId="ADAL" clId="{AE40C47F-3220-428C-B4F7-8A8F2A7ABD26}" dt="2024-10-25T16:45:46.439" v="255"/>
        <pc:sldMkLst>
          <pc:docMk/>
          <pc:sldMk cId="0" sldId="327"/>
        </pc:sldMkLst>
      </pc:sldChg>
      <pc:sldChg chg="del">
        <pc:chgData name="Erik Borglund" userId="cb1ab821-4402-45be-bacf-0110abb48769" providerId="ADAL" clId="{AE40C47F-3220-428C-B4F7-8A8F2A7ABD26}" dt="2024-10-23T23:44:58.368" v="217" actId="47"/>
        <pc:sldMkLst>
          <pc:docMk/>
          <pc:sldMk cId="0" sldId="328"/>
        </pc:sldMkLst>
      </pc:sldChg>
      <pc:sldChg chg="del">
        <pc:chgData name="Erik Borglund" userId="cb1ab821-4402-45be-bacf-0110abb48769" providerId="ADAL" clId="{AE40C47F-3220-428C-B4F7-8A8F2A7ABD26}" dt="2024-10-23T23:44:58.887" v="218" actId="47"/>
        <pc:sldMkLst>
          <pc:docMk/>
          <pc:sldMk cId="0" sldId="329"/>
        </pc:sldMkLst>
      </pc:sldChg>
      <pc:sldChg chg="del">
        <pc:chgData name="Erik Borglund" userId="cb1ab821-4402-45be-bacf-0110abb48769" providerId="ADAL" clId="{AE40C47F-3220-428C-B4F7-8A8F2A7ABD26}" dt="2024-10-23T23:44:59.311" v="219" actId="47"/>
        <pc:sldMkLst>
          <pc:docMk/>
          <pc:sldMk cId="0" sldId="330"/>
        </pc:sldMkLst>
      </pc:sldChg>
      <pc:sldChg chg="del">
        <pc:chgData name="Erik Borglund" userId="cb1ab821-4402-45be-bacf-0110abb48769" providerId="ADAL" clId="{AE40C47F-3220-428C-B4F7-8A8F2A7ABD26}" dt="2024-10-23T23:44:59.735" v="220" actId="47"/>
        <pc:sldMkLst>
          <pc:docMk/>
          <pc:sldMk cId="0" sldId="331"/>
        </pc:sldMkLst>
      </pc:sldChg>
      <pc:sldChg chg="del">
        <pc:chgData name="Erik Borglund" userId="cb1ab821-4402-45be-bacf-0110abb48769" providerId="ADAL" clId="{AE40C47F-3220-428C-B4F7-8A8F2A7ABD26}" dt="2024-10-23T23:45:00.380" v="221" actId="47"/>
        <pc:sldMkLst>
          <pc:docMk/>
          <pc:sldMk cId="0" sldId="332"/>
        </pc:sldMkLst>
      </pc:sldChg>
      <pc:sldChg chg="modSp mod">
        <pc:chgData name="Erik Borglund" userId="cb1ab821-4402-45be-bacf-0110abb48769" providerId="ADAL" clId="{AE40C47F-3220-428C-B4F7-8A8F2A7ABD26}" dt="2024-10-23T23:45:32.630" v="251" actId="20577"/>
        <pc:sldMkLst>
          <pc:docMk/>
          <pc:sldMk cId="1428799196" sldId="333"/>
        </pc:sldMkLst>
      </pc:sldChg>
      <pc:sldChg chg="del">
        <pc:chgData name="Erik Borglund" userId="cb1ab821-4402-45be-bacf-0110abb48769" providerId="ADAL" clId="{AE40C47F-3220-428C-B4F7-8A8F2A7ABD26}" dt="2024-10-23T23:45:07.624" v="222" actId="47"/>
        <pc:sldMkLst>
          <pc:docMk/>
          <pc:sldMk cId="1553777701" sldId="334"/>
        </pc:sldMkLst>
      </pc:sldChg>
      <pc:sldChg chg="del">
        <pc:chgData name="Erik Borglund" userId="cb1ab821-4402-45be-bacf-0110abb48769" providerId="ADAL" clId="{AE40C47F-3220-428C-B4F7-8A8F2A7ABD26}" dt="2024-10-23T23:45:10.747" v="223" actId="47"/>
        <pc:sldMkLst>
          <pc:docMk/>
          <pc:sldMk cId="3658008739" sldId="335"/>
        </pc:sldMkLst>
      </pc:sldChg>
      <pc:sldChg chg="del">
        <pc:chgData name="Erik Borglund" userId="cb1ab821-4402-45be-bacf-0110abb48769" providerId="ADAL" clId="{AE40C47F-3220-428C-B4F7-8A8F2A7ABD26}" dt="2024-10-23T23:45:12.412" v="224" actId="47"/>
        <pc:sldMkLst>
          <pc:docMk/>
          <pc:sldMk cId="1724358260" sldId="336"/>
        </pc:sldMkLst>
      </pc:sldChg>
      <pc:sldChg chg="del">
        <pc:chgData name="Erik Borglund" userId="cb1ab821-4402-45be-bacf-0110abb48769" providerId="ADAL" clId="{AE40C47F-3220-428C-B4F7-8A8F2A7ABD26}" dt="2024-10-23T23:44:53.181" v="215" actId="47"/>
        <pc:sldMkLst>
          <pc:docMk/>
          <pc:sldMk cId="1100722283" sldId="337"/>
        </pc:sldMkLst>
      </pc:sldChg>
      <pc:sldMasterChg chg="delSldLayout">
        <pc:chgData name="Erik Borglund" userId="cb1ab821-4402-45be-bacf-0110abb48769" providerId="ADAL" clId="{AE40C47F-3220-428C-B4F7-8A8F2A7ABD26}" dt="2024-10-23T23:39:49.834" v="54" actId="47"/>
        <pc:sldMasterMkLst>
          <pc:docMk/>
          <pc:sldMasterMk cId="0" sldId="2147483648"/>
        </pc:sldMasterMkLst>
        <pc:sldLayoutChg chg="del">
          <pc:chgData name="Erik Borglund" userId="cb1ab821-4402-45be-bacf-0110abb48769" providerId="ADAL" clId="{AE40C47F-3220-428C-B4F7-8A8F2A7ABD26}" dt="2024-10-23T23:39:49.834" v="54" actId="47"/>
          <pc:sldLayoutMkLst>
            <pc:docMk/>
            <pc:sldMasterMk cId="0" sldId="2147483648"/>
            <pc:sldLayoutMk cId="0" sldId="2147483653"/>
          </pc:sldLayoutMkLst>
        </pc:sldLayoutChg>
      </pc:sldMasterChg>
      <pc:sldMasterChg chg="delSldLayout">
        <pc:chgData name="Erik Borglund" userId="cb1ab821-4402-45be-bacf-0110abb48769" providerId="ADAL" clId="{AE40C47F-3220-428C-B4F7-8A8F2A7ABD26}" dt="2024-10-23T23:36:59.764" v="45" actId="47"/>
        <pc:sldMasterMkLst>
          <pc:docMk/>
          <pc:sldMasterMk cId="0" sldId="2147483661"/>
        </pc:sldMasterMkLst>
        <pc:sldLayoutChg chg="del">
          <pc:chgData name="Erik Borglund" userId="cb1ab821-4402-45be-bacf-0110abb48769" providerId="ADAL" clId="{AE40C47F-3220-428C-B4F7-8A8F2A7ABD26}" dt="2024-10-23T23:36:54.104" v="44" actId="47"/>
          <pc:sldLayoutMkLst>
            <pc:docMk/>
            <pc:sldMasterMk cId="0" sldId="2147483661"/>
            <pc:sldLayoutMk cId="0" sldId="2147483663"/>
          </pc:sldLayoutMkLst>
        </pc:sldLayoutChg>
        <pc:sldLayoutChg chg="del">
          <pc:chgData name="Erik Borglund" userId="cb1ab821-4402-45be-bacf-0110abb48769" providerId="ADAL" clId="{AE40C47F-3220-428C-B4F7-8A8F2A7ABD26}" dt="2024-10-23T23:36:59.764" v="45" actId="47"/>
          <pc:sldLayoutMkLst>
            <pc:docMk/>
            <pc:sldMasterMk cId="0" sldId="2147483661"/>
            <pc:sldLayoutMk cId="0" sldId="2147483664"/>
          </pc:sldLayoutMkLst>
        </pc:sldLayoutChg>
      </pc:sldMasterChg>
      <pc:sldMasterChg chg="del delSldLayout">
        <pc:chgData name="Erik Borglund" userId="cb1ab821-4402-45be-bacf-0110abb48769" providerId="ADAL" clId="{AE40C47F-3220-428C-B4F7-8A8F2A7ABD26}" dt="2024-10-23T23:45:00.380" v="221" actId="47"/>
        <pc:sldMasterMkLst>
          <pc:docMk/>
          <pc:sldMasterMk cId="0" sldId="2147483673"/>
        </pc:sldMasterMkLst>
        <pc:sldLayoutChg chg="del">
          <pc:chgData name="Erik Borglund" userId="cb1ab821-4402-45be-bacf-0110abb48769" providerId="ADAL" clId="{AE40C47F-3220-428C-B4F7-8A8F2A7ABD26}" dt="2024-10-23T23:37:01.790" v="46" actId="47"/>
          <pc:sldLayoutMkLst>
            <pc:docMk/>
            <pc:sldMasterMk cId="0" sldId="2147483673"/>
            <pc:sldLayoutMk cId="0" sldId="2147483674"/>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75"/>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76"/>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77"/>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78"/>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79"/>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80"/>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81"/>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82"/>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83"/>
          </pc:sldLayoutMkLst>
        </pc:sldLayoutChg>
        <pc:sldLayoutChg chg="del">
          <pc:chgData name="Erik Borglund" userId="cb1ab821-4402-45be-bacf-0110abb48769" providerId="ADAL" clId="{AE40C47F-3220-428C-B4F7-8A8F2A7ABD26}" dt="2024-10-23T23:45:00.380" v="221" actId="47"/>
          <pc:sldLayoutMkLst>
            <pc:docMk/>
            <pc:sldMasterMk cId="0" sldId="2147483673"/>
            <pc:sldLayoutMk cId="0" sldId="2147483684"/>
          </pc:sldLayoutMkLst>
        </pc:sldLayoutChg>
      </pc:sldMasterChg>
      <pc:sldMasterChg chg="delSldLayout">
        <pc:chgData name="Erik Borglund" userId="cb1ab821-4402-45be-bacf-0110abb48769" providerId="ADAL" clId="{AE40C47F-3220-428C-B4F7-8A8F2A7ABD26}" dt="2024-10-23T23:44:54.848" v="216" actId="47"/>
        <pc:sldMasterMkLst>
          <pc:docMk/>
          <pc:sldMasterMk cId="0" sldId="2147483685"/>
        </pc:sldMasterMkLst>
        <pc:sldLayoutChg chg="del">
          <pc:chgData name="Erik Borglund" userId="cb1ab821-4402-45be-bacf-0110abb48769" providerId="ADAL" clId="{AE40C47F-3220-428C-B4F7-8A8F2A7ABD26}" dt="2024-10-23T23:44:14.533" v="188" actId="47"/>
          <pc:sldLayoutMkLst>
            <pc:docMk/>
            <pc:sldMasterMk cId="0" sldId="2147483685"/>
            <pc:sldLayoutMk cId="0" sldId="2147483687"/>
          </pc:sldLayoutMkLst>
        </pc:sldLayoutChg>
        <pc:sldLayoutChg chg="del">
          <pc:chgData name="Erik Borglund" userId="cb1ab821-4402-45be-bacf-0110abb48769" providerId="ADAL" clId="{AE40C47F-3220-428C-B4F7-8A8F2A7ABD26}" dt="2024-10-23T23:44:54.848" v="216" actId="47"/>
          <pc:sldLayoutMkLst>
            <pc:docMk/>
            <pc:sldMasterMk cId="0" sldId="2147483685"/>
            <pc:sldLayoutMk cId="0" sldId="2147483688"/>
          </pc:sldLayoutMkLst>
        </pc:sldLayoutChg>
      </pc:sldMasterChg>
    </pc:docChg>
  </pc:docChgLst>
  <pc:docChgLst>
    <pc:chgData name="Erik Borglund" userId="cb1ab821-4402-45be-bacf-0110abb48769" providerId="ADAL" clId="{230C0B32-7935-439B-8209-F26B1A87DC0A}"/>
    <pc:docChg chg="delSld modSld">
      <pc:chgData name="Erik Borglund" userId="cb1ab821-4402-45be-bacf-0110abb48769" providerId="ADAL" clId="{230C0B32-7935-439B-8209-F26B1A87DC0A}" dt="2025-05-23T09:08:12.852" v="25" actId="20577"/>
      <pc:docMkLst>
        <pc:docMk/>
      </pc:docMkLst>
      <pc:sldChg chg="modSp mod">
        <pc:chgData name="Erik Borglund" userId="cb1ab821-4402-45be-bacf-0110abb48769" providerId="ADAL" clId="{230C0B32-7935-439B-8209-F26B1A87DC0A}" dt="2025-05-23T09:02:01.870" v="23" actId="20577"/>
        <pc:sldMkLst>
          <pc:docMk/>
          <pc:sldMk cId="0" sldId="256"/>
        </pc:sldMkLst>
        <pc:spChg chg="mod">
          <ac:chgData name="Erik Borglund" userId="cb1ab821-4402-45be-bacf-0110abb48769" providerId="ADAL" clId="{230C0B32-7935-439B-8209-F26B1A87DC0A}" dt="2025-05-23T09:02:01.870" v="23" actId="20577"/>
          <ac:spMkLst>
            <pc:docMk/>
            <pc:sldMk cId="0" sldId="256"/>
            <ac:spMk id="183" creationId="{00000000-0000-0000-0000-000000000000}"/>
          </ac:spMkLst>
        </pc:spChg>
      </pc:sldChg>
      <pc:sldChg chg="del">
        <pc:chgData name="Erik Borglund" userId="cb1ab821-4402-45be-bacf-0110abb48769" providerId="ADAL" clId="{230C0B32-7935-439B-8209-F26B1A87DC0A}" dt="2025-05-23T08:30:14.491" v="0" actId="47"/>
        <pc:sldMkLst>
          <pc:docMk/>
          <pc:sldMk cId="0" sldId="297"/>
        </pc:sldMkLst>
      </pc:sldChg>
      <pc:sldChg chg="del">
        <pc:chgData name="Erik Borglund" userId="cb1ab821-4402-45be-bacf-0110abb48769" providerId="ADAL" clId="{230C0B32-7935-439B-8209-F26B1A87DC0A}" dt="2025-05-23T08:30:17.265" v="1" actId="47"/>
        <pc:sldMkLst>
          <pc:docMk/>
          <pc:sldMk cId="0" sldId="299"/>
        </pc:sldMkLst>
      </pc:sldChg>
      <pc:sldChg chg="del">
        <pc:chgData name="Erik Borglund" userId="cb1ab821-4402-45be-bacf-0110abb48769" providerId="ADAL" clId="{230C0B32-7935-439B-8209-F26B1A87DC0A}" dt="2025-05-23T08:30:18.388" v="2" actId="47"/>
        <pc:sldMkLst>
          <pc:docMk/>
          <pc:sldMk cId="0" sldId="300"/>
        </pc:sldMkLst>
      </pc:sldChg>
      <pc:sldChg chg="del">
        <pc:chgData name="Erik Borglund" userId="cb1ab821-4402-45be-bacf-0110abb48769" providerId="ADAL" clId="{230C0B32-7935-439B-8209-F26B1A87DC0A}" dt="2025-05-23T08:30:18.917" v="3" actId="47"/>
        <pc:sldMkLst>
          <pc:docMk/>
          <pc:sldMk cId="0" sldId="301"/>
        </pc:sldMkLst>
      </pc:sldChg>
      <pc:sldChg chg="del">
        <pc:chgData name="Erik Borglund" userId="cb1ab821-4402-45be-bacf-0110abb48769" providerId="ADAL" clId="{230C0B32-7935-439B-8209-F26B1A87DC0A}" dt="2025-05-23T08:30:29.151" v="5" actId="47"/>
        <pc:sldMkLst>
          <pc:docMk/>
          <pc:sldMk cId="0" sldId="302"/>
        </pc:sldMkLst>
      </pc:sldChg>
      <pc:sldChg chg="del">
        <pc:chgData name="Erik Borglund" userId="cb1ab821-4402-45be-bacf-0110abb48769" providerId="ADAL" clId="{230C0B32-7935-439B-8209-F26B1A87DC0A}" dt="2025-05-23T08:30:26.008" v="4" actId="47"/>
        <pc:sldMkLst>
          <pc:docMk/>
          <pc:sldMk cId="0" sldId="303"/>
        </pc:sldMkLst>
      </pc:sldChg>
      <pc:sldChg chg="modSp mod">
        <pc:chgData name="Erik Borglund" userId="cb1ab821-4402-45be-bacf-0110abb48769" providerId="ADAL" clId="{230C0B32-7935-439B-8209-F26B1A87DC0A}" dt="2025-05-23T09:08:12.852" v="25" actId="20577"/>
        <pc:sldMkLst>
          <pc:docMk/>
          <pc:sldMk cId="0" sldId="327"/>
        </pc:sldMkLst>
        <pc:spChg chg="mod">
          <ac:chgData name="Erik Borglund" userId="cb1ab821-4402-45be-bacf-0110abb48769" providerId="ADAL" clId="{230C0B32-7935-439B-8209-F26B1A87DC0A}" dt="2025-05-23T09:08:12.852" v="25" actId="20577"/>
          <ac:spMkLst>
            <pc:docMk/>
            <pc:sldMk cId="0" sldId="327"/>
            <ac:spMk id="630" creationId="{00000000-0000-0000-0000-000000000000}"/>
          </ac:spMkLst>
        </pc:spChg>
      </pc:sldChg>
      <pc:sldMasterChg chg="delSldLayout">
        <pc:chgData name="Erik Borglund" userId="cb1ab821-4402-45be-bacf-0110abb48769" providerId="ADAL" clId="{230C0B32-7935-439B-8209-F26B1A87DC0A}" dt="2025-05-23T08:30:14.491" v="0" actId="47"/>
        <pc:sldMasterMkLst>
          <pc:docMk/>
          <pc:sldMasterMk cId="0" sldId="2147483648"/>
        </pc:sldMasterMkLst>
        <pc:sldLayoutChg chg="del">
          <pc:chgData name="Erik Borglund" userId="cb1ab821-4402-45be-bacf-0110abb48769" providerId="ADAL" clId="{230C0B32-7935-439B-8209-F26B1A87DC0A}" dt="2025-05-23T08:30:14.491" v="0" actId="47"/>
          <pc:sldLayoutMkLst>
            <pc:docMk/>
            <pc:sldMasterMk cId="0" sldId="2147483648"/>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8427" cy="511731"/>
          </a:xfrm>
          <a:prstGeom prst="rect">
            <a:avLst/>
          </a:prstGeom>
          <a:noFill/>
          <a:ln>
            <a:noFill/>
          </a:ln>
        </p:spPr>
        <p:txBody>
          <a:bodyPr spcFirstLastPara="1" wrap="square" lIns="99059" tIns="49516" rIns="99059" bIns="49516"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3992" y="0"/>
            <a:ext cx="3078427" cy="511731"/>
          </a:xfrm>
          <a:prstGeom prst="rect">
            <a:avLst/>
          </a:prstGeom>
          <a:noFill/>
          <a:ln>
            <a:noFill/>
          </a:ln>
        </p:spPr>
        <p:txBody>
          <a:bodyPr spcFirstLastPara="1" wrap="square" lIns="99059" tIns="49516" rIns="99059" bIns="49516"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861441"/>
            <a:ext cx="5683250" cy="4605576"/>
          </a:xfrm>
          <a:prstGeom prst="rect">
            <a:avLst/>
          </a:prstGeom>
          <a:noFill/>
          <a:ln>
            <a:noFill/>
          </a:ln>
        </p:spPr>
        <p:txBody>
          <a:bodyPr spcFirstLastPara="1" wrap="square" lIns="99059" tIns="49516" rIns="99059" bIns="49516" anchor="t" anchorCtr="0">
            <a:noAutofit/>
          </a:bodyPr>
          <a:lstStyle>
            <a:lvl1pPr marL="457200" marR="0" lvl="0"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35"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8427" cy="511731"/>
          </a:xfrm>
          <a:prstGeom prst="rect">
            <a:avLst/>
          </a:prstGeom>
          <a:noFill/>
          <a:ln>
            <a:noFill/>
          </a:ln>
        </p:spPr>
        <p:txBody>
          <a:bodyPr spcFirstLastPara="1" wrap="square" lIns="99059" tIns="49516" rIns="99059" bIns="49516"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0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0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0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0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0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0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0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0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3992" y="9721106"/>
            <a:ext cx="3078427" cy="511731"/>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sv-SE" sz="1300" smtClean="0">
                <a:solidFill>
                  <a:schemeClr val="dk1"/>
                </a:solidFill>
              </a:rPr>
              <a:pPr algn="r"/>
              <a:t>‹#›</a:t>
            </a:fld>
            <a:endParaRPr lang="sv-SE" sz="13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180" name="Google Shape;180;p1: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10407" y="4861441"/>
            <a:ext cx="5683250" cy="4605576"/>
          </a:xfrm>
          <a:prstGeom prst="rect">
            <a:avLst/>
          </a:prstGeom>
          <a:noFill/>
          <a:ln>
            <a:noFill/>
          </a:ln>
        </p:spPr>
        <p:txBody>
          <a:bodyPr spcFirstLastPara="1" wrap="square" lIns="99059" tIns="49516" rIns="99059" bIns="49516" anchor="t" anchorCtr="0">
            <a:noAutofit/>
          </a:bodyPr>
          <a:lstStyle/>
          <a:p>
            <a:pPr marL="0" indent="0">
              <a:spcBef>
                <a:spcPts val="0"/>
              </a:spcBef>
            </a:pPr>
            <a:endParaRPr/>
          </a:p>
        </p:txBody>
      </p:sp>
      <p:sp>
        <p:nvSpPr>
          <p:cNvPr id="299" name="Google Shape;299;p21:notes"/>
          <p:cNvSpPr txBox="1">
            <a:spLocks noGrp="1"/>
          </p:cNvSpPr>
          <p:nvPr>
            <p:ph type="sldNum" idx="12"/>
          </p:nvPr>
        </p:nvSpPr>
        <p:spPr>
          <a:xfrm>
            <a:off x="4023992" y="9721106"/>
            <a:ext cx="3078427" cy="511731"/>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sv-SE"/>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2:notes"/>
          <p:cNvSpPr txBox="1">
            <a:spLocks noGrp="1"/>
          </p:cNvSpPr>
          <p:nvPr>
            <p:ph type="body" idx="1"/>
          </p:nvPr>
        </p:nvSpPr>
        <p:spPr>
          <a:xfrm>
            <a:off x="710407" y="4861441"/>
            <a:ext cx="5683250" cy="4605576"/>
          </a:xfrm>
          <a:prstGeom prst="rect">
            <a:avLst/>
          </a:prstGeom>
          <a:noFill/>
          <a:ln>
            <a:noFill/>
          </a:ln>
        </p:spPr>
        <p:txBody>
          <a:bodyPr spcFirstLastPara="1" wrap="square" lIns="99059" tIns="49516" rIns="99059" bIns="49516" anchor="t" anchorCtr="0">
            <a:noAutofit/>
          </a:bodyPr>
          <a:lstStyle/>
          <a:p>
            <a:pPr marL="0" indent="0">
              <a:spcBef>
                <a:spcPts val="0"/>
              </a:spcBef>
            </a:pPr>
            <a:endParaRPr/>
          </a:p>
        </p:txBody>
      </p:sp>
      <p:sp>
        <p:nvSpPr>
          <p:cNvPr id="307" name="Google Shape;307;p22:notes"/>
          <p:cNvSpPr txBox="1">
            <a:spLocks noGrp="1"/>
          </p:cNvSpPr>
          <p:nvPr>
            <p:ph type="sldNum" idx="12"/>
          </p:nvPr>
        </p:nvSpPr>
        <p:spPr>
          <a:xfrm>
            <a:off x="4023992" y="9721106"/>
            <a:ext cx="3078427" cy="511731"/>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sv-SE"/>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3:notes"/>
          <p:cNvSpPr txBox="1">
            <a:spLocks noGrp="1"/>
          </p:cNvSpPr>
          <p:nvPr>
            <p:ph type="body" idx="1"/>
          </p:nvPr>
        </p:nvSpPr>
        <p:spPr>
          <a:xfrm>
            <a:off x="710407" y="4861441"/>
            <a:ext cx="5683250" cy="4605576"/>
          </a:xfrm>
          <a:prstGeom prst="rect">
            <a:avLst/>
          </a:prstGeom>
          <a:noFill/>
          <a:ln>
            <a:noFill/>
          </a:ln>
        </p:spPr>
        <p:txBody>
          <a:bodyPr spcFirstLastPara="1" wrap="square" lIns="99059" tIns="49516" rIns="99059" bIns="49516" anchor="t" anchorCtr="0">
            <a:noAutofit/>
          </a:bodyPr>
          <a:lstStyle/>
          <a:p>
            <a:pPr marL="0" indent="0">
              <a:spcBef>
                <a:spcPts val="0"/>
              </a:spcBef>
            </a:pPr>
            <a:endParaRPr/>
          </a:p>
        </p:txBody>
      </p:sp>
      <p:sp>
        <p:nvSpPr>
          <p:cNvPr id="314" name="Google Shape;314;p23:notes"/>
          <p:cNvSpPr txBox="1">
            <a:spLocks noGrp="1"/>
          </p:cNvSpPr>
          <p:nvPr>
            <p:ph type="sldNum" idx="12"/>
          </p:nvPr>
        </p:nvSpPr>
        <p:spPr>
          <a:xfrm>
            <a:off x="4023992" y="9721106"/>
            <a:ext cx="3078427" cy="511731"/>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sv-SE"/>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321" name="Google Shape;321;p24: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391" name="Google Shape;391;p34: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397" name="Google Shape;397;p35: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03" name="Google Shape;403;p36: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09" name="Google Shape;409;p37: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15" name="Google Shape;415;p38: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21" name="Google Shape;421;p39: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192" name="Google Shape;192;p3: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27" name="Google Shape;427;p40: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78" name="Google Shape;478;p49: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5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84" name="Google Shape;484;p50: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89" name="Google Shape;489;p51: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5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496" name="Google Shape;496;p52: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53: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03" name="Google Shape;503;p53: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5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10" name="Google Shape;510;p54: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5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17" name="Google Shape;517;p55: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56: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24" name="Google Shape;524;p56: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5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31" name="Google Shape;531;p57: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253" name="Google Shape;253;p14: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38" name="Google Shape;538;p58: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45" name="Google Shape;545;p59: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6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52" name="Google Shape;552;p60: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61: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59" name="Google Shape;559;p61: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6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66" name="Google Shape;566;p62: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6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584" name="Google Shape;584;p65: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72: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627" name="Google Shape;627;p72: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260" name="Google Shape;260;p15: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6:notes"/>
          <p:cNvSpPr txBox="1">
            <a:spLocks noGrp="1"/>
          </p:cNvSpPr>
          <p:nvPr>
            <p:ph type="body" idx="1"/>
          </p:nvPr>
        </p:nvSpPr>
        <p:spPr>
          <a:xfrm>
            <a:off x="710407" y="4861441"/>
            <a:ext cx="5683250" cy="4605576"/>
          </a:xfrm>
          <a:prstGeom prst="rect">
            <a:avLst/>
          </a:prstGeom>
          <a:noFill/>
          <a:ln>
            <a:noFill/>
          </a:ln>
        </p:spPr>
        <p:txBody>
          <a:bodyPr spcFirstLastPara="1" wrap="square" lIns="99059" tIns="49516" rIns="99059" bIns="49516" anchor="t" anchorCtr="0">
            <a:noAutofit/>
          </a:bodyPr>
          <a:lstStyle/>
          <a:p>
            <a:pPr marL="0" indent="0">
              <a:spcBef>
                <a:spcPts val="0"/>
              </a:spcBef>
            </a:pPr>
            <a:endParaRPr/>
          </a:p>
        </p:txBody>
      </p:sp>
      <p:sp>
        <p:nvSpPr>
          <p:cNvPr id="267" name="Google Shape;267;p16:notes"/>
          <p:cNvSpPr txBox="1">
            <a:spLocks noGrp="1"/>
          </p:cNvSpPr>
          <p:nvPr>
            <p:ph type="sldNum" idx="12"/>
          </p:nvPr>
        </p:nvSpPr>
        <p:spPr>
          <a:xfrm>
            <a:off x="4023992" y="9721106"/>
            <a:ext cx="3078427" cy="511731"/>
          </a:xfrm>
          <a:prstGeom prst="rect">
            <a:avLst/>
          </a:prstGeom>
          <a:noFill/>
          <a:ln>
            <a:noFill/>
          </a:ln>
        </p:spPr>
        <p:txBody>
          <a:bodyPr spcFirstLastPara="1" wrap="square" lIns="99059" tIns="49516" rIns="99059" bIns="49516" anchor="b" anchorCtr="0">
            <a:noAutofit/>
          </a:bodyPr>
          <a:lstStyle/>
          <a:p>
            <a:pPr algn="r"/>
            <a:fld id="{00000000-1234-1234-1234-123412341234}" type="slidenum">
              <a:rPr lang="sv-SE"/>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274" name="Google Shape;274;p17: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280" name="Google Shape;280;p18: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286" name="Google Shape;286;p19: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710407" y="4861441"/>
            <a:ext cx="5683250" cy="4605576"/>
          </a:xfrm>
          <a:prstGeom prst="rect">
            <a:avLst/>
          </a:prstGeom>
        </p:spPr>
        <p:txBody>
          <a:bodyPr spcFirstLastPara="1" wrap="square" lIns="99059" tIns="49516" rIns="99059" bIns="49516" anchor="t" anchorCtr="0">
            <a:noAutofit/>
          </a:bodyPr>
          <a:lstStyle/>
          <a:p>
            <a:pPr marL="0" indent="0">
              <a:spcBef>
                <a:spcPts val="293"/>
              </a:spcBef>
            </a:pPr>
            <a:endParaRPr/>
          </a:p>
        </p:txBody>
      </p:sp>
      <p:sp>
        <p:nvSpPr>
          <p:cNvPr id="292" name="Google Shape;292;p20:notes"/>
          <p:cNvSpPr>
            <a:spLocks noGrp="1" noRot="1" noChangeAspect="1"/>
          </p:cNvSpPr>
          <p:nvPr>
            <p:ph type="sldImg" idx="2"/>
          </p:nvPr>
        </p:nvSpPr>
        <p:spPr>
          <a:xfrm>
            <a:off x="484188" y="768350"/>
            <a:ext cx="613727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type="title">
  <p:cSld name="TITLE">
    <p:spTree>
      <p:nvGrpSpPr>
        <p:cNvPr id="1" name="Shape 14"/>
        <p:cNvGrpSpPr/>
        <p:nvPr/>
      </p:nvGrpSpPr>
      <p:grpSpPr>
        <a:xfrm>
          <a:off x="0" y="0"/>
          <a:ext cx="0" cy="0"/>
          <a:chOff x="0" y="0"/>
          <a:chExt cx="0" cy="0"/>
        </a:xfrm>
      </p:grpSpPr>
      <p:pic>
        <p:nvPicPr>
          <p:cNvPr id="15" name="Google Shape;15;p79" descr="trust_ppt_bg1"/>
          <p:cNvPicPr preferRelativeResize="0"/>
          <p:nvPr/>
        </p:nvPicPr>
        <p:blipFill rotWithShape="1">
          <a:blip r:embed="rId2">
            <a:alphaModFix/>
          </a:blip>
          <a:srcRect/>
          <a:stretch/>
        </p:blipFill>
        <p:spPr>
          <a:xfrm>
            <a:off x="0" y="0"/>
            <a:ext cx="9144000" cy="5715000"/>
          </a:xfrm>
          <a:prstGeom prst="rect">
            <a:avLst/>
          </a:prstGeom>
          <a:noFill/>
          <a:ln>
            <a:noFill/>
          </a:ln>
        </p:spPr>
      </p:pic>
      <p:pic>
        <p:nvPicPr>
          <p:cNvPr id="16" name="Google Shape;16;p79"/>
          <p:cNvPicPr preferRelativeResize="0"/>
          <p:nvPr/>
        </p:nvPicPr>
        <p:blipFill rotWithShape="1">
          <a:blip r:embed="rId3">
            <a:alphaModFix/>
          </a:blip>
          <a:srcRect/>
          <a:stretch/>
        </p:blipFill>
        <p:spPr>
          <a:xfrm>
            <a:off x="7573963" y="142875"/>
            <a:ext cx="998537" cy="795338"/>
          </a:xfrm>
          <a:prstGeom prst="rect">
            <a:avLst/>
          </a:prstGeom>
          <a:noFill/>
          <a:ln>
            <a:noFill/>
          </a:ln>
        </p:spPr>
      </p:pic>
      <p:sp>
        <p:nvSpPr>
          <p:cNvPr id="17" name="Google Shape;17;p79"/>
          <p:cNvSpPr txBox="1">
            <a:spLocks noGrp="1"/>
          </p:cNvSpPr>
          <p:nvPr>
            <p:ph type="ctrTitle"/>
          </p:nvPr>
        </p:nvSpPr>
        <p:spPr>
          <a:xfrm>
            <a:off x="831850" y="2436815"/>
            <a:ext cx="7772400" cy="122502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79"/>
          <p:cNvSpPr txBox="1">
            <a:spLocks noGrp="1"/>
          </p:cNvSpPr>
          <p:nvPr>
            <p:ph type="subTitle" idx="1"/>
          </p:nvPr>
        </p:nvSpPr>
        <p:spPr>
          <a:xfrm>
            <a:off x="2268538" y="4237303"/>
            <a:ext cx="6400800" cy="1079500"/>
          </a:xfrm>
          <a:prstGeom prst="rect">
            <a:avLst/>
          </a:prstGeom>
          <a:noFill/>
          <a:ln>
            <a:noFill/>
          </a:ln>
        </p:spPr>
        <p:txBody>
          <a:bodyPr spcFirstLastPara="1" wrap="square" lIns="91425" tIns="45700" rIns="91425" bIns="45700" anchor="t" anchorCtr="0">
            <a:noAutofit/>
          </a:bodyPr>
          <a:lstStyle>
            <a:lvl1pPr lvl="0" algn="r">
              <a:spcBef>
                <a:spcPts val="480"/>
              </a:spcBef>
              <a:spcAft>
                <a:spcPts val="0"/>
              </a:spcAft>
              <a:buClr>
                <a:srgbClr val="3D2008"/>
              </a:buClr>
              <a:buSzPts val="2400"/>
              <a:buFont typeface="Tahoma"/>
              <a:buNone/>
              <a:defRPr sz="2400"/>
            </a:lvl1pPr>
            <a:lvl2pPr lvl="1" algn="l">
              <a:spcBef>
                <a:spcPts val="360"/>
              </a:spcBef>
              <a:spcAft>
                <a:spcPts val="0"/>
              </a:spcAft>
              <a:buClr>
                <a:srgbClr val="3D2008"/>
              </a:buClr>
              <a:buSzPts val="1800"/>
              <a:buChar char="–"/>
              <a:defRPr/>
            </a:lvl2pPr>
            <a:lvl3pPr lvl="2" algn="l">
              <a:spcBef>
                <a:spcPts val="360"/>
              </a:spcBef>
              <a:spcAft>
                <a:spcPts val="0"/>
              </a:spcAft>
              <a:buClr>
                <a:srgbClr val="3D2008"/>
              </a:buClr>
              <a:buSzPts val="1800"/>
              <a:buChar char="•"/>
              <a:defRPr/>
            </a:lvl3pPr>
            <a:lvl4pPr lvl="3" algn="l">
              <a:spcBef>
                <a:spcPts val="360"/>
              </a:spcBef>
              <a:spcAft>
                <a:spcPts val="0"/>
              </a:spcAft>
              <a:buClr>
                <a:srgbClr val="3D2008"/>
              </a:buClr>
              <a:buSzPts val="1800"/>
              <a:buChar char="–"/>
              <a:defRPr/>
            </a:lvl4pPr>
            <a:lvl5pPr lvl="4" algn="l">
              <a:spcBef>
                <a:spcPts val="360"/>
              </a:spcBef>
              <a:spcAft>
                <a:spcPts val="0"/>
              </a:spcAft>
              <a:buClr>
                <a:srgbClr val="3D2008"/>
              </a:buClr>
              <a:buSzPts val="1800"/>
              <a:buChar char="»"/>
              <a:defRPr/>
            </a:lvl5pPr>
            <a:lvl6pPr lvl="5" algn="l">
              <a:spcBef>
                <a:spcPts val="360"/>
              </a:spcBef>
              <a:spcAft>
                <a:spcPts val="0"/>
              </a:spcAft>
              <a:buClr>
                <a:srgbClr val="3D2008"/>
              </a:buClr>
              <a:buSzPts val="1800"/>
              <a:buChar char="»"/>
              <a:defRPr/>
            </a:lvl6pPr>
            <a:lvl7pPr lvl="6" algn="l">
              <a:spcBef>
                <a:spcPts val="360"/>
              </a:spcBef>
              <a:spcAft>
                <a:spcPts val="0"/>
              </a:spcAft>
              <a:buClr>
                <a:srgbClr val="3D2008"/>
              </a:buClr>
              <a:buSzPts val="1800"/>
              <a:buChar char="»"/>
              <a:defRPr/>
            </a:lvl7pPr>
            <a:lvl8pPr lvl="7" algn="l">
              <a:spcBef>
                <a:spcPts val="360"/>
              </a:spcBef>
              <a:spcAft>
                <a:spcPts val="0"/>
              </a:spcAft>
              <a:buClr>
                <a:srgbClr val="3D2008"/>
              </a:buClr>
              <a:buSzPts val="1800"/>
              <a:buChar char="»"/>
              <a:defRPr/>
            </a:lvl8pPr>
            <a:lvl9pPr lvl="8" algn="l">
              <a:spcBef>
                <a:spcPts val="360"/>
              </a:spcBef>
              <a:spcAft>
                <a:spcPts val="0"/>
              </a:spcAft>
              <a:buClr>
                <a:srgbClr val="3D2008"/>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102"/>
          <p:cNvSpPr txBox="1">
            <a:spLocks noGrp="1"/>
          </p:cNvSpPr>
          <p:nvPr>
            <p:ph type="title"/>
          </p:nvPr>
        </p:nvSpPr>
        <p:spPr>
          <a:xfrm rot="5400000">
            <a:off x="5200650" y="1822450"/>
            <a:ext cx="45720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102"/>
          <p:cNvSpPr txBox="1">
            <a:spLocks noGrp="1"/>
          </p:cNvSpPr>
          <p:nvPr>
            <p:ph type="body" idx="1"/>
          </p:nvPr>
        </p:nvSpPr>
        <p:spPr>
          <a:xfrm rot="5400000">
            <a:off x="1238250" y="-44450"/>
            <a:ext cx="45720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3D2008"/>
              </a:buClr>
              <a:buSzPts val="1800"/>
              <a:buChar char="•"/>
              <a:defRPr/>
            </a:lvl1pPr>
            <a:lvl2pPr marL="914400" lvl="1" indent="-342900" algn="l">
              <a:spcBef>
                <a:spcPts val="360"/>
              </a:spcBef>
              <a:spcAft>
                <a:spcPts val="0"/>
              </a:spcAft>
              <a:buClr>
                <a:srgbClr val="3D2008"/>
              </a:buClr>
              <a:buSzPts val="1800"/>
              <a:buChar char="–"/>
              <a:defRPr/>
            </a:lvl2pPr>
            <a:lvl3pPr marL="1371600" lvl="2" indent="-342900" algn="l">
              <a:spcBef>
                <a:spcPts val="360"/>
              </a:spcBef>
              <a:spcAft>
                <a:spcPts val="0"/>
              </a:spcAft>
              <a:buClr>
                <a:srgbClr val="3D2008"/>
              </a:buClr>
              <a:buSzPts val="1800"/>
              <a:buChar char="•"/>
              <a:defRPr/>
            </a:lvl3pPr>
            <a:lvl4pPr marL="1828800" lvl="3" indent="-342900" algn="l">
              <a:spcBef>
                <a:spcPts val="360"/>
              </a:spcBef>
              <a:spcAft>
                <a:spcPts val="0"/>
              </a:spcAft>
              <a:buClr>
                <a:srgbClr val="3D2008"/>
              </a:buClr>
              <a:buSzPts val="1800"/>
              <a:buChar char="–"/>
              <a:defRPr/>
            </a:lvl4pPr>
            <a:lvl5pPr marL="2286000" lvl="4" indent="-342900" algn="l">
              <a:spcBef>
                <a:spcPts val="360"/>
              </a:spcBef>
              <a:spcAft>
                <a:spcPts val="0"/>
              </a:spcAft>
              <a:buClr>
                <a:srgbClr val="3D2008"/>
              </a:buClr>
              <a:buSzPts val="1800"/>
              <a:buChar char="»"/>
              <a:defRPr/>
            </a:lvl5pPr>
            <a:lvl6pPr marL="2743200" lvl="5" indent="-342900" algn="l">
              <a:spcBef>
                <a:spcPts val="360"/>
              </a:spcBef>
              <a:spcAft>
                <a:spcPts val="0"/>
              </a:spcAft>
              <a:buClr>
                <a:srgbClr val="3D2008"/>
              </a:buClr>
              <a:buSzPts val="1800"/>
              <a:buChar char="»"/>
              <a:defRPr/>
            </a:lvl6pPr>
            <a:lvl7pPr marL="3200400" lvl="6" indent="-342900" algn="l">
              <a:spcBef>
                <a:spcPts val="360"/>
              </a:spcBef>
              <a:spcAft>
                <a:spcPts val="0"/>
              </a:spcAft>
              <a:buClr>
                <a:srgbClr val="3D2008"/>
              </a:buClr>
              <a:buSzPts val="1800"/>
              <a:buChar char="»"/>
              <a:defRPr/>
            </a:lvl7pPr>
            <a:lvl8pPr marL="3657600" lvl="7" indent="-342900" algn="l">
              <a:spcBef>
                <a:spcPts val="360"/>
              </a:spcBef>
              <a:spcAft>
                <a:spcPts val="0"/>
              </a:spcAft>
              <a:buClr>
                <a:srgbClr val="3D2008"/>
              </a:buClr>
              <a:buSzPts val="1800"/>
              <a:buChar char="»"/>
              <a:defRPr/>
            </a:lvl8pPr>
            <a:lvl9pPr marL="4114800" lvl="8" indent="-342900" algn="l">
              <a:spcBef>
                <a:spcPts val="360"/>
              </a:spcBef>
              <a:spcAft>
                <a:spcPts val="0"/>
              </a:spcAft>
              <a:buClr>
                <a:srgbClr val="3D2008"/>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81"/>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81"/>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10"/>
          <p:cNvSpPr txBox="1">
            <a:spLocks noGrp="1"/>
          </p:cNvSpPr>
          <p:nvPr>
            <p:ph type="ctrTitle"/>
          </p:nvPr>
        </p:nvSpPr>
        <p:spPr>
          <a:xfrm>
            <a:off x="685800" y="1775357"/>
            <a:ext cx="7772400" cy="12250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10"/>
          <p:cNvSpPr txBox="1">
            <a:spLocks noGrp="1"/>
          </p:cNvSpPr>
          <p:nvPr>
            <p:ph type="subTitle" idx="1"/>
          </p:nvPr>
        </p:nvSpPr>
        <p:spPr>
          <a:xfrm>
            <a:off x="1371600" y="3238500"/>
            <a:ext cx="6400800" cy="14605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ahoma"/>
              <a:buNone/>
              <a:defRPr/>
            </a:lvl1pPr>
            <a:lvl2pPr lvl="1" algn="ctr">
              <a:spcBef>
                <a:spcPts val="560"/>
              </a:spcBef>
              <a:spcAft>
                <a:spcPts val="0"/>
              </a:spcAft>
              <a:buClr>
                <a:schemeClr val="dk1"/>
              </a:buClr>
              <a:buSzPts val="2800"/>
              <a:buFont typeface="Tahoma"/>
              <a:buNone/>
              <a:defRPr/>
            </a:lvl2pPr>
            <a:lvl3pPr lvl="2" algn="ctr">
              <a:spcBef>
                <a:spcPts val="480"/>
              </a:spcBef>
              <a:spcAft>
                <a:spcPts val="0"/>
              </a:spcAft>
              <a:buClr>
                <a:schemeClr val="dk1"/>
              </a:buClr>
              <a:buSzPts val="2400"/>
              <a:buFont typeface="Tahoma"/>
              <a:buNone/>
              <a:defRPr/>
            </a:lvl3pPr>
            <a:lvl4pPr lvl="3" algn="ctr">
              <a:spcBef>
                <a:spcPts val="400"/>
              </a:spcBef>
              <a:spcAft>
                <a:spcPts val="0"/>
              </a:spcAft>
              <a:buClr>
                <a:schemeClr val="dk1"/>
              </a:buClr>
              <a:buSzPts val="2000"/>
              <a:buFont typeface="Tahoma"/>
              <a:buNone/>
              <a:defRPr/>
            </a:lvl4pPr>
            <a:lvl5pPr lvl="4" algn="ctr">
              <a:spcBef>
                <a:spcPts val="400"/>
              </a:spcBef>
              <a:spcAft>
                <a:spcPts val="0"/>
              </a:spcAft>
              <a:buClr>
                <a:schemeClr val="dk1"/>
              </a:buClr>
              <a:buSzPts val="2000"/>
              <a:buFont typeface="Tahoma"/>
              <a:buNone/>
              <a:defRPr/>
            </a:lvl5pPr>
            <a:lvl6pPr lvl="5" algn="ctr">
              <a:spcBef>
                <a:spcPts val="400"/>
              </a:spcBef>
              <a:spcAft>
                <a:spcPts val="0"/>
              </a:spcAft>
              <a:buClr>
                <a:schemeClr val="dk1"/>
              </a:buClr>
              <a:buSzPts val="2000"/>
              <a:buFont typeface="Tahoma"/>
              <a:buNone/>
              <a:defRPr/>
            </a:lvl6pPr>
            <a:lvl7pPr lvl="6" algn="ctr">
              <a:spcBef>
                <a:spcPts val="400"/>
              </a:spcBef>
              <a:spcAft>
                <a:spcPts val="0"/>
              </a:spcAft>
              <a:buClr>
                <a:schemeClr val="dk1"/>
              </a:buClr>
              <a:buSzPts val="2000"/>
              <a:buFont typeface="Tahoma"/>
              <a:buNone/>
              <a:defRPr/>
            </a:lvl7pPr>
            <a:lvl8pPr lvl="7" algn="ctr">
              <a:spcBef>
                <a:spcPts val="400"/>
              </a:spcBef>
              <a:spcAft>
                <a:spcPts val="0"/>
              </a:spcAft>
              <a:buClr>
                <a:schemeClr val="dk1"/>
              </a:buClr>
              <a:buSzPts val="2000"/>
              <a:buFont typeface="Tahoma"/>
              <a:buNone/>
              <a:defRPr/>
            </a:lvl8pPr>
            <a:lvl9pPr lvl="8" algn="ctr">
              <a:spcBef>
                <a:spcPts val="400"/>
              </a:spcBef>
              <a:spcAft>
                <a:spcPts val="0"/>
              </a:spcAft>
              <a:buClr>
                <a:schemeClr val="dk1"/>
              </a:buClr>
              <a:buSzPts val="2000"/>
              <a:buFont typeface="Tahoma"/>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11"/>
          <p:cNvSpPr txBox="1">
            <a:spLocks noGrp="1"/>
          </p:cNvSpPr>
          <p:nvPr>
            <p:ph type="title"/>
          </p:nvPr>
        </p:nvSpPr>
        <p:spPr>
          <a:xfrm>
            <a:off x="722313" y="3672419"/>
            <a:ext cx="7772400" cy="11350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 name="Google Shape;71;p111"/>
          <p:cNvSpPr txBox="1">
            <a:spLocks noGrp="1"/>
          </p:cNvSpPr>
          <p:nvPr>
            <p:ph type="body" idx="1"/>
          </p:nvPr>
        </p:nvSpPr>
        <p:spPr>
          <a:xfrm>
            <a:off x="722313" y="2422261"/>
            <a:ext cx="7772400" cy="1250156"/>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ahoma"/>
              <a:buNone/>
              <a:defRPr sz="2000"/>
            </a:lvl1pPr>
            <a:lvl2pPr marL="914400" lvl="1" indent="-228600" algn="l">
              <a:spcBef>
                <a:spcPts val="360"/>
              </a:spcBef>
              <a:spcAft>
                <a:spcPts val="0"/>
              </a:spcAft>
              <a:buClr>
                <a:schemeClr val="dk1"/>
              </a:buClr>
              <a:buSzPts val="1800"/>
              <a:buFont typeface="Tahoma"/>
              <a:buNone/>
              <a:defRPr sz="1800"/>
            </a:lvl2pPr>
            <a:lvl3pPr marL="1371600" lvl="2" indent="-228600" algn="l">
              <a:spcBef>
                <a:spcPts val="320"/>
              </a:spcBef>
              <a:spcAft>
                <a:spcPts val="0"/>
              </a:spcAft>
              <a:buClr>
                <a:schemeClr val="dk1"/>
              </a:buClr>
              <a:buSzPts val="1600"/>
              <a:buFont typeface="Tahoma"/>
              <a:buNone/>
              <a:defRPr sz="1600"/>
            </a:lvl3pPr>
            <a:lvl4pPr marL="1828800" lvl="3" indent="-228600" algn="l">
              <a:spcBef>
                <a:spcPts val="280"/>
              </a:spcBef>
              <a:spcAft>
                <a:spcPts val="0"/>
              </a:spcAft>
              <a:buClr>
                <a:schemeClr val="dk1"/>
              </a:buClr>
              <a:buSzPts val="1400"/>
              <a:buFont typeface="Tahoma"/>
              <a:buNone/>
              <a:defRPr sz="1400"/>
            </a:lvl4pPr>
            <a:lvl5pPr marL="2286000" lvl="4" indent="-228600" algn="l">
              <a:spcBef>
                <a:spcPts val="280"/>
              </a:spcBef>
              <a:spcAft>
                <a:spcPts val="0"/>
              </a:spcAft>
              <a:buClr>
                <a:schemeClr val="dk1"/>
              </a:buClr>
              <a:buSzPts val="1400"/>
              <a:buFont typeface="Tahoma"/>
              <a:buNone/>
              <a:defRPr sz="1400"/>
            </a:lvl5pPr>
            <a:lvl6pPr marL="2743200" lvl="5" indent="-228600" algn="l">
              <a:spcBef>
                <a:spcPts val="280"/>
              </a:spcBef>
              <a:spcAft>
                <a:spcPts val="0"/>
              </a:spcAft>
              <a:buClr>
                <a:schemeClr val="dk1"/>
              </a:buClr>
              <a:buSzPts val="1400"/>
              <a:buFont typeface="Tahoma"/>
              <a:buNone/>
              <a:defRPr sz="1400"/>
            </a:lvl6pPr>
            <a:lvl7pPr marL="3200400" lvl="6" indent="-228600" algn="l">
              <a:spcBef>
                <a:spcPts val="280"/>
              </a:spcBef>
              <a:spcAft>
                <a:spcPts val="0"/>
              </a:spcAft>
              <a:buClr>
                <a:schemeClr val="dk1"/>
              </a:buClr>
              <a:buSzPts val="1400"/>
              <a:buFont typeface="Tahoma"/>
              <a:buNone/>
              <a:defRPr sz="1400"/>
            </a:lvl7pPr>
            <a:lvl8pPr marL="3657600" lvl="7" indent="-228600" algn="l">
              <a:spcBef>
                <a:spcPts val="280"/>
              </a:spcBef>
              <a:spcAft>
                <a:spcPts val="0"/>
              </a:spcAft>
              <a:buClr>
                <a:schemeClr val="dk1"/>
              </a:buClr>
              <a:buSzPts val="1400"/>
              <a:buFont typeface="Tahoma"/>
              <a:buNone/>
              <a:defRPr sz="1400"/>
            </a:lvl8pPr>
            <a:lvl9pPr marL="4114800" lvl="8" indent="-228600" algn="l">
              <a:spcBef>
                <a:spcPts val="280"/>
              </a:spcBef>
              <a:spcAft>
                <a:spcPts val="0"/>
              </a:spcAft>
              <a:buClr>
                <a:schemeClr val="dk1"/>
              </a:buClr>
              <a:buSzPts val="1400"/>
              <a:buFont typeface="Tahoma"/>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12"/>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2"/>
          <p:cNvSpPr txBox="1">
            <a:spLocks noGrp="1"/>
          </p:cNvSpPr>
          <p:nvPr>
            <p:ph type="body" idx="1"/>
          </p:nvPr>
        </p:nvSpPr>
        <p:spPr>
          <a:xfrm>
            <a:off x="468313" y="1357315"/>
            <a:ext cx="4038600" cy="3771636"/>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75" name="Google Shape;75;p112"/>
          <p:cNvSpPr txBox="1">
            <a:spLocks noGrp="1"/>
          </p:cNvSpPr>
          <p:nvPr>
            <p:ph type="body" idx="2"/>
          </p:nvPr>
        </p:nvSpPr>
        <p:spPr>
          <a:xfrm>
            <a:off x="4659313" y="1357315"/>
            <a:ext cx="4038600" cy="3771636"/>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113"/>
          <p:cNvSpPr txBox="1">
            <a:spLocks noGrp="1"/>
          </p:cNvSpPr>
          <p:nvPr>
            <p:ph type="title"/>
          </p:nvPr>
        </p:nvSpPr>
        <p:spPr>
          <a:xfrm>
            <a:off x="457200" y="228866"/>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 name="Google Shape;78;p113"/>
          <p:cNvSpPr txBox="1">
            <a:spLocks noGrp="1"/>
          </p:cNvSpPr>
          <p:nvPr>
            <p:ph type="body" idx="1"/>
          </p:nvPr>
        </p:nvSpPr>
        <p:spPr>
          <a:xfrm>
            <a:off x="457200" y="1279262"/>
            <a:ext cx="4040188"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79" name="Google Shape;79;p113"/>
          <p:cNvSpPr txBox="1">
            <a:spLocks noGrp="1"/>
          </p:cNvSpPr>
          <p:nvPr>
            <p:ph type="body" idx="2"/>
          </p:nvPr>
        </p:nvSpPr>
        <p:spPr>
          <a:xfrm>
            <a:off x="457200" y="1812396"/>
            <a:ext cx="4040188"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80" name="Google Shape;80;p113"/>
          <p:cNvSpPr txBox="1">
            <a:spLocks noGrp="1"/>
          </p:cNvSpPr>
          <p:nvPr>
            <p:ph type="body" idx="3"/>
          </p:nvPr>
        </p:nvSpPr>
        <p:spPr>
          <a:xfrm>
            <a:off x="4645030" y="1279262"/>
            <a:ext cx="4041775"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81" name="Google Shape;81;p113"/>
          <p:cNvSpPr txBox="1">
            <a:spLocks noGrp="1"/>
          </p:cNvSpPr>
          <p:nvPr>
            <p:ph type="body" idx="4"/>
          </p:nvPr>
        </p:nvSpPr>
        <p:spPr>
          <a:xfrm>
            <a:off x="4645030" y="1812396"/>
            <a:ext cx="4041775"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114"/>
          <p:cNvSpPr txBox="1">
            <a:spLocks noGrp="1"/>
          </p:cNvSpPr>
          <p:nvPr>
            <p:ph type="title"/>
          </p:nvPr>
        </p:nvSpPr>
        <p:spPr>
          <a:xfrm>
            <a:off x="457205" y="227542"/>
            <a:ext cx="3008313" cy="96837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4" name="Google Shape;84;p114"/>
          <p:cNvSpPr txBox="1">
            <a:spLocks noGrp="1"/>
          </p:cNvSpPr>
          <p:nvPr>
            <p:ph type="body" idx="1"/>
          </p:nvPr>
        </p:nvSpPr>
        <p:spPr>
          <a:xfrm>
            <a:off x="3575050" y="227546"/>
            <a:ext cx="5111750" cy="4877594"/>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ahoma"/>
              <a:buChar char="•"/>
              <a:defRPr sz="3200"/>
            </a:lvl1pPr>
            <a:lvl2pPr marL="914400" lvl="1" indent="-406400" algn="l">
              <a:spcBef>
                <a:spcPts val="560"/>
              </a:spcBef>
              <a:spcAft>
                <a:spcPts val="0"/>
              </a:spcAft>
              <a:buClr>
                <a:schemeClr val="dk1"/>
              </a:buClr>
              <a:buSzPts val="2800"/>
              <a:buFont typeface="Tahoma"/>
              <a:buChar char="–"/>
              <a:defRPr sz="2800"/>
            </a:lvl2pPr>
            <a:lvl3pPr marL="1371600" lvl="2" indent="-381000" algn="l">
              <a:spcBef>
                <a:spcPts val="480"/>
              </a:spcBef>
              <a:spcAft>
                <a:spcPts val="0"/>
              </a:spcAft>
              <a:buClr>
                <a:schemeClr val="dk1"/>
              </a:buClr>
              <a:buSzPts val="2400"/>
              <a:buFont typeface="Tahoma"/>
              <a:buChar char="•"/>
              <a:defRPr sz="2400"/>
            </a:lvl3pPr>
            <a:lvl4pPr marL="1828800" lvl="3" indent="-355600" algn="l">
              <a:spcBef>
                <a:spcPts val="400"/>
              </a:spcBef>
              <a:spcAft>
                <a:spcPts val="0"/>
              </a:spcAft>
              <a:buClr>
                <a:schemeClr val="dk1"/>
              </a:buClr>
              <a:buSzPts val="2000"/>
              <a:buFont typeface="Tahoma"/>
              <a:buChar char="–"/>
              <a:defRPr sz="2000"/>
            </a:lvl4pPr>
            <a:lvl5pPr marL="2286000" lvl="4" indent="-355600" algn="l">
              <a:spcBef>
                <a:spcPts val="400"/>
              </a:spcBef>
              <a:spcAft>
                <a:spcPts val="0"/>
              </a:spcAft>
              <a:buClr>
                <a:schemeClr val="dk1"/>
              </a:buClr>
              <a:buSzPts val="2000"/>
              <a:buFont typeface="Tahoma"/>
              <a:buChar char="»"/>
              <a:defRPr sz="2000"/>
            </a:lvl5pPr>
            <a:lvl6pPr marL="2743200" lvl="5" indent="-355600" algn="l">
              <a:spcBef>
                <a:spcPts val="400"/>
              </a:spcBef>
              <a:spcAft>
                <a:spcPts val="0"/>
              </a:spcAft>
              <a:buClr>
                <a:schemeClr val="dk1"/>
              </a:buClr>
              <a:buSzPts val="2000"/>
              <a:buFont typeface="Tahoma"/>
              <a:buChar char="»"/>
              <a:defRPr sz="2000"/>
            </a:lvl6pPr>
            <a:lvl7pPr marL="3200400" lvl="6" indent="-355600" algn="l">
              <a:spcBef>
                <a:spcPts val="400"/>
              </a:spcBef>
              <a:spcAft>
                <a:spcPts val="0"/>
              </a:spcAft>
              <a:buClr>
                <a:schemeClr val="dk1"/>
              </a:buClr>
              <a:buSzPts val="2000"/>
              <a:buFont typeface="Tahoma"/>
              <a:buChar char="»"/>
              <a:defRPr sz="2000"/>
            </a:lvl7pPr>
            <a:lvl8pPr marL="3657600" lvl="7" indent="-355600" algn="l">
              <a:spcBef>
                <a:spcPts val="400"/>
              </a:spcBef>
              <a:spcAft>
                <a:spcPts val="0"/>
              </a:spcAft>
              <a:buClr>
                <a:schemeClr val="dk1"/>
              </a:buClr>
              <a:buSzPts val="2000"/>
              <a:buFont typeface="Tahoma"/>
              <a:buChar char="»"/>
              <a:defRPr sz="2000"/>
            </a:lvl8pPr>
            <a:lvl9pPr marL="4114800" lvl="8" indent="-355600" algn="l">
              <a:spcBef>
                <a:spcPts val="400"/>
              </a:spcBef>
              <a:spcAft>
                <a:spcPts val="0"/>
              </a:spcAft>
              <a:buClr>
                <a:schemeClr val="dk1"/>
              </a:buClr>
              <a:buSzPts val="2000"/>
              <a:buFont typeface="Tahoma"/>
              <a:buChar char="»"/>
              <a:defRPr sz="2000"/>
            </a:lvl9pPr>
          </a:lstStyle>
          <a:p>
            <a:endParaRPr/>
          </a:p>
        </p:txBody>
      </p:sp>
      <p:sp>
        <p:nvSpPr>
          <p:cNvPr id="85" name="Google Shape;85;p114"/>
          <p:cNvSpPr txBox="1">
            <a:spLocks noGrp="1"/>
          </p:cNvSpPr>
          <p:nvPr>
            <p:ph type="body" idx="2"/>
          </p:nvPr>
        </p:nvSpPr>
        <p:spPr>
          <a:xfrm>
            <a:off x="457205" y="1195920"/>
            <a:ext cx="3008313" cy="39092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6"/>
        <p:cNvGrpSpPr/>
        <p:nvPr/>
      </p:nvGrpSpPr>
      <p:grpSpPr>
        <a:xfrm>
          <a:off x="0" y="0"/>
          <a:ext cx="0" cy="0"/>
          <a:chOff x="0" y="0"/>
          <a:chExt cx="0" cy="0"/>
        </a:xfrm>
      </p:grpSpPr>
      <p:sp>
        <p:nvSpPr>
          <p:cNvPr id="87" name="Google Shape;87;p115"/>
          <p:cNvSpPr txBox="1">
            <a:spLocks noGrp="1"/>
          </p:cNvSpPr>
          <p:nvPr>
            <p:ph type="title"/>
          </p:nvPr>
        </p:nvSpPr>
        <p:spPr>
          <a:xfrm>
            <a:off x="1792288" y="4000500"/>
            <a:ext cx="5486400" cy="47228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115"/>
          <p:cNvSpPr>
            <a:spLocks noGrp="1"/>
          </p:cNvSpPr>
          <p:nvPr>
            <p:ph type="pic" idx="2"/>
          </p:nvPr>
        </p:nvSpPr>
        <p:spPr>
          <a:xfrm>
            <a:off x="1792288" y="510646"/>
            <a:ext cx="5486400" cy="3429000"/>
          </a:xfrm>
          <a:prstGeom prst="rect">
            <a:avLst/>
          </a:prstGeom>
          <a:noFill/>
          <a:ln>
            <a:noFill/>
          </a:ln>
        </p:spPr>
      </p:sp>
      <p:sp>
        <p:nvSpPr>
          <p:cNvPr id="89" name="Google Shape;89;p115"/>
          <p:cNvSpPr txBox="1">
            <a:spLocks noGrp="1"/>
          </p:cNvSpPr>
          <p:nvPr>
            <p:ph type="body" idx="1"/>
          </p:nvPr>
        </p:nvSpPr>
        <p:spPr>
          <a:xfrm>
            <a:off x="1792288" y="4472784"/>
            <a:ext cx="5486400" cy="6707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116"/>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16"/>
          <p:cNvSpPr txBox="1">
            <a:spLocks noGrp="1"/>
          </p:cNvSpPr>
          <p:nvPr>
            <p:ph type="body" idx="1"/>
          </p:nvPr>
        </p:nvSpPr>
        <p:spPr>
          <a:xfrm rot="5400000">
            <a:off x="2697163" y="-871537"/>
            <a:ext cx="37719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17"/>
          <p:cNvSpPr txBox="1">
            <a:spLocks noGrp="1"/>
          </p:cNvSpPr>
          <p:nvPr>
            <p:ph type="title"/>
          </p:nvPr>
        </p:nvSpPr>
        <p:spPr>
          <a:xfrm rot="5400000">
            <a:off x="5213218" y="1644254"/>
            <a:ext cx="491199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5" name="Google Shape;95;p117"/>
          <p:cNvSpPr txBox="1">
            <a:spLocks noGrp="1"/>
          </p:cNvSpPr>
          <p:nvPr>
            <p:ph type="body" idx="1"/>
          </p:nvPr>
        </p:nvSpPr>
        <p:spPr>
          <a:xfrm rot="5400000">
            <a:off x="1022218" y="-336946"/>
            <a:ext cx="491199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91"/>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4" name="Google Shape;144;p91"/>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9"/>
        <p:cNvGrpSpPr/>
        <p:nvPr/>
      </p:nvGrpSpPr>
      <p:grpSpPr>
        <a:xfrm>
          <a:off x="0" y="0"/>
          <a:ext cx="0" cy="0"/>
          <a:chOff x="0" y="0"/>
          <a:chExt cx="0" cy="0"/>
        </a:xfrm>
      </p:grpSpPr>
      <p:sp>
        <p:nvSpPr>
          <p:cNvPr id="150" name="Google Shape;150;p94"/>
          <p:cNvSpPr txBox="1">
            <a:spLocks noGrp="1"/>
          </p:cNvSpPr>
          <p:nvPr>
            <p:ph type="ctrTitle"/>
          </p:nvPr>
        </p:nvSpPr>
        <p:spPr>
          <a:xfrm>
            <a:off x="685800" y="1775357"/>
            <a:ext cx="7772400" cy="122502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1" name="Google Shape;151;p94"/>
          <p:cNvSpPr txBox="1">
            <a:spLocks noGrp="1"/>
          </p:cNvSpPr>
          <p:nvPr>
            <p:ph type="subTitle" idx="1"/>
          </p:nvPr>
        </p:nvSpPr>
        <p:spPr>
          <a:xfrm>
            <a:off x="1371600" y="3238500"/>
            <a:ext cx="6400800" cy="14605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ahoma"/>
              <a:buNone/>
              <a:defRPr/>
            </a:lvl1pPr>
            <a:lvl2pPr lvl="1" algn="ctr">
              <a:spcBef>
                <a:spcPts val="560"/>
              </a:spcBef>
              <a:spcAft>
                <a:spcPts val="0"/>
              </a:spcAft>
              <a:buClr>
                <a:schemeClr val="dk1"/>
              </a:buClr>
              <a:buSzPts val="2800"/>
              <a:buFont typeface="Tahoma"/>
              <a:buNone/>
              <a:defRPr/>
            </a:lvl2pPr>
            <a:lvl3pPr lvl="2" algn="ctr">
              <a:spcBef>
                <a:spcPts val="480"/>
              </a:spcBef>
              <a:spcAft>
                <a:spcPts val="0"/>
              </a:spcAft>
              <a:buClr>
                <a:schemeClr val="dk1"/>
              </a:buClr>
              <a:buSzPts val="2400"/>
              <a:buFont typeface="Tahoma"/>
              <a:buNone/>
              <a:defRPr/>
            </a:lvl3pPr>
            <a:lvl4pPr lvl="3" algn="ctr">
              <a:spcBef>
                <a:spcPts val="400"/>
              </a:spcBef>
              <a:spcAft>
                <a:spcPts val="0"/>
              </a:spcAft>
              <a:buClr>
                <a:schemeClr val="dk1"/>
              </a:buClr>
              <a:buSzPts val="2000"/>
              <a:buFont typeface="Tahoma"/>
              <a:buNone/>
              <a:defRPr/>
            </a:lvl4pPr>
            <a:lvl5pPr lvl="4" algn="ctr">
              <a:spcBef>
                <a:spcPts val="400"/>
              </a:spcBef>
              <a:spcAft>
                <a:spcPts val="0"/>
              </a:spcAft>
              <a:buClr>
                <a:schemeClr val="dk1"/>
              </a:buClr>
              <a:buSzPts val="2000"/>
              <a:buFont typeface="Tahoma"/>
              <a:buNone/>
              <a:defRPr/>
            </a:lvl5pPr>
            <a:lvl6pPr lvl="5" algn="ctr">
              <a:spcBef>
                <a:spcPts val="400"/>
              </a:spcBef>
              <a:spcAft>
                <a:spcPts val="0"/>
              </a:spcAft>
              <a:buClr>
                <a:schemeClr val="dk1"/>
              </a:buClr>
              <a:buSzPts val="2000"/>
              <a:buFont typeface="Tahoma"/>
              <a:buNone/>
              <a:defRPr/>
            </a:lvl6pPr>
            <a:lvl7pPr lvl="6" algn="ctr">
              <a:spcBef>
                <a:spcPts val="400"/>
              </a:spcBef>
              <a:spcAft>
                <a:spcPts val="0"/>
              </a:spcAft>
              <a:buClr>
                <a:schemeClr val="dk1"/>
              </a:buClr>
              <a:buSzPts val="2000"/>
              <a:buFont typeface="Tahoma"/>
              <a:buNone/>
              <a:defRPr/>
            </a:lvl7pPr>
            <a:lvl8pPr lvl="7" algn="ctr">
              <a:spcBef>
                <a:spcPts val="400"/>
              </a:spcBef>
              <a:spcAft>
                <a:spcPts val="0"/>
              </a:spcAft>
              <a:buClr>
                <a:schemeClr val="dk1"/>
              </a:buClr>
              <a:buSzPts val="2000"/>
              <a:buFont typeface="Tahoma"/>
              <a:buNone/>
              <a:defRPr/>
            </a:lvl8pPr>
            <a:lvl9pPr lvl="8" algn="ctr">
              <a:spcBef>
                <a:spcPts val="400"/>
              </a:spcBef>
              <a:spcAft>
                <a:spcPts val="0"/>
              </a:spcAft>
              <a:buClr>
                <a:schemeClr val="dk1"/>
              </a:buClr>
              <a:buSzPts val="2000"/>
              <a:buFont typeface="Tahoma"/>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2"/>
        <p:cNvGrpSpPr/>
        <p:nvPr/>
      </p:nvGrpSpPr>
      <p:grpSpPr>
        <a:xfrm>
          <a:off x="0" y="0"/>
          <a:ext cx="0" cy="0"/>
          <a:chOff x="0" y="0"/>
          <a:chExt cx="0" cy="0"/>
        </a:xfrm>
      </p:grpSpPr>
      <p:sp>
        <p:nvSpPr>
          <p:cNvPr id="153" name="Google Shape;153;p103"/>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103"/>
          <p:cNvSpPr txBox="1">
            <a:spLocks noGrp="1"/>
          </p:cNvSpPr>
          <p:nvPr>
            <p:ph type="body" idx="1"/>
          </p:nvPr>
        </p:nvSpPr>
        <p:spPr>
          <a:xfrm>
            <a:off x="468313" y="1357315"/>
            <a:ext cx="4038600" cy="3771636"/>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155" name="Google Shape;155;p103"/>
          <p:cNvSpPr txBox="1">
            <a:spLocks noGrp="1"/>
          </p:cNvSpPr>
          <p:nvPr>
            <p:ph type="body" idx="2"/>
          </p:nvPr>
        </p:nvSpPr>
        <p:spPr>
          <a:xfrm>
            <a:off x="4659313" y="1357315"/>
            <a:ext cx="4038600" cy="3771636"/>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6"/>
        <p:cNvGrpSpPr/>
        <p:nvPr/>
      </p:nvGrpSpPr>
      <p:grpSpPr>
        <a:xfrm>
          <a:off x="0" y="0"/>
          <a:ext cx="0" cy="0"/>
          <a:chOff x="0" y="0"/>
          <a:chExt cx="0" cy="0"/>
        </a:xfrm>
      </p:grpSpPr>
      <p:sp>
        <p:nvSpPr>
          <p:cNvPr id="157" name="Google Shape;157;p104"/>
          <p:cNvSpPr txBox="1">
            <a:spLocks noGrp="1"/>
          </p:cNvSpPr>
          <p:nvPr>
            <p:ph type="title"/>
          </p:nvPr>
        </p:nvSpPr>
        <p:spPr>
          <a:xfrm>
            <a:off x="457200" y="228866"/>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8" name="Google Shape;158;p104"/>
          <p:cNvSpPr txBox="1">
            <a:spLocks noGrp="1"/>
          </p:cNvSpPr>
          <p:nvPr>
            <p:ph type="body" idx="1"/>
          </p:nvPr>
        </p:nvSpPr>
        <p:spPr>
          <a:xfrm>
            <a:off x="457200" y="1279262"/>
            <a:ext cx="4040188"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159" name="Google Shape;159;p104"/>
          <p:cNvSpPr txBox="1">
            <a:spLocks noGrp="1"/>
          </p:cNvSpPr>
          <p:nvPr>
            <p:ph type="body" idx="2"/>
          </p:nvPr>
        </p:nvSpPr>
        <p:spPr>
          <a:xfrm>
            <a:off x="457200" y="1812396"/>
            <a:ext cx="4040188"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160" name="Google Shape;160;p104"/>
          <p:cNvSpPr txBox="1">
            <a:spLocks noGrp="1"/>
          </p:cNvSpPr>
          <p:nvPr>
            <p:ph type="body" idx="3"/>
          </p:nvPr>
        </p:nvSpPr>
        <p:spPr>
          <a:xfrm>
            <a:off x="4645030" y="1279262"/>
            <a:ext cx="4041775"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161" name="Google Shape;161;p104"/>
          <p:cNvSpPr txBox="1">
            <a:spLocks noGrp="1"/>
          </p:cNvSpPr>
          <p:nvPr>
            <p:ph type="body" idx="4"/>
          </p:nvPr>
        </p:nvSpPr>
        <p:spPr>
          <a:xfrm>
            <a:off x="4645030" y="1812396"/>
            <a:ext cx="4041775"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2"/>
        <p:cNvGrpSpPr/>
        <p:nvPr/>
      </p:nvGrpSpPr>
      <p:grpSpPr>
        <a:xfrm>
          <a:off x="0" y="0"/>
          <a:ext cx="0" cy="0"/>
          <a:chOff x="0" y="0"/>
          <a:chExt cx="0" cy="0"/>
        </a:xfrm>
      </p:grpSpPr>
      <p:sp>
        <p:nvSpPr>
          <p:cNvPr id="163" name="Google Shape;163;p105"/>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4"/>
        <p:cNvGrpSpPr/>
        <p:nvPr/>
      </p:nvGrpSpPr>
      <p:grpSpPr>
        <a:xfrm>
          <a:off x="0" y="0"/>
          <a:ext cx="0" cy="0"/>
          <a:chOff x="0" y="0"/>
          <a:chExt cx="0" cy="0"/>
        </a:xfrm>
      </p:grpSpPr>
      <p:sp>
        <p:nvSpPr>
          <p:cNvPr id="165" name="Google Shape;165;p106"/>
          <p:cNvSpPr txBox="1">
            <a:spLocks noGrp="1"/>
          </p:cNvSpPr>
          <p:nvPr>
            <p:ph type="title"/>
          </p:nvPr>
        </p:nvSpPr>
        <p:spPr>
          <a:xfrm>
            <a:off x="457205" y="227542"/>
            <a:ext cx="3008313" cy="96837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6" name="Google Shape;166;p106"/>
          <p:cNvSpPr txBox="1">
            <a:spLocks noGrp="1"/>
          </p:cNvSpPr>
          <p:nvPr>
            <p:ph type="body" idx="1"/>
          </p:nvPr>
        </p:nvSpPr>
        <p:spPr>
          <a:xfrm>
            <a:off x="3575050" y="227546"/>
            <a:ext cx="5111750" cy="4877594"/>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ahoma"/>
              <a:buChar char="•"/>
              <a:defRPr sz="3200"/>
            </a:lvl1pPr>
            <a:lvl2pPr marL="914400" lvl="1" indent="-406400" algn="l">
              <a:spcBef>
                <a:spcPts val="560"/>
              </a:spcBef>
              <a:spcAft>
                <a:spcPts val="0"/>
              </a:spcAft>
              <a:buClr>
                <a:schemeClr val="dk1"/>
              </a:buClr>
              <a:buSzPts val="2800"/>
              <a:buFont typeface="Tahoma"/>
              <a:buChar char="–"/>
              <a:defRPr sz="2800"/>
            </a:lvl2pPr>
            <a:lvl3pPr marL="1371600" lvl="2" indent="-381000" algn="l">
              <a:spcBef>
                <a:spcPts val="480"/>
              </a:spcBef>
              <a:spcAft>
                <a:spcPts val="0"/>
              </a:spcAft>
              <a:buClr>
                <a:schemeClr val="dk1"/>
              </a:buClr>
              <a:buSzPts val="2400"/>
              <a:buFont typeface="Tahoma"/>
              <a:buChar char="•"/>
              <a:defRPr sz="2400"/>
            </a:lvl3pPr>
            <a:lvl4pPr marL="1828800" lvl="3" indent="-355600" algn="l">
              <a:spcBef>
                <a:spcPts val="400"/>
              </a:spcBef>
              <a:spcAft>
                <a:spcPts val="0"/>
              </a:spcAft>
              <a:buClr>
                <a:schemeClr val="dk1"/>
              </a:buClr>
              <a:buSzPts val="2000"/>
              <a:buFont typeface="Tahoma"/>
              <a:buChar char="–"/>
              <a:defRPr sz="2000"/>
            </a:lvl4pPr>
            <a:lvl5pPr marL="2286000" lvl="4" indent="-355600" algn="l">
              <a:spcBef>
                <a:spcPts val="400"/>
              </a:spcBef>
              <a:spcAft>
                <a:spcPts val="0"/>
              </a:spcAft>
              <a:buClr>
                <a:schemeClr val="dk1"/>
              </a:buClr>
              <a:buSzPts val="2000"/>
              <a:buFont typeface="Tahoma"/>
              <a:buChar char="»"/>
              <a:defRPr sz="2000"/>
            </a:lvl5pPr>
            <a:lvl6pPr marL="2743200" lvl="5" indent="-355600" algn="l">
              <a:spcBef>
                <a:spcPts val="400"/>
              </a:spcBef>
              <a:spcAft>
                <a:spcPts val="0"/>
              </a:spcAft>
              <a:buClr>
                <a:schemeClr val="dk1"/>
              </a:buClr>
              <a:buSzPts val="2000"/>
              <a:buFont typeface="Tahoma"/>
              <a:buChar char="»"/>
              <a:defRPr sz="2000"/>
            </a:lvl6pPr>
            <a:lvl7pPr marL="3200400" lvl="6" indent="-355600" algn="l">
              <a:spcBef>
                <a:spcPts val="400"/>
              </a:spcBef>
              <a:spcAft>
                <a:spcPts val="0"/>
              </a:spcAft>
              <a:buClr>
                <a:schemeClr val="dk1"/>
              </a:buClr>
              <a:buSzPts val="2000"/>
              <a:buFont typeface="Tahoma"/>
              <a:buChar char="»"/>
              <a:defRPr sz="2000"/>
            </a:lvl7pPr>
            <a:lvl8pPr marL="3657600" lvl="7" indent="-355600" algn="l">
              <a:spcBef>
                <a:spcPts val="400"/>
              </a:spcBef>
              <a:spcAft>
                <a:spcPts val="0"/>
              </a:spcAft>
              <a:buClr>
                <a:schemeClr val="dk1"/>
              </a:buClr>
              <a:buSzPts val="2000"/>
              <a:buFont typeface="Tahoma"/>
              <a:buChar char="»"/>
              <a:defRPr sz="2000"/>
            </a:lvl8pPr>
            <a:lvl9pPr marL="4114800" lvl="8" indent="-355600" algn="l">
              <a:spcBef>
                <a:spcPts val="400"/>
              </a:spcBef>
              <a:spcAft>
                <a:spcPts val="0"/>
              </a:spcAft>
              <a:buClr>
                <a:schemeClr val="dk1"/>
              </a:buClr>
              <a:buSzPts val="2000"/>
              <a:buFont typeface="Tahoma"/>
              <a:buChar char="»"/>
              <a:defRPr sz="2000"/>
            </a:lvl9pPr>
          </a:lstStyle>
          <a:p>
            <a:endParaRPr/>
          </a:p>
        </p:txBody>
      </p:sp>
      <p:sp>
        <p:nvSpPr>
          <p:cNvPr id="167" name="Google Shape;167;p106"/>
          <p:cNvSpPr txBox="1">
            <a:spLocks noGrp="1"/>
          </p:cNvSpPr>
          <p:nvPr>
            <p:ph type="body" idx="2"/>
          </p:nvPr>
        </p:nvSpPr>
        <p:spPr>
          <a:xfrm>
            <a:off x="457205" y="1195920"/>
            <a:ext cx="3008313" cy="39092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8"/>
        <p:cNvGrpSpPr/>
        <p:nvPr/>
      </p:nvGrpSpPr>
      <p:grpSpPr>
        <a:xfrm>
          <a:off x="0" y="0"/>
          <a:ext cx="0" cy="0"/>
          <a:chOff x="0" y="0"/>
          <a:chExt cx="0" cy="0"/>
        </a:xfrm>
      </p:grpSpPr>
      <p:sp>
        <p:nvSpPr>
          <p:cNvPr id="169" name="Google Shape;169;p107"/>
          <p:cNvSpPr txBox="1">
            <a:spLocks noGrp="1"/>
          </p:cNvSpPr>
          <p:nvPr>
            <p:ph type="title"/>
          </p:nvPr>
        </p:nvSpPr>
        <p:spPr>
          <a:xfrm>
            <a:off x="1792288" y="4000500"/>
            <a:ext cx="5486400" cy="47228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0" name="Google Shape;170;p107"/>
          <p:cNvSpPr>
            <a:spLocks noGrp="1"/>
          </p:cNvSpPr>
          <p:nvPr>
            <p:ph type="pic" idx="2"/>
          </p:nvPr>
        </p:nvSpPr>
        <p:spPr>
          <a:xfrm>
            <a:off x="1792288" y="510646"/>
            <a:ext cx="5486400" cy="3429000"/>
          </a:xfrm>
          <a:prstGeom prst="rect">
            <a:avLst/>
          </a:prstGeom>
          <a:noFill/>
          <a:ln>
            <a:noFill/>
          </a:ln>
        </p:spPr>
      </p:sp>
      <p:sp>
        <p:nvSpPr>
          <p:cNvPr id="171" name="Google Shape;171;p107"/>
          <p:cNvSpPr txBox="1">
            <a:spLocks noGrp="1"/>
          </p:cNvSpPr>
          <p:nvPr>
            <p:ph type="body" idx="1"/>
          </p:nvPr>
        </p:nvSpPr>
        <p:spPr>
          <a:xfrm>
            <a:off x="1792288" y="4472784"/>
            <a:ext cx="5486400" cy="6707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2"/>
        <p:cNvGrpSpPr/>
        <p:nvPr/>
      </p:nvGrpSpPr>
      <p:grpSpPr>
        <a:xfrm>
          <a:off x="0" y="0"/>
          <a:ext cx="0" cy="0"/>
          <a:chOff x="0" y="0"/>
          <a:chExt cx="0" cy="0"/>
        </a:xfrm>
      </p:grpSpPr>
      <p:sp>
        <p:nvSpPr>
          <p:cNvPr id="173" name="Google Shape;173;p108"/>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108"/>
          <p:cNvSpPr txBox="1">
            <a:spLocks noGrp="1"/>
          </p:cNvSpPr>
          <p:nvPr>
            <p:ph type="body" idx="1"/>
          </p:nvPr>
        </p:nvSpPr>
        <p:spPr>
          <a:xfrm rot="5400000">
            <a:off x="2697163" y="-871537"/>
            <a:ext cx="37719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5"/>
        <p:cNvGrpSpPr/>
        <p:nvPr/>
      </p:nvGrpSpPr>
      <p:grpSpPr>
        <a:xfrm>
          <a:off x="0" y="0"/>
          <a:ext cx="0" cy="0"/>
          <a:chOff x="0" y="0"/>
          <a:chExt cx="0" cy="0"/>
        </a:xfrm>
      </p:grpSpPr>
      <p:sp>
        <p:nvSpPr>
          <p:cNvPr id="176" name="Google Shape;176;p109"/>
          <p:cNvSpPr txBox="1">
            <a:spLocks noGrp="1"/>
          </p:cNvSpPr>
          <p:nvPr>
            <p:ph type="title"/>
          </p:nvPr>
        </p:nvSpPr>
        <p:spPr>
          <a:xfrm rot="5400000">
            <a:off x="5213218" y="1644254"/>
            <a:ext cx="491199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7" name="Google Shape;177;p109"/>
          <p:cNvSpPr txBox="1">
            <a:spLocks noGrp="1"/>
          </p:cNvSpPr>
          <p:nvPr>
            <p:ph type="body" idx="1"/>
          </p:nvPr>
        </p:nvSpPr>
        <p:spPr>
          <a:xfrm rot="5400000">
            <a:off x="1022218" y="-336946"/>
            <a:ext cx="491199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83"/>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 name="Google Shape;22;p83"/>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3D2008"/>
              </a:buClr>
              <a:buSzPts val="1800"/>
              <a:buChar char="•"/>
              <a:defRPr/>
            </a:lvl1pPr>
            <a:lvl2pPr marL="914400" lvl="1" indent="-342900" algn="l">
              <a:spcBef>
                <a:spcPts val="360"/>
              </a:spcBef>
              <a:spcAft>
                <a:spcPts val="0"/>
              </a:spcAft>
              <a:buClr>
                <a:srgbClr val="3D2008"/>
              </a:buClr>
              <a:buSzPts val="1800"/>
              <a:buChar char="–"/>
              <a:defRPr/>
            </a:lvl2pPr>
            <a:lvl3pPr marL="1371600" lvl="2" indent="-342900" algn="l">
              <a:spcBef>
                <a:spcPts val="360"/>
              </a:spcBef>
              <a:spcAft>
                <a:spcPts val="0"/>
              </a:spcAft>
              <a:buClr>
                <a:srgbClr val="3D2008"/>
              </a:buClr>
              <a:buSzPts val="1800"/>
              <a:buChar char="•"/>
              <a:defRPr/>
            </a:lvl3pPr>
            <a:lvl4pPr marL="1828800" lvl="3" indent="-342900" algn="l">
              <a:spcBef>
                <a:spcPts val="360"/>
              </a:spcBef>
              <a:spcAft>
                <a:spcPts val="0"/>
              </a:spcAft>
              <a:buClr>
                <a:srgbClr val="3D2008"/>
              </a:buClr>
              <a:buSzPts val="1800"/>
              <a:buChar char="–"/>
              <a:defRPr/>
            </a:lvl4pPr>
            <a:lvl5pPr marL="2286000" lvl="4" indent="-342900" algn="l">
              <a:spcBef>
                <a:spcPts val="360"/>
              </a:spcBef>
              <a:spcAft>
                <a:spcPts val="0"/>
              </a:spcAft>
              <a:buClr>
                <a:srgbClr val="3D2008"/>
              </a:buClr>
              <a:buSzPts val="1800"/>
              <a:buChar char="»"/>
              <a:defRPr/>
            </a:lvl5pPr>
            <a:lvl6pPr marL="2743200" lvl="5" indent="-342900" algn="l">
              <a:spcBef>
                <a:spcPts val="360"/>
              </a:spcBef>
              <a:spcAft>
                <a:spcPts val="0"/>
              </a:spcAft>
              <a:buClr>
                <a:srgbClr val="3D2008"/>
              </a:buClr>
              <a:buSzPts val="1800"/>
              <a:buChar char="»"/>
              <a:defRPr/>
            </a:lvl6pPr>
            <a:lvl7pPr marL="3200400" lvl="6" indent="-342900" algn="l">
              <a:spcBef>
                <a:spcPts val="360"/>
              </a:spcBef>
              <a:spcAft>
                <a:spcPts val="0"/>
              </a:spcAft>
              <a:buClr>
                <a:srgbClr val="3D2008"/>
              </a:buClr>
              <a:buSzPts val="1800"/>
              <a:buChar char="»"/>
              <a:defRPr/>
            </a:lvl7pPr>
            <a:lvl8pPr marL="3657600" lvl="7" indent="-342900" algn="l">
              <a:spcBef>
                <a:spcPts val="360"/>
              </a:spcBef>
              <a:spcAft>
                <a:spcPts val="0"/>
              </a:spcAft>
              <a:buClr>
                <a:srgbClr val="3D2008"/>
              </a:buClr>
              <a:buSzPts val="1800"/>
              <a:buChar char="»"/>
              <a:defRPr/>
            </a:lvl8pPr>
            <a:lvl9pPr marL="4114800" lvl="8" indent="-342900" algn="l">
              <a:spcBef>
                <a:spcPts val="360"/>
              </a:spcBef>
              <a:spcAft>
                <a:spcPts val="0"/>
              </a:spcAft>
              <a:buClr>
                <a:srgbClr val="3D2008"/>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6"/>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 name="Google Shape;31;p96"/>
          <p:cNvSpPr txBox="1">
            <a:spLocks noGrp="1"/>
          </p:cNvSpPr>
          <p:nvPr>
            <p:ph type="body" idx="1"/>
          </p:nvPr>
        </p:nvSpPr>
        <p:spPr>
          <a:xfrm>
            <a:off x="685800" y="1651000"/>
            <a:ext cx="3810000" cy="3429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3D2008"/>
              </a:buClr>
              <a:buSzPts val="2800"/>
              <a:buFont typeface="Tahoma"/>
              <a:buChar char="•"/>
              <a:defRPr sz="2800"/>
            </a:lvl1pPr>
            <a:lvl2pPr marL="914400" lvl="1" indent="-381000" algn="l">
              <a:spcBef>
                <a:spcPts val="480"/>
              </a:spcBef>
              <a:spcAft>
                <a:spcPts val="0"/>
              </a:spcAft>
              <a:buClr>
                <a:srgbClr val="3D2008"/>
              </a:buClr>
              <a:buSzPts val="2400"/>
              <a:buFont typeface="Tahoma"/>
              <a:buChar char="–"/>
              <a:defRPr sz="2400"/>
            </a:lvl2pPr>
            <a:lvl3pPr marL="1371600" lvl="2" indent="-355600" algn="l">
              <a:spcBef>
                <a:spcPts val="400"/>
              </a:spcBef>
              <a:spcAft>
                <a:spcPts val="0"/>
              </a:spcAft>
              <a:buClr>
                <a:srgbClr val="3D2008"/>
              </a:buClr>
              <a:buSzPts val="2000"/>
              <a:buFont typeface="Tahoma"/>
              <a:buChar char="•"/>
              <a:defRPr sz="2000"/>
            </a:lvl3pPr>
            <a:lvl4pPr marL="1828800" lvl="3" indent="-342900" algn="l">
              <a:spcBef>
                <a:spcPts val="360"/>
              </a:spcBef>
              <a:spcAft>
                <a:spcPts val="0"/>
              </a:spcAft>
              <a:buClr>
                <a:srgbClr val="3D2008"/>
              </a:buClr>
              <a:buSzPts val="1800"/>
              <a:buFont typeface="Tahoma"/>
              <a:buChar char="–"/>
              <a:defRPr sz="1800"/>
            </a:lvl4pPr>
            <a:lvl5pPr marL="2286000" lvl="4" indent="-342900" algn="l">
              <a:spcBef>
                <a:spcPts val="360"/>
              </a:spcBef>
              <a:spcAft>
                <a:spcPts val="0"/>
              </a:spcAft>
              <a:buClr>
                <a:srgbClr val="3D2008"/>
              </a:buClr>
              <a:buSzPts val="1800"/>
              <a:buFont typeface="Tahoma"/>
              <a:buChar char="»"/>
              <a:defRPr sz="1800"/>
            </a:lvl5pPr>
            <a:lvl6pPr marL="2743200" lvl="5" indent="-342900" algn="l">
              <a:spcBef>
                <a:spcPts val="360"/>
              </a:spcBef>
              <a:spcAft>
                <a:spcPts val="0"/>
              </a:spcAft>
              <a:buClr>
                <a:srgbClr val="3D2008"/>
              </a:buClr>
              <a:buSzPts val="1800"/>
              <a:buFont typeface="Arial"/>
              <a:buChar char="»"/>
              <a:defRPr sz="1800"/>
            </a:lvl6pPr>
            <a:lvl7pPr marL="3200400" lvl="6" indent="-342900" algn="l">
              <a:spcBef>
                <a:spcPts val="360"/>
              </a:spcBef>
              <a:spcAft>
                <a:spcPts val="0"/>
              </a:spcAft>
              <a:buClr>
                <a:srgbClr val="3D2008"/>
              </a:buClr>
              <a:buSzPts val="1800"/>
              <a:buFont typeface="Arial"/>
              <a:buChar char="»"/>
              <a:defRPr sz="1800"/>
            </a:lvl7pPr>
            <a:lvl8pPr marL="3657600" lvl="7" indent="-342900" algn="l">
              <a:spcBef>
                <a:spcPts val="360"/>
              </a:spcBef>
              <a:spcAft>
                <a:spcPts val="0"/>
              </a:spcAft>
              <a:buClr>
                <a:srgbClr val="3D2008"/>
              </a:buClr>
              <a:buSzPts val="1800"/>
              <a:buFont typeface="Arial"/>
              <a:buChar char="»"/>
              <a:defRPr sz="1800"/>
            </a:lvl8pPr>
            <a:lvl9pPr marL="4114800" lvl="8" indent="-342900" algn="l">
              <a:spcBef>
                <a:spcPts val="360"/>
              </a:spcBef>
              <a:spcAft>
                <a:spcPts val="0"/>
              </a:spcAft>
              <a:buClr>
                <a:srgbClr val="3D2008"/>
              </a:buClr>
              <a:buSzPts val="1800"/>
              <a:buFont typeface="Arial"/>
              <a:buChar char="»"/>
              <a:defRPr sz="1800"/>
            </a:lvl9pPr>
          </a:lstStyle>
          <a:p>
            <a:endParaRPr/>
          </a:p>
        </p:txBody>
      </p:sp>
      <p:sp>
        <p:nvSpPr>
          <p:cNvPr id="32" name="Google Shape;32;p96"/>
          <p:cNvSpPr txBox="1">
            <a:spLocks noGrp="1"/>
          </p:cNvSpPr>
          <p:nvPr>
            <p:ph type="body" idx="2"/>
          </p:nvPr>
        </p:nvSpPr>
        <p:spPr>
          <a:xfrm>
            <a:off x="4648200" y="1651000"/>
            <a:ext cx="3810000" cy="34290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rgbClr val="3D2008"/>
              </a:buClr>
              <a:buSzPts val="2800"/>
              <a:buFont typeface="Tahoma"/>
              <a:buChar char="•"/>
              <a:defRPr sz="2800"/>
            </a:lvl1pPr>
            <a:lvl2pPr marL="914400" lvl="1" indent="-381000" algn="l">
              <a:spcBef>
                <a:spcPts val="480"/>
              </a:spcBef>
              <a:spcAft>
                <a:spcPts val="0"/>
              </a:spcAft>
              <a:buClr>
                <a:srgbClr val="3D2008"/>
              </a:buClr>
              <a:buSzPts val="2400"/>
              <a:buFont typeface="Tahoma"/>
              <a:buChar char="–"/>
              <a:defRPr sz="2400"/>
            </a:lvl2pPr>
            <a:lvl3pPr marL="1371600" lvl="2" indent="-355600" algn="l">
              <a:spcBef>
                <a:spcPts val="400"/>
              </a:spcBef>
              <a:spcAft>
                <a:spcPts val="0"/>
              </a:spcAft>
              <a:buClr>
                <a:srgbClr val="3D2008"/>
              </a:buClr>
              <a:buSzPts val="2000"/>
              <a:buFont typeface="Tahoma"/>
              <a:buChar char="•"/>
              <a:defRPr sz="2000"/>
            </a:lvl3pPr>
            <a:lvl4pPr marL="1828800" lvl="3" indent="-342900" algn="l">
              <a:spcBef>
                <a:spcPts val="360"/>
              </a:spcBef>
              <a:spcAft>
                <a:spcPts val="0"/>
              </a:spcAft>
              <a:buClr>
                <a:srgbClr val="3D2008"/>
              </a:buClr>
              <a:buSzPts val="1800"/>
              <a:buFont typeface="Tahoma"/>
              <a:buChar char="–"/>
              <a:defRPr sz="1800"/>
            </a:lvl4pPr>
            <a:lvl5pPr marL="2286000" lvl="4" indent="-342900" algn="l">
              <a:spcBef>
                <a:spcPts val="360"/>
              </a:spcBef>
              <a:spcAft>
                <a:spcPts val="0"/>
              </a:spcAft>
              <a:buClr>
                <a:srgbClr val="3D2008"/>
              </a:buClr>
              <a:buSzPts val="1800"/>
              <a:buFont typeface="Tahoma"/>
              <a:buChar char="»"/>
              <a:defRPr sz="1800"/>
            </a:lvl5pPr>
            <a:lvl6pPr marL="2743200" lvl="5" indent="-342900" algn="l">
              <a:spcBef>
                <a:spcPts val="360"/>
              </a:spcBef>
              <a:spcAft>
                <a:spcPts val="0"/>
              </a:spcAft>
              <a:buClr>
                <a:srgbClr val="3D2008"/>
              </a:buClr>
              <a:buSzPts val="1800"/>
              <a:buFont typeface="Arial"/>
              <a:buChar char="»"/>
              <a:defRPr sz="1800"/>
            </a:lvl6pPr>
            <a:lvl7pPr marL="3200400" lvl="6" indent="-342900" algn="l">
              <a:spcBef>
                <a:spcPts val="360"/>
              </a:spcBef>
              <a:spcAft>
                <a:spcPts val="0"/>
              </a:spcAft>
              <a:buClr>
                <a:srgbClr val="3D2008"/>
              </a:buClr>
              <a:buSzPts val="1800"/>
              <a:buFont typeface="Arial"/>
              <a:buChar char="»"/>
              <a:defRPr sz="1800"/>
            </a:lvl7pPr>
            <a:lvl8pPr marL="3657600" lvl="7" indent="-342900" algn="l">
              <a:spcBef>
                <a:spcPts val="360"/>
              </a:spcBef>
              <a:spcAft>
                <a:spcPts val="0"/>
              </a:spcAft>
              <a:buClr>
                <a:srgbClr val="3D2008"/>
              </a:buClr>
              <a:buSzPts val="1800"/>
              <a:buFont typeface="Arial"/>
              <a:buChar char="»"/>
              <a:defRPr sz="1800"/>
            </a:lvl8pPr>
            <a:lvl9pPr marL="4114800" lvl="8" indent="-342900" algn="l">
              <a:spcBef>
                <a:spcPts val="360"/>
              </a:spcBef>
              <a:spcAft>
                <a:spcPts val="0"/>
              </a:spcAft>
              <a:buClr>
                <a:srgbClr val="3D2008"/>
              </a:buClr>
              <a:buSzPts val="1800"/>
              <a:buFont typeface="Arial"/>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97"/>
          <p:cNvSpPr txBox="1">
            <a:spLocks noGrp="1"/>
          </p:cNvSpPr>
          <p:nvPr>
            <p:ph type="title"/>
          </p:nvPr>
        </p:nvSpPr>
        <p:spPr>
          <a:xfrm>
            <a:off x="457200" y="228866"/>
            <a:ext cx="82296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97"/>
          <p:cNvSpPr txBox="1">
            <a:spLocks noGrp="1"/>
          </p:cNvSpPr>
          <p:nvPr>
            <p:ph type="body" idx="1"/>
          </p:nvPr>
        </p:nvSpPr>
        <p:spPr>
          <a:xfrm>
            <a:off x="457200" y="1279262"/>
            <a:ext cx="4040188"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3D2008"/>
              </a:buClr>
              <a:buSzPts val="2400"/>
              <a:buFont typeface="Tahoma"/>
              <a:buNone/>
              <a:defRPr sz="2400" b="1"/>
            </a:lvl1pPr>
            <a:lvl2pPr marL="914400" lvl="1" indent="-228600" algn="l">
              <a:spcBef>
                <a:spcPts val="400"/>
              </a:spcBef>
              <a:spcAft>
                <a:spcPts val="0"/>
              </a:spcAft>
              <a:buClr>
                <a:srgbClr val="3D2008"/>
              </a:buClr>
              <a:buSzPts val="2000"/>
              <a:buFont typeface="Tahoma"/>
              <a:buNone/>
              <a:defRPr sz="2000" b="1"/>
            </a:lvl2pPr>
            <a:lvl3pPr marL="1371600" lvl="2" indent="-228600" algn="l">
              <a:spcBef>
                <a:spcPts val="360"/>
              </a:spcBef>
              <a:spcAft>
                <a:spcPts val="0"/>
              </a:spcAft>
              <a:buClr>
                <a:srgbClr val="3D2008"/>
              </a:buClr>
              <a:buSzPts val="1800"/>
              <a:buFont typeface="Tahoma"/>
              <a:buNone/>
              <a:defRPr sz="1800" b="1"/>
            </a:lvl3pPr>
            <a:lvl4pPr marL="1828800" lvl="3" indent="-228600" algn="l">
              <a:spcBef>
                <a:spcPts val="320"/>
              </a:spcBef>
              <a:spcAft>
                <a:spcPts val="0"/>
              </a:spcAft>
              <a:buClr>
                <a:srgbClr val="3D2008"/>
              </a:buClr>
              <a:buSzPts val="1600"/>
              <a:buFont typeface="Tahoma"/>
              <a:buNone/>
              <a:defRPr sz="1600" b="1"/>
            </a:lvl4pPr>
            <a:lvl5pPr marL="2286000" lvl="4" indent="-228600" algn="l">
              <a:spcBef>
                <a:spcPts val="320"/>
              </a:spcBef>
              <a:spcAft>
                <a:spcPts val="0"/>
              </a:spcAft>
              <a:buClr>
                <a:srgbClr val="3D2008"/>
              </a:buClr>
              <a:buSzPts val="1600"/>
              <a:buFont typeface="Tahoma"/>
              <a:buNone/>
              <a:defRPr sz="1600" b="1"/>
            </a:lvl5pPr>
            <a:lvl6pPr marL="2743200" lvl="5" indent="-228600" algn="l">
              <a:spcBef>
                <a:spcPts val="320"/>
              </a:spcBef>
              <a:spcAft>
                <a:spcPts val="0"/>
              </a:spcAft>
              <a:buClr>
                <a:srgbClr val="3D2008"/>
              </a:buClr>
              <a:buSzPts val="1600"/>
              <a:buFont typeface="Arial"/>
              <a:buNone/>
              <a:defRPr sz="1600" b="1"/>
            </a:lvl6pPr>
            <a:lvl7pPr marL="3200400" lvl="6" indent="-228600" algn="l">
              <a:spcBef>
                <a:spcPts val="320"/>
              </a:spcBef>
              <a:spcAft>
                <a:spcPts val="0"/>
              </a:spcAft>
              <a:buClr>
                <a:srgbClr val="3D2008"/>
              </a:buClr>
              <a:buSzPts val="1600"/>
              <a:buFont typeface="Arial"/>
              <a:buNone/>
              <a:defRPr sz="1600" b="1"/>
            </a:lvl7pPr>
            <a:lvl8pPr marL="3657600" lvl="7" indent="-228600" algn="l">
              <a:spcBef>
                <a:spcPts val="320"/>
              </a:spcBef>
              <a:spcAft>
                <a:spcPts val="0"/>
              </a:spcAft>
              <a:buClr>
                <a:srgbClr val="3D2008"/>
              </a:buClr>
              <a:buSzPts val="1600"/>
              <a:buFont typeface="Arial"/>
              <a:buNone/>
              <a:defRPr sz="1600" b="1"/>
            </a:lvl8pPr>
            <a:lvl9pPr marL="4114800" lvl="8" indent="-228600" algn="l">
              <a:spcBef>
                <a:spcPts val="320"/>
              </a:spcBef>
              <a:spcAft>
                <a:spcPts val="0"/>
              </a:spcAft>
              <a:buClr>
                <a:srgbClr val="3D2008"/>
              </a:buClr>
              <a:buSzPts val="1600"/>
              <a:buFont typeface="Arial"/>
              <a:buNone/>
              <a:defRPr sz="1600" b="1"/>
            </a:lvl9pPr>
          </a:lstStyle>
          <a:p>
            <a:endParaRPr/>
          </a:p>
        </p:txBody>
      </p:sp>
      <p:sp>
        <p:nvSpPr>
          <p:cNvPr id="36" name="Google Shape;36;p97"/>
          <p:cNvSpPr txBox="1">
            <a:spLocks noGrp="1"/>
          </p:cNvSpPr>
          <p:nvPr>
            <p:ph type="body" idx="2"/>
          </p:nvPr>
        </p:nvSpPr>
        <p:spPr>
          <a:xfrm>
            <a:off x="457200" y="1812396"/>
            <a:ext cx="4040188"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3D2008"/>
              </a:buClr>
              <a:buSzPts val="2400"/>
              <a:buFont typeface="Tahoma"/>
              <a:buChar char="•"/>
              <a:defRPr sz="2400"/>
            </a:lvl1pPr>
            <a:lvl2pPr marL="914400" lvl="1" indent="-355600" algn="l">
              <a:spcBef>
                <a:spcPts val="400"/>
              </a:spcBef>
              <a:spcAft>
                <a:spcPts val="0"/>
              </a:spcAft>
              <a:buClr>
                <a:srgbClr val="3D2008"/>
              </a:buClr>
              <a:buSzPts val="2000"/>
              <a:buFont typeface="Tahoma"/>
              <a:buChar char="–"/>
              <a:defRPr sz="2000"/>
            </a:lvl2pPr>
            <a:lvl3pPr marL="1371600" lvl="2" indent="-342900" algn="l">
              <a:spcBef>
                <a:spcPts val="360"/>
              </a:spcBef>
              <a:spcAft>
                <a:spcPts val="0"/>
              </a:spcAft>
              <a:buClr>
                <a:srgbClr val="3D2008"/>
              </a:buClr>
              <a:buSzPts val="1800"/>
              <a:buFont typeface="Tahoma"/>
              <a:buChar char="•"/>
              <a:defRPr sz="1800"/>
            </a:lvl3pPr>
            <a:lvl4pPr marL="1828800" lvl="3" indent="-330200" algn="l">
              <a:spcBef>
                <a:spcPts val="320"/>
              </a:spcBef>
              <a:spcAft>
                <a:spcPts val="0"/>
              </a:spcAft>
              <a:buClr>
                <a:srgbClr val="3D2008"/>
              </a:buClr>
              <a:buSzPts val="1600"/>
              <a:buFont typeface="Tahoma"/>
              <a:buChar char="–"/>
              <a:defRPr sz="1600"/>
            </a:lvl4pPr>
            <a:lvl5pPr marL="2286000" lvl="4" indent="-330200" algn="l">
              <a:spcBef>
                <a:spcPts val="320"/>
              </a:spcBef>
              <a:spcAft>
                <a:spcPts val="0"/>
              </a:spcAft>
              <a:buClr>
                <a:srgbClr val="3D2008"/>
              </a:buClr>
              <a:buSzPts val="1600"/>
              <a:buFont typeface="Tahoma"/>
              <a:buChar char="»"/>
              <a:defRPr sz="1600"/>
            </a:lvl5pPr>
            <a:lvl6pPr marL="2743200" lvl="5" indent="-330200" algn="l">
              <a:spcBef>
                <a:spcPts val="320"/>
              </a:spcBef>
              <a:spcAft>
                <a:spcPts val="0"/>
              </a:spcAft>
              <a:buClr>
                <a:srgbClr val="3D2008"/>
              </a:buClr>
              <a:buSzPts val="1600"/>
              <a:buFont typeface="Arial"/>
              <a:buChar char="»"/>
              <a:defRPr sz="1600"/>
            </a:lvl6pPr>
            <a:lvl7pPr marL="3200400" lvl="6" indent="-330200" algn="l">
              <a:spcBef>
                <a:spcPts val="320"/>
              </a:spcBef>
              <a:spcAft>
                <a:spcPts val="0"/>
              </a:spcAft>
              <a:buClr>
                <a:srgbClr val="3D2008"/>
              </a:buClr>
              <a:buSzPts val="1600"/>
              <a:buFont typeface="Arial"/>
              <a:buChar char="»"/>
              <a:defRPr sz="1600"/>
            </a:lvl7pPr>
            <a:lvl8pPr marL="3657600" lvl="7" indent="-330200" algn="l">
              <a:spcBef>
                <a:spcPts val="320"/>
              </a:spcBef>
              <a:spcAft>
                <a:spcPts val="0"/>
              </a:spcAft>
              <a:buClr>
                <a:srgbClr val="3D2008"/>
              </a:buClr>
              <a:buSzPts val="1600"/>
              <a:buFont typeface="Arial"/>
              <a:buChar char="»"/>
              <a:defRPr sz="1600"/>
            </a:lvl8pPr>
            <a:lvl9pPr marL="4114800" lvl="8" indent="-330200" algn="l">
              <a:spcBef>
                <a:spcPts val="320"/>
              </a:spcBef>
              <a:spcAft>
                <a:spcPts val="0"/>
              </a:spcAft>
              <a:buClr>
                <a:srgbClr val="3D2008"/>
              </a:buClr>
              <a:buSzPts val="1600"/>
              <a:buFont typeface="Arial"/>
              <a:buChar char="»"/>
              <a:defRPr sz="1600"/>
            </a:lvl9pPr>
          </a:lstStyle>
          <a:p>
            <a:endParaRPr/>
          </a:p>
        </p:txBody>
      </p:sp>
      <p:sp>
        <p:nvSpPr>
          <p:cNvPr id="37" name="Google Shape;37;p97"/>
          <p:cNvSpPr txBox="1">
            <a:spLocks noGrp="1"/>
          </p:cNvSpPr>
          <p:nvPr>
            <p:ph type="body" idx="3"/>
          </p:nvPr>
        </p:nvSpPr>
        <p:spPr>
          <a:xfrm>
            <a:off x="4645030" y="1279262"/>
            <a:ext cx="4041775" cy="533136"/>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rgbClr val="3D2008"/>
              </a:buClr>
              <a:buSzPts val="2400"/>
              <a:buFont typeface="Tahoma"/>
              <a:buNone/>
              <a:defRPr sz="2400" b="1"/>
            </a:lvl1pPr>
            <a:lvl2pPr marL="914400" lvl="1" indent="-228600" algn="l">
              <a:spcBef>
                <a:spcPts val="400"/>
              </a:spcBef>
              <a:spcAft>
                <a:spcPts val="0"/>
              </a:spcAft>
              <a:buClr>
                <a:srgbClr val="3D2008"/>
              </a:buClr>
              <a:buSzPts val="2000"/>
              <a:buFont typeface="Tahoma"/>
              <a:buNone/>
              <a:defRPr sz="2000" b="1"/>
            </a:lvl2pPr>
            <a:lvl3pPr marL="1371600" lvl="2" indent="-228600" algn="l">
              <a:spcBef>
                <a:spcPts val="360"/>
              </a:spcBef>
              <a:spcAft>
                <a:spcPts val="0"/>
              </a:spcAft>
              <a:buClr>
                <a:srgbClr val="3D2008"/>
              </a:buClr>
              <a:buSzPts val="1800"/>
              <a:buFont typeface="Tahoma"/>
              <a:buNone/>
              <a:defRPr sz="1800" b="1"/>
            </a:lvl3pPr>
            <a:lvl4pPr marL="1828800" lvl="3" indent="-228600" algn="l">
              <a:spcBef>
                <a:spcPts val="320"/>
              </a:spcBef>
              <a:spcAft>
                <a:spcPts val="0"/>
              </a:spcAft>
              <a:buClr>
                <a:srgbClr val="3D2008"/>
              </a:buClr>
              <a:buSzPts val="1600"/>
              <a:buFont typeface="Tahoma"/>
              <a:buNone/>
              <a:defRPr sz="1600" b="1"/>
            </a:lvl4pPr>
            <a:lvl5pPr marL="2286000" lvl="4" indent="-228600" algn="l">
              <a:spcBef>
                <a:spcPts val="320"/>
              </a:spcBef>
              <a:spcAft>
                <a:spcPts val="0"/>
              </a:spcAft>
              <a:buClr>
                <a:srgbClr val="3D2008"/>
              </a:buClr>
              <a:buSzPts val="1600"/>
              <a:buFont typeface="Tahoma"/>
              <a:buNone/>
              <a:defRPr sz="1600" b="1"/>
            </a:lvl5pPr>
            <a:lvl6pPr marL="2743200" lvl="5" indent="-228600" algn="l">
              <a:spcBef>
                <a:spcPts val="320"/>
              </a:spcBef>
              <a:spcAft>
                <a:spcPts val="0"/>
              </a:spcAft>
              <a:buClr>
                <a:srgbClr val="3D2008"/>
              </a:buClr>
              <a:buSzPts val="1600"/>
              <a:buFont typeface="Arial"/>
              <a:buNone/>
              <a:defRPr sz="1600" b="1"/>
            </a:lvl6pPr>
            <a:lvl7pPr marL="3200400" lvl="6" indent="-228600" algn="l">
              <a:spcBef>
                <a:spcPts val="320"/>
              </a:spcBef>
              <a:spcAft>
                <a:spcPts val="0"/>
              </a:spcAft>
              <a:buClr>
                <a:srgbClr val="3D2008"/>
              </a:buClr>
              <a:buSzPts val="1600"/>
              <a:buFont typeface="Arial"/>
              <a:buNone/>
              <a:defRPr sz="1600" b="1"/>
            </a:lvl7pPr>
            <a:lvl8pPr marL="3657600" lvl="7" indent="-228600" algn="l">
              <a:spcBef>
                <a:spcPts val="320"/>
              </a:spcBef>
              <a:spcAft>
                <a:spcPts val="0"/>
              </a:spcAft>
              <a:buClr>
                <a:srgbClr val="3D2008"/>
              </a:buClr>
              <a:buSzPts val="1600"/>
              <a:buFont typeface="Arial"/>
              <a:buNone/>
              <a:defRPr sz="1600" b="1"/>
            </a:lvl8pPr>
            <a:lvl9pPr marL="4114800" lvl="8" indent="-228600" algn="l">
              <a:spcBef>
                <a:spcPts val="320"/>
              </a:spcBef>
              <a:spcAft>
                <a:spcPts val="0"/>
              </a:spcAft>
              <a:buClr>
                <a:srgbClr val="3D2008"/>
              </a:buClr>
              <a:buSzPts val="1600"/>
              <a:buFont typeface="Arial"/>
              <a:buNone/>
              <a:defRPr sz="1600" b="1"/>
            </a:lvl9pPr>
          </a:lstStyle>
          <a:p>
            <a:endParaRPr/>
          </a:p>
        </p:txBody>
      </p:sp>
      <p:sp>
        <p:nvSpPr>
          <p:cNvPr id="38" name="Google Shape;38;p97"/>
          <p:cNvSpPr txBox="1">
            <a:spLocks noGrp="1"/>
          </p:cNvSpPr>
          <p:nvPr>
            <p:ph type="body" idx="4"/>
          </p:nvPr>
        </p:nvSpPr>
        <p:spPr>
          <a:xfrm>
            <a:off x="4645030" y="1812396"/>
            <a:ext cx="4041775" cy="329274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rgbClr val="3D2008"/>
              </a:buClr>
              <a:buSzPts val="2400"/>
              <a:buFont typeface="Tahoma"/>
              <a:buChar char="•"/>
              <a:defRPr sz="2400"/>
            </a:lvl1pPr>
            <a:lvl2pPr marL="914400" lvl="1" indent="-355600" algn="l">
              <a:spcBef>
                <a:spcPts val="400"/>
              </a:spcBef>
              <a:spcAft>
                <a:spcPts val="0"/>
              </a:spcAft>
              <a:buClr>
                <a:srgbClr val="3D2008"/>
              </a:buClr>
              <a:buSzPts val="2000"/>
              <a:buFont typeface="Tahoma"/>
              <a:buChar char="–"/>
              <a:defRPr sz="2000"/>
            </a:lvl2pPr>
            <a:lvl3pPr marL="1371600" lvl="2" indent="-342900" algn="l">
              <a:spcBef>
                <a:spcPts val="360"/>
              </a:spcBef>
              <a:spcAft>
                <a:spcPts val="0"/>
              </a:spcAft>
              <a:buClr>
                <a:srgbClr val="3D2008"/>
              </a:buClr>
              <a:buSzPts val="1800"/>
              <a:buFont typeface="Tahoma"/>
              <a:buChar char="•"/>
              <a:defRPr sz="1800"/>
            </a:lvl3pPr>
            <a:lvl4pPr marL="1828800" lvl="3" indent="-330200" algn="l">
              <a:spcBef>
                <a:spcPts val="320"/>
              </a:spcBef>
              <a:spcAft>
                <a:spcPts val="0"/>
              </a:spcAft>
              <a:buClr>
                <a:srgbClr val="3D2008"/>
              </a:buClr>
              <a:buSzPts val="1600"/>
              <a:buFont typeface="Tahoma"/>
              <a:buChar char="–"/>
              <a:defRPr sz="1600"/>
            </a:lvl4pPr>
            <a:lvl5pPr marL="2286000" lvl="4" indent="-330200" algn="l">
              <a:spcBef>
                <a:spcPts val="320"/>
              </a:spcBef>
              <a:spcAft>
                <a:spcPts val="0"/>
              </a:spcAft>
              <a:buClr>
                <a:srgbClr val="3D2008"/>
              </a:buClr>
              <a:buSzPts val="1600"/>
              <a:buFont typeface="Tahoma"/>
              <a:buChar char="»"/>
              <a:defRPr sz="1600"/>
            </a:lvl5pPr>
            <a:lvl6pPr marL="2743200" lvl="5" indent="-330200" algn="l">
              <a:spcBef>
                <a:spcPts val="320"/>
              </a:spcBef>
              <a:spcAft>
                <a:spcPts val="0"/>
              </a:spcAft>
              <a:buClr>
                <a:srgbClr val="3D2008"/>
              </a:buClr>
              <a:buSzPts val="1600"/>
              <a:buFont typeface="Arial"/>
              <a:buChar char="»"/>
              <a:defRPr sz="1600"/>
            </a:lvl6pPr>
            <a:lvl7pPr marL="3200400" lvl="6" indent="-330200" algn="l">
              <a:spcBef>
                <a:spcPts val="320"/>
              </a:spcBef>
              <a:spcAft>
                <a:spcPts val="0"/>
              </a:spcAft>
              <a:buClr>
                <a:srgbClr val="3D2008"/>
              </a:buClr>
              <a:buSzPts val="1600"/>
              <a:buFont typeface="Arial"/>
              <a:buChar char="»"/>
              <a:defRPr sz="1600"/>
            </a:lvl7pPr>
            <a:lvl8pPr marL="3657600" lvl="7" indent="-330200" algn="l">
              <a:spcBef>
                <a:spcPts val="320"/>
              </a:spcBef>
              <a:spcAft>
                <a:spcPts val="0"/>
              </a:spcAft>
              <a:buClr>
                <a:srgbClr val="3D2008"/>
              </a:buClr>
              <a:buSzPts val="1600"/>
              <a:buFont typeface="Arial"/>
              <a:buChar char="»"/>
              <a:defRPr sz="1600"/>
            </a:lvl8pPr>
            <a:lvl9pPr marL="4114800" lvl="8" indent="-330200" algn="l">
              <a:spcBef>
                <a:spcPts val="320"/>
              </a:spcBef>
              <a:spcAft>
                <a:spcPts val="0"/>
              </a:spcAft>
              <a:buClr>
                <a:srgbClr val="3D2008"/>
              </a:buClr>
              <a:buSzPts val="1600"/>
              <a:buFont typeface="Arial"/>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98"/>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99"/>
          <p:cNvSpPr txBox="1">
            <a:spLocks noGrp="1"/>
          </p:cNvSpPr>
          <p:nvPr>
            <p:ph type="title"/>
          </p:nvPr>
        </p:nvSpPr>
        <p:spPr>
          <a:xfrm>
            <a:off x="457205" y="227542"/>
            <a:ext cx="3008313" cy="968376"/>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99"/>
          <p:cNvSpPr txBox="1">
            <a:spLocks noGrp="1"/>
          </p:cNvSpPr>
          <p:nvPr>
            <p:ph type="body" idx="1"/>
          </p:nvPr>
        </p:nvSpPr>
        <p:spPr>
          <a:xfrm>
            <a:off x="3575050" y="227546"/>
            <a:ext cx="5111750" cy="4877594"/>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rgbClr val="3D2008"/>
              </a:buClr>
              <a:buSzPts val="3200"/>
              <a:buFont typeface="Tahoma"/>
              <a:buChar char="•"/>
              <a:defRPr sz="3200"/>
            </a:lvl1pPr>
            <a:lvl2pPr marL="914400" lvl="1" indent="-406400" algn="l">
              <a:spcBef>
                <a:spcPts val="560"/>
              </a:spcBef>
              <a:spcAft>
                <a:spcPts val="0"/>
              </a:spcAft>
              <a:buClr>
                <a:srgbClr val="3D2008"/>
              </a:buClr>
              <a:buSzPts val="2800"/>
              <a:buFont typeface="Tahoma"/>
              <a:buChar char="–"/>
              <a:defRPr sz="2800"/>
            </a:lvl2pPr>
            <a:lvl3pPr marL="1371600" lvl="2" indent="-381000" algn="l">
              <a:spcBef>
                <a:spcPts val="480"/>
              </a:spcBef>
              <a:spcAft>
                <a:spcPts val="0"/>
              </a:spcAft>
              <a:buClr>
                <a:srgbClr val="3D2008"/>
              </a:buClr>
              <a:buSzPts val="2400"/>
              <a:buFont typeface="Tahoma"/>
              <a:buChar char="•"/>
              <a:defRPr sz="2400"/>
            </a:lvl3pPr>
            <a:lvl4pPr marL="1828800" lvl="3" indent="-355600" algn="l">
              <a:spcBef>
                <a:spcPts val="400"/>
              </a:spcBef>
              <a:spcAft>
                <a:spcPts val="0"/>
              </a:spcAft>
              <a:buClr>
                <a:srgbClr val="3D2008"/>
              </a:buClr>
              <a:buSzPts val="2000"/>
              <a:buFont typeface="Tahoma"/>
              <a:buChar char="–"/>
              <a:defRPr sz="2000"/>
            </a:lvl4pPr>
            <a:lvl5pPr marL="2286000" lvl="4" indent="-355600" algn="l">
              <a:spcBef>
                <a:spcPts val="400"/>
              </a:spcBef>
              <a:spcAft>
                <a:spcPts val="0"/>
              </a:spcAft>
              <a:buClr>
                <a:srgbClr val="3D2008"/>
              </a:buClr>
              <a:buSzPts val="2000"/>
              <a:buFont typeface="Tahoma"/>
              <a:buChar char="»"/>
              <a:defRPr sz="2000"/>
            </a:lvl5pPr>
            <a:lvl6pPr marL="2743200" lvl="5" indent="-355600" algn="l">
              <a:spcBef>
                <a:spcPts val="400"/>
              </a:spcBef>
              <a:spcAft>
                <a:spcPts val="0"/>
              </a:spcAft>
              <a:buClr>
                <a:srgbClr val="3D2008"/>
              </a:buClr>
              <a:buSzPts val="2000"/>
              <a:buFont typeface="Arial"/>
              <a:buChar char="»"/>
              <a:defRPr sz="2000"/>
            </a:lvl6pPr>
            <a:lvl7pPr marL="3200400" lvl="6" indent="-355600" algn="l">
              <a:spcBef>
                <a:spcPts val="400"/>
              </a:spcBef>
              <a:spcAft>
                <a:spcPts val="0"/>
              </a:spcAft>
              <a:buClr>
                <a:srgbClr val="3D2008"/>
              </a:buClr>
              <a:buSzPts val="2000"/>
              <a:buFont typeface="Arial"/>
              <a:buChar char="»"/>
              <a:defRPr sz="2000"/>
            </a:lvl7pPr>
            <a:lvl8pPr marL="3657600" lvl="7" indent="-355600" algn="l">
              <a:spcBef>
                <a:spcPts val="400"/>
              </a:spcBef>
              <a:spcAft>
                <a:spcPts val="0"/>
              </a:spcAft>
              <a:buClr>
                <a:srgbClr val="3D2008"/>
              </a:buClr>
              <a:buSzPts val="2000"/>
              <a:buFont typeface="Arial"/>
              <a:buChar char="»"/>
              <a:defRPr sz="2000"/>
            </a:lvl8pPr>
            <a:lvl9pPr marL="4114800" lvl="8" indent="-355600" algn="l">
              <a:spcBef>
                <a:spcPts val="400"/>
              </a:spcBef>
              <a:spcAft>
                <a:spcPts val="0"/>
              </a:spcAft>
              <a:buClr>
                <a:srgbClr val="3D2008"/>
              </a:buClr>
              <a:buSzPts val="2000"/>
              <a:buFont typeface="Arial"/>
              <a:buChar char="»"/>
              <a:defRPr sz="2000"/>
            </a:lvl9pPr>
          </a:lstStyle>
          <a:p>
            <a:endParaRPr/>
          </a:p>
        </p:txBody>
      </p:sp>
      <p:sp>
        <p:nvSpPr>
          <p:cNvPr id="44" name="Google Shape;44;p99"/>
          <p:cNvSpPr txBox="1">
            <a:spLocks noGrp="1"/>
          </p:cNvSpPr>
          <p:nvPr>
            <p:ph type="body" idx="2"/>
          </p:nvPr>
        </p:nvSpPr>
        <p:spPr>
          <a:xfrm>
            <a:off x="457205" y="1195920"/>
            <a:ext cx="3008313" cy="39092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3D2008"/>
              </a:buClr>
              <a:buSzPts val="1400"/>
              <a:buFont typeface="Tahoma"/>
              <a:buNone/>
              <a:defRPr sz="1400"/>
            </a:lvl1pPr>
            <a:lvl2pPr marL="914400" lvl="1" indent="-228600" algn="l">
              <a:spcBef>
                <a:spcPts val="240"/>
              </a:spcBef>
              <a:spcAft>
                <a:spcPts val="0"/>
              </a:spcAft>
              <a:buClr>
                <a:srgbClr val="3D2008"/>
              </a:buClr>
              <a:buSzPts val="1200"/>
              <a:buFont typeface="Tahoma"/>
              <a:buNone/>
              <a:defRPr sz="1200"/>
            </a:lvl2pPr>
            <a:lvl3pPr marL="1371600" lvl="2" indent="-228600" algn="l">
              <a:spcBef>
                <a:spcPts val="200"/>
              </a:spcBef>
              <a:spcAft>
                <a:spcPts val="0"/>
              </a:spcAft>
              <a:buClr>
                <a:srgbClr val="3D2008"/>
              </a:buClr>
              <a:buSzPts val="1000"/>
              <a:buFont typeface="Tahoma"/>
              <a:buNone/>
              <a:defRPr sz="1000"/>
            </a:lvl3pPr>
            <a:lvl4pPr marL="1828800" lvl="3" indent="-228600" algn="l">
              <a:spcBef>
                <a:spcPts val="180"/>
              </a:spcBef>
              <a:spcAft>
                <a:spcPts val="0"/>
              </a:spcAft>
              <a:buClr>
                <a:srgbClr val="3D2008"/>
              </a:buClr>
              <a:buSzPts val="900"/>
              <a:buFont typeface="Tahoma"/>
              <a:buNone/>
              <a:defRPr sz="900"/>
            </a:lvl4pPr>
            <a:lvl5pPr marL="2286000" lvl="4" indent="-228600" algn="l">
              <a:spcBef>
                <a:spcPts val="180"/>
              </a:spcBef>
              <a:spcAft>
                <a:spcPts val="0"/>
              </a:spcAft>
              <a:buClr>
                <a:srgbClr val="3D2008"/>
              </a:buClr>
              <a:buSzPts val="900"/>
              <a:buFont typeface="Tahoma"/>
              <a:buNone/>
              <a:defRPr sz="900"/>
            </a:lvl5pPr>
            <a:lvl6pPr marL="2743200" lvl="5" indent="-228600" algn="l">
              <a:spcBef>
                <a:spcPts val="180"/>
              </a:spcBef>
              <a:spcAft>
                <a:spcPts val="0"/>
              </a:spcAft>
              <a:buClr>
                <a:srgbClr val="3D2008"/>
              </a:buClr>
              <a:buSzPts val="900"/>
              <a:buFont typeface="Arial"/>
              <a:buNone/>
              <a:defRPr sz="900"/>
            </a:lvl6pPr>
            <a:lvl7pPr marL="3200400" lvl="6" indent="-228600" algn="l">
              <a:spcBef>
                <a:spcPts val="180"/>
              </a:spcBef>
              <a:spcAft>
                <a:spcPts val="0"/>
              </a:spcAft>
              <a:buClr>
                <a:srgbClr val="3D2008"/>
              </a:buClr>
              <a:buSzPts val="900"/>
              <a:buFont typeface="Arial"/>
              <a:buNone/>
              <a:defRPr sz="900"/>
            </a:lvl7pPr>
            <a:lvl8pPr marL="3657600" lvl="7" indent="-228600" algn="l">
              <a:spcBef>
                <a:spcPts val="180"/>
              </a:spcBef>
              <a:spcAft>
                <a:spcPts val="0"/>
              </a:spcAft>
              <a:buClr>
                <a:srgbClr val="3D2008"/>
              </a:buClr>
              <a:buSzPts val="900"/>
              <a:buFont typeface="Arial"/>
              <a:buNone/>
              <a:defRPr sz="900"/>
            </a:lvl8pPr>
            <a:lvl9pPr marL="4114800" lvl="8" indent="-228600" algn="l">
              <a:spcBef>
                <a:spcPts val="180"/>
              </a:spcBef>
              <a:spcAft>
                <a:spcPts val="0"/>
              </a:spcAft>
              <a:buClr>
                <a:srgbClr val="3D2008"/>
              </a:buClr>
              <a:buSzPts val="900"/>
              <a:buFont typeface="Arial"/>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100"/>
          <p:cNvSpPr txBox="1">
            <a:spLocks noGrp="1"/>
          </p:cNvSpPr>
          <p:nvPr>
            <p:ph type="title"/>
          </p:nvPr>
        </p:nvSpPr>
        <p:spPr>
          <a:xfrm>
            <a:off x="1792288" y="4000500"/>
            <a:ext cx="5486400" cy="47228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100"/>
          <p:cNvSpPr>
            <a:spLocks noGrp="1"/>
          </p:cNvSpPr>
          <p:nvPr>
            <p:ph type="pic" idx="2"/>
          </p:nvPr>
        </p:nvSpPr>
        <p:spPr>
          <a:xfrm>
            <a:off x="1792288" y="510646"/>
            <a:ext cx="5486400" cy="3429000"/>
          </a:xfrm>
          <a:prstGeom prst="rect">
            <a:avLst/>
          </a:prstGeom>
          <a:noFill/>
          <a:ln>
            <a:noFill/>
          </a:ln>
        </p:spPr>
      </p:sp>
      <p:sp>
        <p:nvSpPr>
          <p:cNvPr id="48" name="Google Shape;48;p100"/>
          <p:cNvSpPr txBox="1">
            <a:spLocks noGrp="1"/>
          </p:cNvSpPr>
          <p:nvPr>
            <p:ph type="body" idx="1"/>
          </p:nvPr>
        </p:nvSpPr>
        <p:spPr>
          <a:xfrm>
            <a:off x="1792288" y="4472784"/>
            <a:ext cx="5486400" cy="670719"/>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rgbClr val="3D2008"/>
              </a:buClr>
              <a:buSzPts val="1400"/>
              <a:buFont typeface="Tahoma"/>
              <a:buNone/>
              <a:defRPr sz="1400"/>
            </a:lvl1pPr>
            <a:lvl2pPr marL="914400" lvl="1" indent="-228600" algn="l">
              <a:spcBef>
                <a:spcPts val="240"/>
              </a:spcBef>
              <a:spcAft>
                <a:spcPts val="0"/>
              </a:spcAft>
              <a:buClr>
                <a:srgbClr val="3D2008"/>
              </a:buClr>
              <a:buSzPts val="1200"/>
              <a:buFont typeface="Tahoma"/>
              <a:buNone/>
              <a:defRPr sz="1200"/>
            </a:lvl2pPr>
            <a:lvl3pPr marL="1371600" lvl="2" indent="-228600" algn="l">
              <a:spcBef>
                <a:spcPts val="200"/>
              </a:spcBef>
              <a:spcAft>
                <a:spcPts val="0"/>
              </a:spcAft>
              <a:buClr>
                <a:srgbClr val="3D2008"/>
              </a:buClr>
              <a:buSzPts val="1000"/>
              <a:buFont typeface="Tahoma"/>
              <a:buNone/>
              <a:defRPr sz="1000"/>
            </a:lvl3pPr>
            <a:lvl4pPr marL="1828800" lvl="3" indent="-228600" algn="l">
              <a:spcBef>
                <a:spcPts val="180"/>
              </a:spcBef>
              <a:spcAft>
                <a:spcPts val="0"/>
              </a:spcAft>
              <a:buClr>
                <a:srgbClr val="3D2008"/>
              </a:buClr>
              <a:buSzPts val="900"/>
              <a:buFont typeface="Tahoma"/>
              <a:buNone/>
              <a:defRPr sz="900"/>
            </a:lvl4pPr>
            <a:lvl5pPr marL="2286000" lvl="4" indent="-228600" algn="l">
              <a:spcBef>
                <a:spcPts val="180"/>
              </a:spcBef>
              <a:spcAft>
                <a:spcPts val="0"/>
              </a:spcAft>
              <a:buClr>
                <a:srgbClr val="3D2008"/>
              </a:buClr>
              <a:buSzPts val="900"/>
              <a:buFont typeface="Tahoma"/>
              <a:buNone/>
              <a:defRPr sz="900"/>
            </a:lvl5pPr>
            <a:lvl6pPr marL="2743200" lvl="5" indent="-228600" algn="l">
              <a:spcBef>
                <a:spcPts val="180"/>
              </a:spcBef>
              <a:spcAft>
                <a:spcPts val="0"/>
              </a:spcAft>
              <a:buClr>
                <a:srgbClr val="3D2008"/>
              </a:buClr>
              <a:buSzPts val="900"/>
              <a:buFont typeface="Arial"/>
              <a:buNone/>
              <a:defRPr sz="900"/>
            </a:lvl6pPr>
            <a:lvl7pPr marL="3200400" lvl="6" indent="-228600" algn="l">
              <a:spcBef>
                <a:spcPts val="180"/>
              </a:spcBef>
              <a:spcAft>
                <a:spcPts val="0"/>
              </a:spcAft>
              <a:buClr>
                <a:srgbClr val="3D2008"/>
              </a:buClr>
              <a:buSzPts val="900"/>
              <a:buFont typeface="Arial"/>
              <a:buNone/>
              <a:defRPr sz="900"/>
            </a:lvl7pPr>
            <a:lvl8pPr marL="3657600" lvl="7" indent="-228600" algn="l">
              <a:spcBef>
                <a:spcPts val="180"/>
              </a:spcBef>
              <a:spcAft>
                <a:spcPts val="0"/>
              </a:spcAft>
              <a:buClr>
                <a:srgbClr val="3D2008"/>
              </a:buClr>
              <a:buSzPts val="900"/>
              <a:buFont typeface="Arial"/>
              <a:buNone/>
              <a:defRPr sz="900"/>
            </a:lvl8pPr>
            <a:lvl9pPr marL="4114800" lvl="8" indent="-228600" algn="l">
              <a:spcBef>
                <a:spcPts val="180"/>
              </a:spcBef>
              <a:spcAft>
                <a:spcPts val="0"/>
              </a:spcAft>
              <a:buClr>
                <a:srgbClr val="3D2008"/>
              </a:buClr>
              <a:buSzPts val="900"/>
              <a:buFont typeface="Arial"/>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0" name="Google Shape;50;p101"/>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101"/>
          <p:cNvSpPr txBox="1">
            <a:spLocks noGrp="1"/>
          </p:cNvSpPr>
          <p:nvPr>
            <p:ph type="body" idx="1"/>
          </p:nvPr>
        </p:nvSpPr>
        <p:spPr>
          <a:xfrm rot="5400000">
            <a:off x="2855913" y="-935037"/>
            <a:ext cx="34290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rgbClr val="3D2008"/>
              </a:buClr>
              <a:buSzPts val="1800"/>
              <a:buChar char="•"/>
              <a:defRPr/>
            </a:lvl1pPr>
            <a:lvl2pPr marL="914400" lvl="1" indent="-342900" algn="l">
              <a:spcBef>
                <a:spcPts val="360"/>
              </a:spcBef>
              <a:spcAft>
                <a:spcPts val="0"/>
              </a:spcAft>
              <a:buClr>
                <a:srgbClr val="3D2008"/>
              </a:buClr>
              <a:buSzPts val="1800"/>
              <a:buChar char="–"/>
              <a:defRPr/>
            </a:lvl2pPr>
            <a:lvl3pPr marL="1371600" lvl="2" indent="-342900" algn="l">
              <a:spcBef>
                <a:spcPts val="360"/>
              </a:spcBef>
              <a:spcAft>
                <a:spcPts val="0"/>
              </a:spcAft>
              <a:buClr>
                <a:srgbClr val="3D2008"/>
              </a:buClr>
              <a:buSzPts val="1800"/>
              <a:buChar char="•"/>
              <a:defRPr/>
            </a:lvl3pPr>
            <a:lvl4pPr marL="1828800" lvl="3" indent="-342900" algn="l">
              <a:spcBef>
                <a:spcPts val="360"/>
              </a:spcBef>
              <a:spcAft>
                <a:spcPts val="0"/>
              </a:spcAft>
              <a:buClr>
                <a:srgbClr val="3D2008"/>
              </a:buClr>
              <a:buSzPts val="1800"/>
              <a:buChar char="–"/>
              <a:defRPr/>
            </a:lvl4pPr>
            <a:lvl5pPr marL="2286000" lvl="4" indent="-342900" algn="l">
              <a:spcBef>
                <a:spcPts val="360"/>
              </a:spcBef>
              <a:spcAft>
                <a:spcPts val="0"/>
              </a:spcAft>
              <a:buClr>
                <a:srgbClr val="3D2008"/>
              </a:buClr>
              <a:buSzPts val="1800"/>
              <a:buChar char="»"/>
              <a:defRPr/>
            </a:lvl5pPr>
            <a:lvl6pPr marL="2743200" lvl="5" indent="-342900" algn="l">
              <a:spcBef>
                <a:spcPts val="360"/>
              </a:spcBef>
              <a:spcAft>
                <a:spcPts val="0"/>
              </a:spcAft>
              <a:buClr>
                <a:srgbClr val="3D2008"/>
              </a:buClr>
              <a:buSzPts val="1800"/>
              <a:buChar char="»"/>
              <a:defRPr/>
            </a:lvl6pPr>
            <a:lvl7pPr marL="3200400" lvl="6" indent="-342900" algn="l">
              <a:spcBef>
                <a:spcPts val="360"/>
              </a:spcBef>
              <a:spcAft>
                <a:spcPts val="0"/>
              </a:spcAft>
              <a:buClr>
                <a:srgbClr val="3D2008"/>
              </a:buClr>
              <a:buSzPts val="1800"/>
              <a:buChar char="»"/>
              <a:defRPr/>
            </a:lvl7pPr>
            <a:lvl8pPr marL="3657600" lvl="7" indent="-342900" algn="l">
              <a:spcBef>
                <a:spcPts val="360"/>
              </a:spcBef>
              <a:spcAft>
                <a:spcPts val="0"/>
              </a:spcAft>
              <a:buClr>
                <a:srgbClr val="3D2008"/>
              </a:buClr>
              <a:buSzPts val="1800"/>
              <a:buChar char="»"/>
              <a:defRPr/>
            </a:lvl8pPr>
            <a:lvl9pPr marL="4114800" lvl="8" indent="-342900" algn="l">
              <a:spcBef>
                <a:spcPts val="360"/>
              </a:spcBef>
              <a:spcAft>
                <a:spcPts val="0"/>
              </a:spcAft>
              <a:buClr>
                <a:srgbClr val="3D2008"/>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4.jp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8" descr="trust_ppt_bg1"/>
          <p:cNvPicPr preferRelativeResize="0"/>
          <p:nvPr/>
        </p:nvPicPr>
        <p:blipFill rotWithShape="1">
          <a:blip r:embed="rId12">
            <a:alphaModFix/>
          </a:blip>
          <a:srcRect/>
          <a:stretch/>
        </p:blipFill>
        <p:spPr>
          <a:xfrm>
            <a:off x="0" y="0"/>
            <a:ext cx="9144000" cy="5715000"/>
          </a:xfrm>
          <a:prstGeom prst="rect">
            <a:avLst/>
          </a:prstGeom>
          <a:noFill/>
          <a:ln>
            <a:noFill/>
          </a:ln>
        </p:spPr>
      </p:pic>
      <p:sp>
        <p:nvSpPr>
          <p:cNvPr id="11" name="Google Shape;11;p78"/>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1pPr>
            <a:lvl2pPr marR="0" lvl="1"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2pPr>
            <a:lvl3pPr marR="0" lvl="2"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3pPr>
            <a:lvl4pPr marR="0" lvl="3"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4pPr>
            <a:lvl5pPr marR="0" lvl="4"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5pPr>
            <a:lvl6pPr marR="0" lvl="5" algn="ctr" rtl="0">
              <a:spcBef>
                <a:spcPts val="0"/>
              </a:spcBef>
              <a:spcAft>
                <a:spcPts val="0"/>
              </a:spcAft>
              <a:buSzPts val="1400"/>
              <a:buNone/>
              <a:defRPr sz="4400" b="0" i="0" u="none" strike="noStrike" cap="none">
                <a:solidFill>
                  <a:srgbClr val="8D581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rgbClr val="8D581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rgbClr val="8D581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rgbClr val="8D5812"/>
                </a:solidFill>
                <a:latin typeface="Arial"/>
                <a:ea typeface="Arial"/>
                <a:cs typeface="Arial"/>
                <a:sym typeface="Arial"/>
              </a:defRPr>
            </a:lvl9pPr>
          </a:lstStyle>
          <a:p>
            <a:endParaRPr/>
          </a:p>
        </p:txBody>
      </p:sp>
      <p:sp>
        <p:nvSpPr>
          <p:cNvPr id="12" name="Google Shape;12;p78"/>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rgbClr val="3D2008"/>
              </a:buClr>
              <a:buSzPts val="3200"/>
              <a:buFont typeface="Tahoma"/>
              <a:buChar char="•"/>
              <a:defRPr sz="3200" b="0" i="0" u="none" strike="noStrike" cap="none">
                <a:solidFill>
                  <a:srgbClr val="3D2008"/>
                </a:solidFill>
                <a:latin typeface="Tahoma"/>
                <a:ea typeface="Tahoma"/>
                <a:cs typeface="Tahoma"/>
                <a:sym typeface="Tahoma"/>
              </a:defRPr>
            </a:lvl1pPr>
            <a:lvl2pPr marL="914400" marR="0" lvl="1" indent="-406400" algn="l" rtl="0">
              <a:spcBef>
                <a:spcPts val="560"/>
              </a:spcBef>
              <a:spcAft>
                <a:spcPts val="0"/>
              </a:spcAft>
              <a:buClr>
                <a:srgbClr val="3D2008"/>
              </a:buClr>
              <a:buSzPts val="2800"/>
              <a:buFont typeface="Tahoma"/>
              <a:buChar char="–"/>
              <a:defRPr sz="2800" b="0" i="0" u="none" strike="noStrike" cap="none">
                <a:solidFill>
                  <a:srgbClr val="3D2008"/>
                </a:solidFill>
                <a:latin typeface="Tahoma"/>
                <a:ea typeface="Tahoma"/>
                <a:cs typeface="Tahoma"/>
                <a:sym typeface="Tahoma"/>
              </a:defRPr>
            </a:lvl2pPr>
            <a:lvl3pPr marL="1371600" marR="0" lvl="2" indent="-381000" algn="l" rtl="0">
              <a:spcBef>
                <a:spcPts val="480"/>
              </a:spcBef>
              <a:spcAft>
                <a:spcPts val="0"/>
              </a:spcAft>
              <a:buClr>
                <a:srgbClr val="3D2008"/>
              </a:buClr>
              <a:buSzPts val="2400"/>
              <a:buFont typeface="Tahoma"/>
              <a:buChar char="•"/>
              <a:defRPr sz="2400" b="0" i="0" u="none" strike="noStrike" cap="none">
                <a:solidFill>
                  <a:srgbClr val="3D2008"/>
                </a:solidFill>
                <a:latin typeface="Tahoma"/>
                <a:ea typeface="Tahoma"/>
                <a:cs typeface="Tahoma"/>
                <a:sym typeface="Tahoma"/>
              </a:defRPr>
            </a:lvl3pPr>
            <a:lvl4pPr marL="1828800" marR="0" lvl="3" indent="-355600" algn="l" rtl="0">
              <a:spcBef>
                <a:spcPts val="400"/>
              </a:spcBef>
              <a:spcAft>
                <a:spcPts val="0"/>
              </a:spcAft>
              <a:buClr>
                <a:srgbClr val="3D2008"/>
              </a:buClr>
              <a:buSzPts val="2000"/>
              <a:buFont typeface="Tahoma"/>
              <a:buChar char="–"/>
              <a:defRPr sz="2000" b="0" i="0" u="none" strike="noStrike" cap="none">
                <a:solidFill>
                  <a:srgbClr val="3D2008"/>
                </a:solidFill>
                <a:latin typeface="Tahoma"/>
                <a:ea typeface="Tahoma"/>
                <a:cs typeface="Tahoma"/>
                <a:sym typeface="Tahoma"/>
              </a:defRPr>
            </a:lvl4pPr>
            <a:lvl5pPr marL="2286000" marR="0" lvl="4" indent="-355600" algn="l" rtl="0">
              <a:spcBef>
                <a:spcPts val="400"/>
              </a:spcBef>
              <a:spcAft>
                <a:spcPts val="0"/>
              </a:spcAft>
              <a:buClr>
                <a:srgbClr val="3D2008"/>
              </a:buClr>
              <a:buSzPts val="2000"/>
              <a:buFont typeface="Tahoma"/>
              <a:buChar char="»"/>
              <a:defRPr sz="2000" b="0" i="0" u="none" strike="noStrike" cap="none">
                <a:solidFill>
                  <a:srgbClr val="3D2008"/>
                </a:solidFill>
                <a:latin typeface="Tahoma"/>
                <a:ea typeface="Tahoma"/>
                <a:cs typeface="Tahoma"/>
                <a:sym typeface="Tahoma"/>
              </a:defRPr>
            </a:lvl5pPr>
            <a:lvl6pPr marL="2743200" marR="0" lvl="5"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6pPr>
            <a:lvl7pPr marL="3200400" marR="0" lvl="6"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7pPr>
            <a:lvl8pPr marL="3657600" marR="0" lvl="7"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8pPr>
            <a:lvl9pPr marL="4114800" marR="0" lvl="8" indent="-355600" algn="l" rtl="0">
              <a:spcBef>
                <a:spcPts val="400"/>
              </a:spcBef>
              <a:spcAft>
                <a:spcPts val="0"/>
              </a:spcAft>
              <a:buClr>
                <a:srgbClr val="3D2008"/>
              </a:buClr>
              <a:buSzPts val="2000"/>
              <a:buFont typeface="Arial"/>
              <a:buChar char="»"/>
              <a:defRPr sz="2000" b="0" i="0" u="none" strike="noStrike" cap="none">
                <a:solidFill>
                  <a:srgbClr val="3D2008"/>
                </a:solidFill>
                <a:latin typeface="Arial"/>
                <a:ea typeface="Arial"/>
                <a:cs typeface="Arial"/>
                <a:sym typeface="Arial"/>
              </a:defRPr>
            </a:lvl9pPr>
          </a:lstStyle>
          <a:p>
            <a:endParaRPr/>
          </a:p>
        </p:txBody>
      </p:sp>
      <p:pic>
        <p:nvPicPr>
          <p:cNvPr id="13" name="Google Shape;13;p78"/>
          <p:cNvPicPr preferRelativeResize="0"/>
          <p:nvPr/>
        </p:nvPicPr>
        <p:blipFill rotWithShape="1">
          <a:blip r:embed="rId13">
            <a:alphaModFix/>
          </a:blip>
          <a:srcRect/>
          <a:stretch/>
        </p:blipFill>
        <p:spPr>
          <a:xfrm>
            <a:off x="7573963" y="4838700"/>
            <a:ext cx="998537" cy="793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pic>
        <p:nvPicPr>
          <p:cNvPr id="56" name="Google Shape;56;p80" descr="trust_ppt_bg3"/>
          <p:cNvPicPr preferRelativeResize="0"/>
          <p:nvPr/>
        </p:nvPicPr>
        <p:blipFill rotWithShape="1">
          <a:blip r:embed="rId11">
            <a:alphaModFix/>
          </a:blip>
          <a:srcRect/>
          <a:stretch/>
        </p:blipFill>
        <p:spPr>
          <a:xfrm>
            <a:off x="0" y="0"/>
            <a:ext cx="9144000" cy="5715000"/>
          </a:xfrm>
          <a:prstGeom prst="rect">
            <a:avLst/>
          </a:prstGeom>
          <a:noFill/>
          <a:ln>
            <a:noFill/>
          </a:ln>
        </p:spPr>
      </p:pic>
      <p:sp>
        <p:nvSpPr>
          <p:cNvPr id="57" name="Google Shape;57;p80"/>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1pPr>
            <a:lvl2pPr marR="0" lvl="1"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2pPr>
            <a:lvl3pPr marR="0" lvl="2"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3pPr>
            <a:lvl4pPr marR="0" lvl="3"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4pPr>
            <a:lvl5pPr marR="0" lvl="4"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5pPr>
            <a:lvl6pPr marR="0" lvl="5"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6pPr>
            <a:lvl7pPr marR="0" lvl="6"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7pPr>
            <a:lvl8pPr marR="0" lvl="7"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8pPr>
            <a:lvl9pPr marR="0" lvl="8" algn="ctr" rtl="0">
              <a:spcBef>
                <a:spcPts val="0"/>
              </a:spcBef>
              <a:spcAft>
                <a:spcPts val="0"/>
              </a:spcAft>
              <a:buSzPts val="1400"/>
              <a:buNone/>
              <a:defRPr sz="4400" b="0" i="0" u="none" strike="noStrike" cap="none">
                <a:solidFill>
                  <a:srgbClr val="3BACCF"/>
                </a:solidFill>
                <a:latin typeface="Tahoma"/>
                <a:ea typeface="Tahoma"/>
                <a:cs typeface="Tahoma"/>
                <a:sym typeface="Tahoma"/>
              </a:defRPr>
            </a:lvl9pPr>
          </a:lstStyle>
          <a:p>
            <a:endParaRPr/>
          </a:p>
        </p:txBody>
      </p:sp>
      <p:sp>
        <p:nvSpPr>
          <p:cNvPr id="58" name="Google Shape;58;p80"/>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ahoma"/>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dk1"/>
              </a:buClr>
              <a:buSzPts val="2800"/>
              <a:buFont typeface="Tahoma"/>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pic>
        <p:nvPicPr>
          <p:cNvPr id="59" name="Google Shape;59;p80"/>
          <p:cNvPicPr preferRelativeResize="0"/>
          <p:nvPr/>
        </p:nvPicPr>
        <p:blipFill rotWithShape="1">
          <a:blip r:embed="rId12">
            <a:alphaModFix/>
          </a:blip>
          <a:srcRect/>
          <a:stretch/>
        </p:blipFill>
        <p:spPr>
          <a:xfrm>
            <a:off x="7573963" y="4838700"/>
            <a:ext cx="998537" cy="793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90" descr="trust_ppt_bg2"/>
          <p:cNvPicPr preferRelativeResize="0"/>
          <p:nvPr/>
        </p:nvPicPr>
        <p:blipFill rotWithShape="1">
          <a:blip r:embed="rId11">
            <a:alphaModFix/>
          </a:blip>
          <a:srcRect/>
          <a:stretch/>
        </p:blipFill>
        <p:spPr>
          <a:xfrm>
            <a:off x="0" y="0"/>
            <a:ext cx="9144000" cy="5715000"/>
          </a:xfrm>
          <a:prstGeom prst="rect">
            <a:avLst/>
          </a:prstGeom>
          <a:noFill/>
          <a:ln>
            <a:noFill/>
          </a:ln>
        </p:spPr>
      </p:pic>
      <p:sp>
        <p:nvSpPr>
          <p:cNvPr id="139" name="Google Shape;139;p90"/>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1pPr>
            <a:lvl2pPr marR="0" lvl="1"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2pPr>
            <a:lvl3pPr marR="0" lvl="2"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3pPr>
            <a:lvl4pPr marR="0" lvl="3"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4pPr>
            <a:lvl5pPr marR="0" lvl="4"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5pPr>
            <a:lvl6pPr marR="0" lvl="5"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6pPr>
            <a:lvl7pPr marR="0" lvl="6"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7pPr>
            <a:lvl8pPr marR="0" lvl="7"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8pPr>
            <a:lvl9pPr marR="0" lvl="8" algn="ctr" rtl="0">
              <a:spcBef>
                <a:spcPts val="0"/>
              </a:spcBef>
              <a:spcAft>
                <a:spcPts val="0"/>
              </a:spcAft>
              <a:buSzPts val="1400"/>
              <a:buNone/>
              <a:defRPr sz="4400" b="0" i="0" u="none" strike="noStrike" cap="none">
                <a:solidFill>
                  <a:srgbClr val="71BF4B"/>
                </a:solidFill>
                <a:latin typeface="Tahoma"/>
                <a:ea typeface="Tahoma"/>
                <a:cs typeface="Tahoma"/>
                <a:sym typeface="Tahoma"/>
              </a:defRPr>
            </a:lvl9pPr>
          </a:lstStyle>
          <a:p>
            <a:endParaRPr/>
          </a:p>
        </p:txBody>
      </p:sp>
      <p:sp>
        <p:nvSpPr>
          <p:cNvPr id="140" name="Google Shape;140;p90"/>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ahoma"/>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dk1"/>
              </a:buClr>
              <a:buSzPts val="2800"/>
              <a:buFont typeface="Tahoma"/>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pic>
        <p:nvPicPr>
          <p:cNvPr id="141" name="Google Shape;141;p90"/>
          <p:cNvPicPr preferRelativeResize="0"/>
          <p:nvPr/>
        </p:nvPicPr>
        <p:blipFill rotWithShape="1">
          <a:blip r:embed="rId12">
            <a:alphaModFix/>
          </a:blip>
          <a:srcRect/>
          <a:stretch/>
        </p:blipFill>
        <p:spPr>
          <a:xfrm>
            <a:off x="7573963" y="4838700"/>
            <a:ext cx="998537" cy="7937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6"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txBox="1">
            <a:spLocks noGrp="1"/>
          </p:cNvSpPr>
          <p:nvPr>
            <p:ph type="ctrTitle"/>
          </p:nvPr>
        </p:nvSpPr>
        <p:spPr>
          <a:xfrm>
            <a:off x="827088" y="1633538"/>
            <a:ext cx="7777162" cy="21891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sv-SE" sz="5400"/>
              <a:t>Records in the cloud</a:t>
            </a:r>
            <a:br>
              <a:rPr lang="sv-SE" sz="4000" b="1"/>
            </a:br>
            <a:r>
              <a:rPr lang="sv-SE" sz="3600" b="1">
                <a:solidFill>
                  <a:srgbClr val="92D050"/>
                </a:solidFill>
              </a:rPr>
              <a:t>Lessons from InterPARES Trust and others</a:t>
            </a:r>
            <a:endParaRPr/>
          </a:p>
        </p:txBody>
      </p:sp>
      <p:sp>
        <p:nvSpPr>
          <p:cNvPr id="183" name="Google Shape;183;p1"/>
          <p:cNvSpPr txBox="1">
            <a:spLocks noGrp="1"/>
          </p:cNvSpPr>
          <p:nvPr>
            <p:ph type="subTitle" idx="1"/>
          </p:nvPr>
        </p:nvSpPr>
        <p:spPr>
          <a:xfrm>
            <a:off x="2268538" y="4297363"/>
            <a:ext cx="6480175" cy="15113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3D2008"/>
              </a:buClr>
              <a:buSzPts val="1800"/>
              <a:buFont typeface="Tahoma"/>
              <a:buNone/>
            </a:pPr>
            <a:r>
              <a:rPr lang="sv-SE" sz="1800" dirty="0"/>
              <a:t>Prof. Erik Borglund</a:t>
            </a:r>
            <a:endParaRPr sz="1800" dirty="0"/>
          </a:p>
          <a:p>
            <a:pPr marL="0" lvl="0" indent="0" algn="r" rtl="0">
              <a:spcBef>
                <a:spcPts val="0"/>
              </a:spcBef>
              <a:spcAft>
                <a:spcPts val="0"/>
              </a:spcAft>
              <a:buClr>
                <a:srgbClr val="834623"/>
              </a:buClr>
              <a:buSzPts val="1800"/>
              <a:buFont typeface="Tahoma"/>
              <a:buNone/>
            </a:pPr>
            <a:r>
              <a:rPr lang="sv-SE" sz="1800" dirty="0">
                <a:solidFill>
                  <a:srgbClr val="834623"/>
                </a:solidFill>
              </a:rPr>
              <a:t> </a:t>
            </a:r>
            <a:endParaRPr dirty="0"/>
          </a:p>
          <a:p>
            <a:pPr marL="0" lvl="0" indent="0" algn="r" rtl="0">
              <a:spcBef>
                <a:spcPts val="360"/>
              </a:spcBef>
              <a:spcAft>
                <a:spcPts val="0"/>
              </a:spcAft>
              <a:buClr>
                <a:srgbClr val="3D2008"/>
              </a:buClr>
              <a:buSzPts val="1800"/>
              <a:buFont typeface="Tahoma"/>
              <a:buNone/>
            </a:pPr>
            <a:r>
              <a:rPr lang="sv-SE" sz="1800" dirty="0"/>
              <a:t>23 May 2025</a:t>
            </a:r>
            <a:endParaRPr sz="1800" dirty="0"/>
          </a:p>
          <a:p>
            <a:pPr marL="0" lvl="0" indent="0" algn="r" rtl="0">
              <a:spcBef>
                <a:spcPts val="360"/>
              </a:spcBef>
              <a:spcAft>
                <a:spcPts val="0"/>
              </a:spcAft>
              <a:buClr>
                <a:srgbClr val="3D2008"/>
              </a:buClr>
              <a:buSzPts val="1800"/>
              <a:buFont typeface="Tahoma"/>
              <a:buNone/>
            </a:pP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five essential elements of cloud computing</a:t>
            </a:r>
            <a:endParaRPr/>
          </a:p>
        </p:txBody>
      </p:sp>
      <p:sp>
        <p:nvSpPr>
          <p:cNvPr id="302" name="Google Shape;302;p21"/>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chemeClr val="dk1"/>
              </a:buClr>
              <a:buSzPts val="3200"/>
              <a:buFont typeface="Tahoma"/>
              <a:buChar char="•"/>
            </a:pPr>
            <a:r>
              <a:rPr lang="sv-SE" dirty="0"/>
              <a:t>On-</a:t>
            </a:r>
            <a:r>
              <a:rPr lang="sv-SE" dirty="0" err="1"/>
              <a:t>demand</a:t>
            </a:r>
            <a:r>
              <a:rPr lang="sv-SE" dirty="0"/>
              <a:t> </a:t>
            </a:r>
            <a:r>
              <a:rPr lang="sv-SE" dirty="0" err="1"/>
              <a:t>self</a:t>
            </a:r>
            <a:r>
              <a:rPr lang="sv-SE" dirty="0"/>
              <a:t>-service</a:t>
            </a:r>
            <a:endParaRPr dirty="0"/>
          </a:p>
          <a:p>
            <a:pPr marL="341313" lvl="0" indent="-341313" algn="l" rtl="0">
              <a:spcBef>
                <a:spcPts val="640"/>
              </a:spcBef>
              <a:spcAft>
                <a:spcPts val="0"/>
              </a:spcAft>
              <a:buClr>
                <a:schemeClr val="dk1"/>
              </a:buClr>
              <a:buSzPts val="3200"/>
              <a:buFont typeface="Tahoma"/>
              <a:buChar char="•"/>
            </a:pPr>
            <a:r>
              <a:rPr lang="sv-SE" dirty="0"/>
              <a:t>Broad </a:t>
            </a:r>
            <a:r>
              <a:rPr lang="sv-SE" dirty="0" err="1"/>
              <a:t>network</a:t>
            </a:r>
            <a:r>
              <a:rPr lang="sv-SE" dirty="0"/>
              <a:t> access</a:t>
            </a:r>
            <a:endParaRPr dirty="0"/>
          </a:p>
          <a:p>
            <a:pPr marL="341313" lvl="0" indent="-341313" algn="l" rtl="0">
              <a:spcBef>
                <a:spcPts val="640"/>
              </a:spcBef>
              <a:spcAft>
                <a:spcPts val="0"/>
              </a:spcAft>
              <a:buClr>
                <a:schemeClr val="dk1"/>
              </a:buClr>
              <a:buSzPts val="3200"/>
              <a:buFont typeface="Tahoma"/>
              <a:buChar char="•"/>
            </a:pPr>
            <a:r>
              <a:rPr lang="sv-SE" dirty="0" err="1"/>
              <a:t>Resource</a:t>
            </a:r>
            <a:r>
              <a:rPr lang="sv-SE" dirty="0"/>
              <a:t> </a:t>
            </a:r>
            <a:r>
              <a:rPr lang="sv-SE" dirty="0" err="1"/>
              <a:t>pooling</a:t>
            </a:r>
            <a:endParaRPr dirty="0"/>
          </a:p>
          <a:p>
            <a:pPr marL="341313" lvl="0" indent="-341313" algn="l" rtl="0">
              <a:spcBef>
                <a:spcPts val="640"/>
              </a:spcBef>
              <a:spcAft>
                <a:spcPts val="0"/>
              </a:spcAft>
              <a:buClr>
                <a:schemeClr val="dk1"/>
              </a:buClr>
              <a:buSzPts val="3200"/>
              <a:buFont typeface="Tahoma"/>
              <a:buChar char="•"/>
            </a:pPr>
            <a:r>
              <a:rPr lang="sv-SE" dirty="0"/>
              <a:t>Rapid </a:t>
            </a:r>
            <a:r>
              <a:rPr lang="sv-SE" dirty="0" err="1"/>
              <a:t>elasticity</a:t>
            </a:r>
            <a:endParaRPr dirty="0"/>
          </a:p>
          <a:p>
            <a:pPr marL="341313" lvl="0" indent="-341313" algn="l" rtl="0">
              <a:spcBef>
                <a:spcPts val="640"/>
              </a:spcBef>
              <a:spcAft>
                <a:spcPts val="0"/>
              </a:spcAft>
              <a:buClr>
                <a:schemeClr val="dk1"/>
              </a:buClr>
              <a:buSzPts val="3200"/>
              <a:buFont typeface="Tahoma"/>
              <a:buChar char="•"/>
            </a:pPr>
            <a:r>
              <a:rPr lang="sv-SE" dirty="0" err="1"/>
              <a:t>Measured</a:t>
            </a:r>
            <a:r>
              <a:rPr lang="sv-SE" dirty="0"/>
              <a:t> Service</a:t>
            </a:r>
            <a:endParaRPr dirty="0"/>
          </a:p>
        </p:txBody>
      </p:sp>
      <p:sp>
        <p:nvSpPr>
          <p:cNvPr id="303" name="Google Shape;303;p21"/>
          <p:cNvSpPr txBox="1"/>
          <p:nvPr/>
        </p:nvSpPr>
        <p:spPr>
          <a:xfrm>
            <a:off x="4632" y="5128180"/>
            <a:ext cx="889698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400" b="0" i="0" u="none" strike="noStrike">
                <a:solidFill>
                  <a:srgbClr val="222222"/>
                </a:solidFill>
                <a:latin typeface="Arial"/>
                <a:ea typeface="Arial"/>
                <a:cs typeface="Arial"/>
                <a:sym typeface="Arial"/>
              </a:rPr>
              <a:t>(Dillon, T., Wu, C., &amp; Chang, E. (2010, April). Cloud computing: issues and challenges. </a:t>
            </a:r>
            <a:endParaRPr/>
          </a:p>
          <a:p>
            <a:pPr marL="0" marR="0" lvl="0" indent="0" algn="l" rtl="0">
              <a:spcBef>
                <a:spcPts val="0"/>
              </a:spcBef>
              <a:spcAft>
                <a:spcPts val="0"/>
              </a:spcAft>
              <a:buNone/>
            </a:pPr>
            <a:r>
              <a:rPr lang="sv-SE" sz="1400" b="0" i="0" u="none" strike="noStrike">
                <a:solidFill>
                  <a:srgbClr val="222222"/>
                </a:solidFill>
                <a:latin typeface="Arial"/>
                <a:ea typeface="Arial"/>
                <a:cs typeface="Arial"/>
                <a:sym typeface="Arial"/>
              </a:rPr>
              <a:t>In </a:t>
            </a:r>
            <a:r>
              <a:rPr lang="sv-SE" sz="1400" b="0" i="1" u="none" strike="noStrike">
                <a:solidFill>
                  <a:srgbClr val="222222"/>
                </a:solidFill>
                <a:latin typeface="Arial"/>
                <a:ea typeface="Arial"/>
                <a:cs typeface="Arial"/>
                <a:sym typeface="Arial"/>
              </a:rPr>
              <a:t>2010 24th IEEE international conference on advanced information networking and applications</a:t>
            </a:r>
            <a:r>
              <a:rPr lang="sv-SE" sz="1400" b="0" i="0" u="none" strike="noStrike">
                <a:solidFill>
                  <a:srgbClr val="222222"/>
                </a:solidFill>
                <a:latin typeface="Arial"/>
                <a:ea typeface="Arial"/>
                <a:cs typeface="Arial"/>
                <a:sym typeface="Arial"/>
              </a:rPr>
              <a:t> (pp. 27-33).)</a:t>
            </a:r>
            <a:endParaRPr sz="1400">
              <a:solidFill>
                <a:schemeClr val="dk1"/>
              </a:solidFill>
              <a:latin typeface="Arial"/>
              <a:ea typeface="Arial"/>
              <a:cs typeface="Arial"/>
              <a:sym typeface="Arial"/>
            </a:endParaRPr>
          </a:p>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Three different services</a:t>
            </a:r>
            <a:endParaRPr/>
          </a:p>
        </p:txBody>
      </p:sp>
      <p:sp>
        <p:nvSpPr>
          <p:cNvPr id="310" name="Google Shape;310;p22"/>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374151"/>
              </a:buClr>
              <a:buSzPts val="2000"/>
              <a:buFont typeface="Tahoma"/>
              <a:buAutoNum type="arabicPeriod"/>
            </a:pPr>
            <a:r>
              <a:rPr lang="sv-SE" sz="2000" b="1" i="0" u="none" strike="noStrike">
                <a:solidFill>
                  <a:srgbClr val="374151"/>
                </a:solidFill>
                <a:latin typeface="Arial"/>
                <a:ea typeface="Arial"/>
                <a:cs typeface="Arial"/>
                <a:sym typeface="Arial"/>
              </a:rPr>
              <a:t>Infrastructure as a Service (IaaS): </a:t>
            </a:r>
            <a:r>
              <a:rPr lang="sv-SE" sz="2000" b="0" i="0" u="none" strike="noStrike">
                <a:solidFill>
                  <a:srgbClr val="374151"/>
                </a:solidFill>
                <a:latin typeface="Arial"/>
                <a:ea typeface="Arial"/>
                <a:cs typeface="Arial"/>
                <a:sym typeface="Arial"/>
              </a:rPr>
              <a:t>This is the most basic cloud service model, where users can rent virtualized computing resources like virtual machines, storage, and networks. Users have more control over the infrastructure but are responsible for managing the operating system and applications.</a:t>
            </a:r>
            <a:endParaRPr/>
          </a:p>
          <a:p>
            <a:pPr marL="341313" lvl="0" indent="-341313" algn="l" rtl="0">
              <a:spcBef>
                <a:spcPts val="400"/>
              </a:spcBef>
              <a:spcAft>
                <a:spcPts val="0"/>
              </a:spcAft>
              <a:buClr>
                <a:srgbClr val="374151"/>
              </a:buClr>
              <a:buSzPts val="2000"/>
              <a:buFont typeface="Tahoma"/>
              <a:buAutoNum type="arabicPeriod"/>
            </a:pPr>
            <a:r>
              <a:rPr lang="sv-SE" sz="2000" b="1" i="0" u="none" strike="noStrike">
                <a:solidFill>
                  <a:srgbClr val="374151"/>
                </a:solidFill>
                <a:latin typeface="Arial"/>
                <a:ea typeface="Arial"/>
                <a:cs typeface="Arial"/>
                <a:sym typeface="Arial"/>
              </a:rPr>
              <a:t>Platform as a Service (PaaS): </a:t>
            </a:r>
            <a:r>
              <a:rPr lang="sv-SE" sz="2000" b="0" i="0" u="none" strike="noStrike">
                <a:solidFill>
                  <a:srgbClr val="374151"/>
                </a:solidFill>
                <a:latin typeface="Arial"/>
                <a:ea typeface="Arial"/>
                <a:cs typeface="Arial"/>
                <a:sym typeface="Arial"/>
              </a:rPr>
              <a:t>PaaS provides a higher level of abstraction, allowing users to develop, deploy, and manage applications without having to worry about the underlying infrastructure. The cloud provider manages the infrastructure, and users focus on coding and application development.</a:t>
            </a:r>
            <a:endParaRPr/>
          </a:p>
          <a:p>
            <a:pPr marL="341313" lvl="0" indent="-341313" algn="l" rtl="0">
              <a:spcBef>
                <a:spcPts val="400"/>
              </a:spcBef>
              <a:spcAft>
                <a:spcPts val="0"/>
              </a:spcAft>
              <a:buClr>
                <a:srgbClr val="374151"/>
              </a:buClr>
              <a:buSzPts val="2000"/>
              <a:buFont typeface="Tahoma"/>
              <a:buAutoNum type="arabicPeriod"/>
            </a:pPr>
            <a:r>
              <a:rPr lang="sv-SE" sz="2000" b="1" i="0" u="none" strike="noStrike">
                <a:solidFill>
                  <a:srgbClr val="374151"/>
                </a:solidFill>
                <a:latin typeface="Arial"/>
                <a:ea typeface="Arial"/>
                <a:cs typeface="Arial"/>
                <a:sym typeface="Arial"/>
              </a:rPr>
              <a:t>Software as a Service (SaaS): </a:t>
            </a:r>
            <a:r>
              <a:rPr lang="sv-SE" sz="2000" b="0" i="0" u="none" strike="noStrike">
                <a:solidFill>
                  <a:srgbClr val="374151"/>
                </a:solidFill>
                <a:latin typeface="Arial"/>
                <a:ea typeface="Arial"/>
                <a:cs typeface="Arial"/>
                <a:sym typeface="Arial"/>
              </a:rPr>
              <a:t>SaaS delivers software applications over the internet on a subscription basis. Users can access and use the software through a web browser without having to install or maintain it locally.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A picture</a:t>
            </a:r>
            <a:endParaRPr/>
          </a:p>
        </p:txBody>
      </p:sp>
      <p:pic>
        <p:nvPicPr>
          <p:cNvPr id="317" name="Google Shape;317;p23" descr="En bild som visar text, skärmbild, Teckensnitt, linje&#10;&#10;Automatiskt genererad beskrivning"/>
          <p:cNvPicPr preferRelativeResize="0"/>
          <p:nvPr/>
        </p:nvPicPr>
        <p:blipFill rotWithShape="1">
          <a:blip r:embed="rId3">
            <a:alphaModFix/>
          </a:blip>
          <a:srcRect/>
          <a:stretch/>
        </p:blipFill>
        <p:spPr>
          <a:xfrm>
            <a:off x="1035874" y="1273324"/>
            <a:ext cx="7639320" cy="3624932"/>
          </a:xfrm>
          <a:prstGeom prst="rect">
            <a:avLst/>
          </a:prstGeom>
          <a:noFill/>
          <a:ln>
            <a:noFill/>
          </a:ln>
        </p:spPr>
      </p:pic>
      <p:sp>
        <p:nvSpPr>
          <p:cNvPr id="318" name="Google Shape;318;p23"/>
          <p:cNvSpPr txBox="1"/>
          <p:nvPr/>
        </p:nvSpPr>
        <p:spPr>
          <a:xfrm>
            <a:off x="107504" y="4929417"/>
            <a:ext cx="8229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b="0" i="0" u="none" strike="noStrike">
                <a:solidFill>
                  <a:srgbClr val="333333"/>
                </a:solidFill>
                <a:latin typeface="Helvetica Neue"/>
                <a:ea typeface="Helvetica Neue"/>
                <a:cs typeface="Helvetica Neue"/>
                <a:sym typeface="Helvetica Neue"/>
              </a:rPr>
              <a:t>J. Surbiryala and C. Rong, "Cloud Computing: History and Overview," </a:t>
            </a:r>
            <a:r>
              <a:rPr lang="sv-SE" sz="1200" b="0" i="1" u="none" strike="noStrike">
                <a:solidFill>
                  <a:srgbClr val="333333"/>
                </a:solidFill>
                <a:latin typeface="Helvetica Neue"/>
                <a:ea typeface="Helvetica Neue"/>
                <a:cs typeface="Helvetica Neue"/>
                <a:sym typeface="Helvetica Neue"/>
              </a:rPr>
              <a:t>2019 IEEE Cloud Summit</a:t>
            </a:r>
            <a:r>
              <a:rPr lang="sv-SE" sz="1200" b="0" i="0" u="none" strike="noStrike">
                <a:solidFill>
                  <a:srgbClr val="333333"/>
                </a:solidFill>
                <a:latin typeface="Helvetica Neue"/>
                <a:ea typeface="Helvetica Neue"/>
                <a:cs typeface="Helvetica Neue"/>
                <a:sym typeface="Helvetica Neue"/>
              </a:rPr>
              <a:t>, Washington, DC, USA, 2019, pp. 1-7, doi: 10.1109/CloudSummit47114.2019.00007</a:t>
            </a:r>
            <a:r>
              <a:rPr lang="sv-SE" sz="1800" b="0" i="0" u="none" strike="noStrike">
                <a:solidFill>
                  <a:srgbClr val="333333"/>
                </a:solidFill>
                <a:latin typeface="Helvetica Neue"/>
                <a:ea typeface="Helvetica Neue"/>
                <a:cs typeface="Helvetica Neue"/>
                <a:sym typeface="Helvetica Neue"/>
              </a:rPr>
              <a:t>.</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4"/>
          <p:cNvSpPr txBox="1">
            <a:spLocks noGrp="1"/>
          </p:cNvSpPr>
          <p:nvPr>
            <p:ph type="title"/>
          </p:nvPr>
        </p:nvSpPr>
        <p:spPr>
          <a:xfrm>
            <a:off x="412168" y="-9482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The various service models</a:t>
            </a:r>
            <a:endParaRPr/>
          </a:p>
        </p:txBody>
      </p:sp>
      <p:pic>
        <p:nvPicPr>
          <p:cNvPr id="324" name="Google Shape;324;p24" descr="En bild som visar text, skärmbild, Teckensnitt, nummer&#10;&#10;Automatiskt genererad beskrivning"/>
          <p:cNvPicPr preferRelativeResize="0">
            <a:picLocks noGrp="1"/>
          </p:cNvPicPr>
          <p:nvPr>
            <p:ph type="body" idx="1"/>
          </p:nvPr>
        </p:nvPicPr>
        <p:blipFill rotWithShape="1">
          <a:blip r:embed="rId3">
            <a:alphaModFix/>
          </a:blip>
          <a:srcRect/>
          <a:stretch/>
        </p:blipFill>
        <p:spPr>
          <a:xfrm>
            <a:off x="1115616" y="689328"/>
            <a:ext cx="7382002" cy="4790159"/>
          </a:xfrm>
          <a:prstGeom prst="rect">
            <a:avLst/>
          </a:prstGeom>
          <a:noFill/>
          <a:ln>
            <a:noFill/>
          </a:ln>
        </p:spPr>
      </p:pic>
      <p:sp>
        <p:nvSpPr>
          <p:cNvPr id="325" name="Google Shape;325;p24"/>
          <p:cNvSpPr txBox="1"/>
          <p:nvPr/>
        </p:nvSpPr>
        <p:spPr>
          <a:xfrm>
            <a:off x="650934" y="5377780"/>
            <a:ext cx="833629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b="0" i="0" u="none" strike="noStrike">
                <a:solidFill>
                  <a:srgbClr val="333333"/>
                </a:solidFill>
                <a:latin typeface="Helvetica Neue"/>
                <a:ea typeface="Helvetica Neue"/>
                <a:cs typeface="Helvetica Neue"/>
                <a:sym typeface="Helvetica Neue"/>
              </a:rPr>
              <a:t>J. Surbiryala and C. Rong, "Cloud Computing: History and Overview," </a:t>
            </a:r>
            <a:r>
              <a:rPr lang="sv-SE" sz="1000" b="0" i="1" u="none" strike="noStrike">
                <a:solidFill>
                  <a:srgbClr val="333333"/>
                </a:solidFill>
                <a:latin typeface="Helvetica Neue"/>
                <a:ea typeface="Helvetica Neue"/>
                <a:cs typeface="Helvetica Neue"/>
                <a:sym typeface="Helvetica Neue"/>
              </a:rPr>
              <a:t>2019 IEEE Cloud Summit</a:t>
            </a:r>
            <a:r>
              <a:rPr lang="sv-SE" sz="1000" b="0" i="0" u="none" strike="noStrike">
                <a:solidFill>
                  <a:srgbClr val="333333"/>
                </a:solidFill>
                <a:latin typeface="Helvetica Neue"/>
                <a:ea typeface="Helvetica Neue"/>
                <a:cs typeface="Helvetica Neue"/>
                <a:sym typeface="Helvetica Neue"/>
              </a:rPr>
              <a:t>, Washington, DC, USA, 2019, pp. 1-7, doi: 10.1109/CloudSummit47114.2019.00007</a:t>
            </a:r>
            <a:endParaRPr sz="1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4"/>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Some perspective from 2014-15</a:t>
            </a:r>
            <a:endParaRPr/>
          </a:p>
        </p:txBody>
      </p:sp>
      <p:sp>
        <p:nvSpPr>
          <p:cNvPr id="394" name="Google Shape;394;p34"/>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chemeClr val="dk1"/>
              </a:buClr>
              <a:buSzPts val="3200"/>
              <a:buFont typeface="Tahoma"/>
              <a:buChar char="•"/>
            </a:pPr>
            <a:r>
              <a:rPr lang="sv-SE"/>
              <a:t>The cloud was still new and yet not well studied</a:t>
            </a:r>
            <a:endParaRPr/>
          </a:p>
          <a:p>
            <a:pPr marL="341313" lvl="0" indent="-341313" algn="l" rtl="0">
              <a:spcBef>
                <a:spcPts val="640"/>
              </a:spcBef>
              <a:spcAft>
                <a:spcPts val="0"/>
              </a:spcAft>
              <a:buClr>
                <a:schemeClr val="dk1"/>
              </a:buClr>
              <a:buSzPts val="3200"/>
              <a:buFont typeface="Tahoma"/>
              <a:buChar char="•"/>
            </a:pPr>
            <a:r>
              <a:rPr lang="sv-SE"/>
              <a:t>A Swedish study</a:t>
            </a:r>
            <a:endParaRPr/>
          </a:p>
          <a:p>
            <a:pPr marL="741363" lvl="1" indent="-284163" algn="l" rtl="0">
              <a:spcBef>
                <a:spcPts val="560"/>
              </a:spcBef>
              <a:spcAft>
                <a:spcPts val="0"/>
              </a:spcAft>
              <a:buClr>
                <a:schemeClr val="dk1"/>
              </a:buClr>
              <a:buSzPts val="2800"/>
              <a:buFont typeface="Tahoma"/>
              <a:buChar char="–"/>
            </a:pPr>
            <a:r>
              <a:rPr lang="sv-SE"/>
              <a:t>12 archivists</a:t>
            </a:r>
            <a:endParaRPr/>
          </a:p>
          <a:p>
            <a:pPr marL="741363" lvl="1" indent="-284163" algn="l" rtl="0">
              <a:spcBef>
                <a:spcPts val="560"/>
              </a:spcBef>
              <a:spcAft>
                <a:spcPts val="0"/>
              </a:spcAft>
              <a:buClr>
                <a:schemeClr val="dk1"/>
              </a:buClr>
              <a:buSzPts val="2800"/>
              <a:buFont typeface="Tahoma"/>
              <a:buChar char="–"/>
            </a:pPr>
            <a:r>
              <a:rPr lang="sv-SE"/>
              <a:t>Interviews</a:t>
            </a:r>
            <a:endParaRPr/>
          </a:p>
          <a:p>
            <a:pPr marL="741363" lvl="1" indent="-284163" algn="l" rtl="0">
              <a:spcBef>
                <a:spcPts val="560"/>
              </a:spcBef>
              <a:spcAft>
                <a:spcPts val="0"/>
              </a:spcAft>
              <a:buClr>
                <a:schemeClr val="dk1"/>
              </a:buClr>
              <a:buSzPts val="2800"/>
              <a:buFont typeface="Tahoma"/>
              <a:buChar char="–"/>
            </a:pPr>
            <a:r>
              <a:rPr lang="sv-SE"/>
              <a:t>Transcribed and analyzed</a:t>
            </a:r>
            <a:endParaRPr/>
          </a:p>
          <a:p>
            <a:pPr marL="341313" lvl="0" indent="-138113" algn="l" rtl="0">
              <a:spcBef>
                <a:spcPts val="640"/>
              </a:spcBef>
              <a:spcAft>
                <a:spcPts val="0"/>
              </a:spcAft>
              <a:buClr>
                <a:schemeClr val="dk1"/>
              </a:buClr>
              <a:buSzPts val="3200"/>
              <a:buFont typeface="Tahoma"/>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Challenges I</a:t>
            </a:r>
            <a:endParaRPr/>
          </a:p>
        </p:txBody>
      </p:sp>
      <p:sp>
        <p:nvSpPr>
          <p:cNvPr id="400" name="Google Shape;400;p35"/>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211E1E"/>
              </a:buClr>
              <a:buSzPts val="2000"/>
              <a:buFont typeface="Tahoma"/>
              <a:buChar char="•"/>
            </a:pPr>
            <a:r>
              <a:rPr lang="sv-SE" sz="2000" b="1">
                <a:solidFill>
                  <a:srgbClr val="211E1E"/>
                </a:solidFill>
              </a:rPr>
              <a:t>Long-term perspective. </a:t>
            </a:r>
            <a:r>
              <a:rPr lang="sv-SE" sz="2000">
                <a:solidFill>
                  <a:srgbClr val="211E1E"/>
                </a:solidFill>
              </a:rPr>
              <a:t>How long can cloud service providers guarantee the service? How can we guarantee that the information stored in a cloud service today can also be accessible and useful in the future? </a:t>
            </a:r>
            <a:endParaRPr sz="2000"/>
          </a:p>
          <a:p>
            <a:pPr marL="341313" lvl="0" indent="-341313" algn="l" rtl="0">
              <a:spcBef>
                <a:spcPts val="400"/>
              </a:spcBef>
              <a:spcAft>
                <a:spcPts val="0"/>
              </a:spcAft>
              <a:buClr>
                <a:srgbClr val="211E1E"/>
              </a:buClr>
              <a:buSzPts val="2000"/>
              <a:buFont typeface="Tahoma"/>
              <a:buChar char="•"/>
            </a:pPr>
            <a:r>
              <a:rPr lang="sv-SE" sz="2000" b="1">
                <a:solidFill>
                  <a:srgbClr val="211E1E"/>
                </a:solidFill>
              </a:rPr>
              <a:t>Knowledge. </a:t>
            </a:r>
            <a:r>
              <a:rPr lang="sv-SE" sz="2000">
                <a:solidFill>
                  <a:srgbClr val="211E1E"/>
                </a:solidFill>
              </a:rPr>
              <a:t>Archivists do not have enough competence and knowledge about cloud services and IT to be able to define the requirements for a cloud service. There is a risk that due to this low level of knowledge the organization’s IT department will assume responsibility for the written contract between the cloud service provider and the organization. </a:t>
            </a:r>
            <a:endParaRPr sz="2000"/>
          </a:p>
          <a:p>
            <a:pPr marL="341313" lvl="0" indent="-138113" algn="l" rtl="0">
              <a:spcBef>
                <a:spcPts val="640"/>
              </a:spcBef>
              <a:spcAft>
                <a:spcPts val="0"/>
              </a:spcAft>
              <a:buClr>
                <a:schemeClr val="dk1"/>
              </a:buClr>
              <a:buSzPts val="3200"/>
              <a:buFont typeface="Tahoma"/>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6"/>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Challenges II</a:t>
            </a:r>
            <a:endParaRPr/>
          </a:p>
        </p:txBody>
      </p:sp>
      <p:sp>
        <p:nvSpPr>
          <p:cNvPr id="406" name="Google Shape;406;p36"/>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211E1E"/>
              </a:buClr>
              <a:buSzPts val="2000"/>
              <a:buFont typeface="Arial"/>
              <a:buChar char="•"/>
            </a:pPr>
            <a:r>
              <a:rPr lang="sv-SE" sz="2000" b="1">
                <a:solidFill>
                  <a:srgbClr val="211E1E"/>
                </a:solidFill>
                <a:latin typeface="Arial"/>
                <a:ea typeface="Arial"/>
                <a:cs typeface="Arial"/>
                <a:sym typeface="Arial"/>
              </a:rPr>
              <a:t>Black box syndrome.</a:t>
            </a:r>
            <a:r>
              <a:rPr lang="sv-SE" sz="2000">
                <a:solidFill>
                  <a:srgbClr val="211E1E"/>
                </a:solidFill>
                <a:latin typeface="Arial"/>
                <a:ea typeface="Arial"/>
                <a:cs typeface="Arial"/>
                <a:sym typeface="Arial"/>
              </a:rPr>
              <a:t> Even if the cloud service provider gives several customer business references, they still resemble a black box service. For a potential customer, it is very difficult to verify and check that the cloud service provider really can do what they claim. It is also very difficult to check that the cloud service provider has the relevant technical systems for long-term preservation. </a:t>
            </a:r>
            <a:endParaRPr sz="2000"/>
          </a:p>
          <a:p>
            <a:pPr marL="341313" lvl="0" indent="-341313" algn="l" rtl="0">
              <a:spcBef>
                <a:spcPts val="400"/>
              </a:spcBef>
              <a:spcAft>
                <a:spcPts val="0"/>
              </a:spcAft>
              <a:buClr>
                <a:srgbClr val="211E1E"/>
              </a:buClr>
              <a:buSzPts val="2000"/>
              <a:buFont typeface="Arial"/>
              <a:buChar char="•"/>
            </a:pPr>
            <a:r>
              <a:rPr lang="sv-SE" sz="2000" b="1">
                <a:solidFill>
                  <a:srgbClr val="211E1E"/>
                </a:solidFill>
                <a:latin typeface="Arial"/>
                <a:ea typeface="Arial"/>
                <a:cs typeface="Arial"/>
                <a:sym typeface="Arial"/>
              </a:rPr>
              <a:t>Information security</a:t>
            </a:r>
            <a:r>
              <a:rPr lang="sv-SE" sz="2000">
                <a:solidFill>
                  <a:srgbClr val="211E1E"/>
                </a:solidFill>
                <a:latin typeface="Arial"/>
                <a:ea typeface="Arial"/>
                <a:cs typeface="Arial"/>
                <a:sym typeface="Arial"/>
              </a:rPr>
              <a:t>. Managing information security is a challenge when information is managed in a cloud service and the ‘‘information owner’’ does not have physical access to the information. </a:t>
            </a:r>
            <a:endParaRPr sz="2000"/>
          </a:p>
          <a:p>
            <a:pPr marL="341313" lvl="0" indent="-214313" algn="l" rtl="0">
              <a:spcBef>
                <a:spcPts val="400"/>
              </a:spcBef>
              <a:spcAft>
                <a:spcPts val="0"/>
              </a:spcAft>
              <a:buClr>
                <a:schemeClr val="dk1"/>
              </a:buClr>
              <a:buSzPts val="2000"/>
              <a:buFont typeface="Tahoma"/>
              <a:buNone/>
            </a:pP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7"/>
          <p:cNvSpPr txBox="1">
            <a:spLocks noGrp="1"/>
          </p:cNvSpPr>
          <p:nvPr>
            <p:ph type="title"/>
          </p:nvPr>
        </p:nvSpPr>
        <p:spPr>
          <a:xfrm>
            <a:off x="457200" y="0"/>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dirty="0"/>
              <a:t>Trust in the </a:t>
            </a:r>
            <a:r>
              <a:rPr lang="sv-SE" dirty="0" err="1"/>
              <a:t>cloud</a:t>
            </a:r>
            <a:r>
              <a:rPr lang="sv-SE" dirty="0"/>
              <a:t> </a:t>
            </a:r>
            <a:r>
              <a:rPr lang="sv-SE" dirty="0" err="1"/>
              <a:t>provider</a:t>
            </a:r>
            <a:endParaRPr dirty="0"/>
          </a:p>
        </p:txBody>
      </p:sp>
      <p:sp>
        <p:nvSpPr>
          <p:cNvPr id="412" name="Google Shape;412;p37"/>
          <p:cNvSpPr txBox="1">
            <a:spLocks noGrp="1"/>
          </p:cNvSpPr>
          <p:nvPr>
            <p:ph type="body" idx="1"/>
          </p:nvPr>
        </p:nvSpPr>
        <p:spPr>
          <a:xfrm>
            <a:off x="468313" y="896112"/>
            <a:ext cx="8229600" cy="4233101"/>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211E1E"/>
              </a:buClr>
              <a:buSzPts val="2300"/>
              <a:buFont typeface="Arial"/>
              <a:buChar char="•"/>
            </a:pPr>
            <a:r>
              <a:rPr lang="sv-SE" sz="2200" dirty="0">
                <a:solidFill>
                  <a:srgbClr val="211E1E"/>
                </a:solidFill>
                <a:latin typeface="Arial"/>
                <a:ea typeface="Arial"/>
                <a:cs typeface="Arial"/>
                <a:sym typeface="Arial"/>
              </a:rPr>
              <a:t>Relationship </a:t>
            </a:r>
            <a:r>
              <a:rPr lang="sv-SE" sz="2200" dirty="0" err="1">
                <a:solidFill>
                  <a:srgbClr val="211E1E"/>
                </a:solidFill>
                <a:latin typeface="Arial"/>
                <a:ea typeface="Arial"/>
                <a:cs typeface="Arial"/>
                <a:sym typeface="Arial"/>
              </a:rPr>
              <a:t>with</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cloud</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provider</a:t>
            </a:r>
            <a:r>
              <a:rPr lang="sv-SE" sz="2200" dirty="0">
                <a:solidFill>
                  <a:srgbClr val="211E1E"/>
                </a:solidFill>
                <a:latin typeface="Arial"/>
                <a:ea typeface="Arial"/>
                <a:cs typeface="Arial"/>
                <a:sym typeface="Arial"/>
              </a:rPr>
              <a:t>—a relationship </a:t>
            </a:r>
            <a:r>
              <a:rPr lang="sv-SE" sz="2200" dirty="0" err="1">
                <a:solidFill>
                  <a:srgbClr val="211E1E"/>
                </a:solidFill>
                <a:latin typeface="Arial"/>
                <a:ea typeface="Arial"/>
                <a:cs typeface="Arial"/>
                <a:sym typeface="Arial"/>
              </a:rPr>
              <a:t>that</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exists</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between</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user</a:t>
            </a:r>
            <a:r>
              <a:rPr lang="sv-SE" sz="2200" dirty="0">
                <a:solidFill>
                  <a:srgbClr val="211E1E"/>
                </a:solidFill>
                <a:latin typeface="Arial"/>
                <a:ea typeface="Arial"/>
                <a:cs typeface="Arial"/>
                <a:sym typeface="Arial"/>
              </a:rPr>
              <a:t> and the </a:t>
            </a:r>
            <a:r>
              <a:rPr lang="sv-SE" sz="2200" dirty="0" err="1">
                <a:solidFill>
                  <a:srgbClr val="211E1E"/>
                </a:solidFill>
                <a:latin typeface="Arial"/>
                <a:ea typeface="Arial"/>
                <a:cs typeface="Arial"/>
                <a:sym typeface="Arial"/>
              </a:rPr>
              <a:t>provider</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of</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cloud</a:t>
            </a:r>
            <a:r>
              <a:rPr lang="sv-SE" sz="2200" dirty="0">
                <a:solidFill>
                  <a:srgbClr val="211E1E"/>
                </a:solidFill>
                <a:latin typeface="Arial"/>
                <a:ea typeface="Arial"/>
                <a:cs typeface="Arial"/>
                <a:sym typeface="Arial"/>
              </a:rPr>
              <a:t> service. </a:t>
            </a:r>
            <a:endParaRPr sz="2200" dirty="0"/>
          </a:p>
          <a:p>
            <a:pPr marL="341313" lvl="0" indent="-341313" algn="l" rtl="0">
              <a:spcBef>
                <a:spcPts val="460"/>
              </a:spcBef>
              <a:spcAft>
                <a:spcPts val="0"/>
              </a:spcAft>
              <a:buClr>
                <a:srgbClr val="211E1E"/>
              </a:buClr>
              <a:buSzPts val="2300"/>
              <a:buFont typeface="Arial"/>
              <a:buChar char="•"/>
            </a:pPr>
            <a:r>
              <a:rPr lang="sv-SE" sz="2200" dirty="0">
                <a:solidFill>
                  <a:srgbClr val="211E1E"/>
                </a:solidFill>
                <a:latin typeface="Arial"/>
                <a:ea typeface="Arial"/>
                <a:cs typeface="Arial"/>
                <a:sym typeface="Arial"/>
              </a:rPr>
              <a:t>Trust is </a:t>
            </a:r>
            <a:r>
              <a:rPr lang="sv-SE" sz="2200" dirty="0" err="1">
                <a:solidFill>
                  <a:srgbClr val="211E1E"/>
                </a:solidFill>
                <a:latin typeface="Arial"/>
                <a:ea typeface="Arial"/>
                <a:cs typeface="Arial"/>
                <a:sym typeface="Arial"/>
              </a:rPr>
              <a:t>also</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expected</a:t>
            </a:r>
            <a:r>
              <a:rPr lang="sv-SE" sz="2200" dirty="0">
                <a:solidFill>
                  <a:srgbClr val="211E1E"/>
                </a:solidFill>
                <a:latin typeface="Arial"/>
                <a:ea typeface="Arial"/>
                <a:cs typeface="Arial"/>
                <a:sym typeface="Arial"/>
              </a:rPr>
              <a:t> to be </a:t>
            </a:r>
            <a:r>
              <a:rPr lang="sv-SE" sz="2200" dirty="0" err="1">
                <a:solidFill>
                  <a:srgbClr val="211E1E"/>
                </a:solidFill>
                <a:latin typeface="Arial"/>
                <a:ea typeface="Arial"/>
                <a:cs typeface="Arial"/>
                <a:sym typeface="Arial"/>
              </a:rPr>
              <a:t>easier</a:t>
            </a:r>
            <a:r>
              <a:rPr lang="sv-SE" sz="2200" dirty="0">
                <a:solidFill>
                  <a:srgbClr val="211E1E"/>
                </a:solidFill>
                <a:latin typeface="Arial"/>
                <a:ea typeface="Arial"/>
                <a:cs typeface="Arial"/>
                <a:sym typeface="Arial"/>
              </a:rPr>
              <a:t> to </a:t>
            </a:r>
            <a:r>
              <a:rPr lang="sv-SE" sz="2200" dirty="0" err="1">
                <a:solidFill>
                  <a:srgbClr val="211E1E"/>
                </a:solidFill>
                <a:latin typeface="Arial"/>
                <a:ea typeface="Arial"/>
                <a:cs typeface="Arial"/>
                <a:sym typeface="Arial"/>
              </a:rPr>
              <a:t>achieve</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if</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cloud</a:t>
            </a:r>
            <a:r>
              <a:rPr lang="sv-SE" sz="2200" dirty="0">
                <a:solidFill>
                  <a:srgbClr val="211E1E"/>
                </a:solidFill>
                <a:latin typeface="Arial"/>
                <a:ea typeface="Arial"/>
                <a:cs typeface="Arial"/>
                <a:sym typeface="Arial"/>
              </a:rPr>
              <a:t> service </a:t>
            </a:r>
            <a:r>
              <a:rPr lang="sv-SE" sz="2200" dirty="0" err="1">
                <a:solidFill>
                  <a:srgbClr val="211E1E"/>
                </a:solidFill>
                <a:latin typeface="Arial"/>
                <a:ea typeface="Arial"/>
                <a:cs typeface="Arial"/>
                <a:sym typeface="Arial"/>
              </a:rPr>
              <a:t>provider</a:t>
            </a:r>
            <a:r>
              <a:rPr lang="sv-SE" sz="2200" dirty="0">
                <a:solidFill>
                  <a:srgbClr val="211E1E"/>
                </a:solidFill>
                <a:latin typeface="Arial"/>
                <a:ea typeface="Arial"/>
                <a:cs typeface="Arial"/>
                <a:sym typeface="Arial"/>
              </a:rPr>
              <a:t> is </a:t>
            </a:r>
            <a:r>
              <a:rPr lang="sv-SE" sz="2200" dirty="0" err="1">
                <a:solidFill>
                  <a:srgbClr val="211E1E"/>
                </a:solidFill>
                <a:latin typeface="Arial"/>
                <a:ea typeface="Arial"/>
                <a:cs typeface="Arial"/>
                <a:sym typeface="Arial"/>
              </a:rPr>
              <a:t>close</a:t>
            </a:r>
            <a:r>
              <a:rPr lang="sv-SE" sz="2200" dirty="0">
                <a:solidFill>
                  <a:srgbClr val="211E1E"/>
                </a:solidFill>
                <a:latin typeface="Arial"/>
                <a:ea typeface="Arial"/>
                <a:cs typeface="Arial"/>
                <a:sym typeface="Arial"/>
              </a:rPr>
              <a:t> to the </a:t>
            </a:r>
            <a:r>
              <a:rPr lang="sv-SE" sz="2200" dirty="0" err="1">
                <a:solidFill>
                  <a:srgbClr val="211E1E"/>
                </a:solidFill>
                <a:latin typeface="Arial"/>
                <a:ea typeface="Arial"/>
                <a:cs typeface="Arial"/>
                <a:sym typeface="Arial"/>
              </a:rPr>
              <a:t>client</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organization</a:t>
            </a:r>
            <a:r>
              <a:rPr lang="sv-SE" sz="2200" dirty="0">
                <a:solidFill>
                  <a:srgbClr val="211E1E"/>
                </a:solidFill>
                <a:latin typeface="Arial"/>
                <a:ea typeface="Arial"/>
                <a:cs typeface="Arial"/>
                <a:sym typeface="Arial"/>
              </a:rPr>
              <a:t>. In </a:t>
            </a:r>
            <a:r>
              <a:rPr lang="sv-SE" sz="2200" dirty="0" err="1">
                <a:solidFill>
                  <a:srgbClr val="211E1E"/>
                </a:solidFill>
                <a:latin typeface="Arial"/>
                <a:ea typeface="Arial"/>
                <a:cs typeface="Arial"/>
                <a:sym typeface="Arial"/>
              </a:rPr>
              <a:t>other</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words</a:t>
            </a:r>
            <a:r>
              <a:rPr lang="sv-SE" sz="2200" dirty="0">
                <a:solidFill>
                  <a:srgbClr val="211E1E"/>
                </a:solidFill>
                <a:latin typeface="Arial"/>
                <a:ea typeface="Arial"/>
                <a:cs typeface="Arial"/>
                <a:sym typeface="Arial"/>
              </a:rPr>
              <a:t>, the perception </a:t>
            </a:r>
            <a:r>
              <a:rPr lang="sv-SE" sz="2200" dirty="0" err="1">
                <a:solidFill>
                  <a:srgbClr val="211E1E"/>
                </a:solidFill>
                <a:latin typeface="Arial"/>
                <a:ea typeface="Arial"/>
                <a:cs typeface="Arial"/>
                <a:sym typeface="Arial"/>
              </a:rPr>
              <a:t>of</a:t>
            </a:r>
            <a:r>
              <a:rPr lang="sv-SE" sz="2200" dirty="0">
                <a:solidFill>
                  <a:srgbClr val="211E1E"/>
                </a:solidFill>
                <a:latin typeface="Arial"/>
                <a:ea typeface="Arial"/>
                <a:cs typeface="Arial"/>
                <a:sym typeface="Arial"/>
              </a:rPr>
              <a:t> trust </a:t>
            </a:r>
            <a:r>
              <a:rPr lang="sv-SE" sz="2200" dirty="0" err="1">
                <a:solidFill>
                  <a:srgbClr val="211E1E"/>
                </a:solidFill>
                <a:latin typeface="Arial"/>
                <a:ea typeface="Arial"/>
                <a:cs typeface="Arial"/>
                <a:sym typeface="Arial"/>
              </a:rPr>
              <a:t>can</a:t>
            </a:r>
            <a:r>
              <a:rPr lang="sv-SE" sz="2200" dirty="0">
                <a:solidFill>
                  <a:srgbClr val="211E1E"/>
                </a:solidFill>
                <a:latin typeface="Arial"/>
                <a:ea typeface="Arial"/>
                <a:cs typeface="Arial"/>
                <a:sym typeface="Arial"/>
              </a:rPr>
              <a:t> be </a:t>
            </a:r>
            <a:r>
              <a:rPr lang="sv-SE" sz="2200" dirty="0" err="1">
                <a:solidFill>
                  <a:srgbClr val="211E1E"/>
                </a:solidFill>
                <a:latin typeface="Arial"/>
                <a:ea typeface="Arial"/>
                <a:cs typeface="Arial"/>
                <a:sym typeface="Arial"/>
              </a:rPr>
              <a:t>related</a:t>
            </a:r>
            <a:r>
              <a:rPr lang="sv-SE" sz="2200" dirty="0">
                <a:solidFill>
                  <a:srgbClr val="211E1E"/>
                </a:solidFill>
                <a:latin typeface="Arial"/>
                <a:ea typeface="Arial"/>
                <a:cs typeface="Arial"/>
                <a:sym typeface="Arial"/>
              </a:rPr>
              <a:t> to </a:t>
            </a:r>
            <a:r>
              <a:rPr lang="sv-SE" sz="2200" dirty="0" err="1">
                <a:solidFill>
                  <a:srgbClr val="211E1E"/>
                </a:solidFill>
                <a:latin typeface="Arial"/>
                <a:ea typeface="Arial"/>
                <a:cs typeface="Arial"/>
                <a:sym typeface="Arial"/>
              </a:rPr>
              <a:t>physical</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distance</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between</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customer</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organization</a:t>
            </a:r>
            <a:r>
              <a:rPr lang="sv-SE" sz="2200" dirty="0">
                <a:solidFill>
                  <a:srgbClr val="211E1E"/>
                </a:solidFill>
                <a:latin typeface="Arial"/>
                <a:ea typeface="Arial"/>
                <a:cs typeface="Arial"/>
                <a:sym typeface="Arial"/>
              </a:rPr>
              <a:t>) and the </a:t>
            </a:r>
            <a:r>
              <a:rPr lang="sv-SE" sz="2200" dirty="0" err="1">
                <a:solidFill>
                  <a:srgbClr val="211E1E"/>
                </a:solidFill>
                <a:latin typeface="Arial"/>
                <a:ea typeface="Arial"/>
                <a:cs typeface="Arial"/>
                <a:sym typeface="Arial"/>
              </a:rPr>
              <a:t>cloud</a:t>
            </a:r>
            <a:r>
              <a:rPr lang="sv-SE" sz="2200" dirty="0">
                <a:solidFill>
                  <a:srgbClr val="211E1E"/>
                </a:solidFill>
                <a:latin typeface="Arial"/>
                <a:ea typeface="Arial"/>
                <a:cs typeface="Arial"/>
                <a:sym typeface="Arial"/>
              </a:rPr>
              <a:t> service </a:t>
            </a:r>
            <a:r>
              <a:rPr lang="sv-SE" sz="2200" dirty="0" err="1">
                <a:solidFill>
                  <a:srgbClr val="211E1E"/>
                </a:solidFill>
                <a:latin typeface="Arial"/>
                <a:ea typeface="Arial"/>
                <a:cs typeface="Arial"/>
                <a:sym typeface="Arial"/>
              </a:rPr>
              <a:t>provider</a:t>
            </a:r>
            <a:r>
              <a:rPr lang="sv-SE" sz="2200" dirty="0">
                <a:solidFill>
                  <a:srgbClr val="211E1E"/>
                </a:solidFill>
                <a:latin typeface="Arial"/>
                <a:ea typeface="Arial"/>
                <a:cs typeface="Arial"/>
                <a:sym typeface="Arial"/>
              </a:rPr>
              <a:t>. </a:t>
            </a:r>
            <a:endParaRPr sz="2200" dirty="0"/>
          </a:p>
          <a:p>
            <a:pPr marL="341313" lvl="0" indent="-341313" algn="l" rtl="0">
              <a:spcBef>
                <a:spcPts val="460"/>
              </a:spcBef>
              <a:spcAft>
                <a:spcPts val="0"/>
              </a:spcAft>
              <a:buClr>
                <a:srgbClr val="211E1E"/>
              </a:buClr>
              <a:buSzPts val="2300"/>
              <a:buFont typeface="Arial"/>
              <a:buChar char="•"/>
            </a:pPr>
            <a:r>
              <a:rPr lang="sv-SE" sz="2200" dirty="0">
                <a:solidFill>
                  <a:srgbClr val="211E1E"/>
                </a:solidFill>
                <a:latin typeface="Arial"/>
                <a:ea typeface="Arial"/>
                <a:cs typeface="Arial"/>
                <a:sym typeface="Arial"/>
              </a:rPr>
              <a:t>‘‘</a:t>
            </a:r>
            <a:r>
              <a:rPr lang="sv-SE" sz="2200" dirty="0" err="1">
                <a:solidFill>
                  <a:srgbClr val="211E1E"/>
                </a:solidFill>
                <a:latin typeface="Arial"/>
                <a:ea typeface="Arial"/>
                <a:cs typeface="Arial"/>
                <a:sym typeface="Arial"/>
              </a:rPr>
              <a:t>Can</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we</a:t>
            </a:r>
            <a:r>
              <a:rPr lang="sv-SE" sz="2200" dirty="0">
                <a:solidFill>
                  <a:srgbClr val="211E1E"/>
                </a:solidFill>
                <a:latin typeface="Arial"/>
                <a:ea typeface="Arial"/>
                <a:cs typeface="Arial"/>
                <a:sym typeface="Arial"/>
              </a:rPr>
              <a:t> trust the </a:t>
            </a:r>
            <a:r>
              <a:rPr lang="sv-SE" sz="2200" dirty="0" err="1">
                <a:solidFill>
                  <a:srgbClr val="211E1E"/>
                </a:solidFill>
                <a:latin typeface="Arial"/>
                <a:ea typeface="Arial"/>
                <a:cs typeface="Arial"/>
                <a:sym typeface="Arial"/>
              </a:rPr>
              <a:t>cloud</a:t>
            </a:r>
            <a:r>
              <a:rPr lang="sv-SE" sz="2200" dirty="0">
                <a:solidFill>
                  <a:srgbClr val="211E1E"/>
                </a:solidFill>
                <a:latin typeface="Arial"/>
                <a:ea typeface="Arial"/>
                <a:cs typeface="Arial"/>
                <a:sym typeface="Arial"/>
              </a:rPr>
              <a:t> service </a:t>
            </a:r>
            <a:r>
              <a:rPr lang="sv-SE" sz="2200" dirty="0" err="1">
                <a:solidFill>
                  <a:srgbClr val="211E1E"/>
                </a:solidFill>
                <a:latin typeface="Arial"/>
                <a:ea typeface="Arial"/>
                <a:cs typeface="Arial"/>
                <a:sym typeface="Arial"/>
              </a:rPr>
              <a:t>provider</a:t>
            </a:r>
            <a:r>
              <a:rPr lang="sv-SE" sz="2200" dirty="0">
                <a:solidFill>
                  <a:srgbClr val="211E1E"/>
                </a:solidFill>
                <a:latin typeface="Arial"/>
                <a:ea typeface="Arial"/>
                <a:cs typeface="Arial"/>
                <a:sym typeface="Arial"/>
              </a:rPr>
              <a:t> not to </a:t>
            </a:r>
            <a:r>
              <a:rPr lang="sv-SE" sz="2200" dirty="0" err="1">
                <a:solidFill>
                  <a:srgbClr val="211E1E"/>
                </a:solidFill>
                <a:latin typeface="Arial"/>
                <a:ea typeface="Arial"/>
                <a:cs typeface="Arial"/>
                <a:sym typeface="Arial"/>
              </a:rPr>
              <a:t>give</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away</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stored</a:t>
            </a:r>
            <a:r>
              <a:rPr lang="sv-SE" sz="2200" dirty="0">
                <a:solidFill>
                  <a:srgbClr val="211E1E"/>
                </a:solidFill>
                <a:latin typeface="Arial"/>
                <a:ea typeface="Arial"/>
                <a:cs typeface="Arial"/>
                <a:sym typeface="Arial"/>
              </a:rPr>
              <a:t> information to </a:t>
            </a:r>
            <a:r>
              <a:rPr lang="sv-SE" sz="2200" dirty="0" err="1">
                <a:solidFill>
                  <a:srgbClr val="211E1E"/>
                </a:solidFill>
                <a:latin typeface="Arial"/>
                <a:ea typeface="Arial"/>
                <a:cs typeface="Arial"/>
                <a:sym typeface="Arial"/>
              </a:rPr>
              <a:t>someone</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else</a:t>
            </a:r>
            <a:r>
              <a:rPr lang="sv-SE" sz="2200" dirty="0">
                <a:solidFill>
                  <a:srgbClr val="211E1E"/>
                </a:solidFill>
                <a:latin typeface="Arial"/>
                <a:ea typeface="Arial"/>
                <a:cs typeface="Arial"/>
                <a:sym typeface="Arial"/>
              </a:rPr>
              <a:t>?’ </a:t>
            </a:r>
            <a:endParaRPr sz="2200" dirty="0"/>
          </a:p>
          <a:p>
            <a:pPr marL="341313" lvl="0" indent="-341313" algn="l" rtl="0">
              <a:spcBef>
                <a:spcPts val="460"/>
              </a:spcBef>
              <a:spcAft>
                <a:spcPts val="0"/>
              </a:spcAft>
              <a:buClr>
                <a:srgbClr val="211E1E"/>
              </a:buClr>
              <a:buSzPts val="2300"/>
              <a:buFont typeface="Arial"/>
              <a:buChar char="•"/>
            </a:pPr>
            <a:r>
              <a:rPr lang="sv-SE" sz="2200" dirty="0">
                <a:solidFill>
                  <a:srgbClr val="211E1E"/>
                </a:solidFill>
                <a:latin typeface="Arial"/>
                <a:ea typeface="Arial"/>
                <a:cs typeface="Arial"/>
                <a:sym typeface="Arial"/>
              </a:rPr>
              <a:t>”</a:t>
            </a:r>
            <a:r>
              <a:rPr lang="sv-SE" sz="2200" dirty="0" err="1">
                <a:solidFill>
                  <a:srgbClr val="211E1E"/>
                </a:solidFill>
                <a:latin typeface="Arial"/>
                <a:ea typeface="Arial"/>
                <a:cs typeface="Arial"/>
                <a:sym typeface="Arial"/>
              </a:rPr>
              <a:t>Can</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we</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really</a:t>
            </a:r>
            <a:r>
              <a:rPr lang="sv-SE" sz="2200" dirty="0">
                <a:solidFill>
                  <a:srgbClr val="211E1E"/>
                </a:solidFill>
                <a:latin typeface="Arial"/>
                <a:ea typeface="Arial"/>
                <a:cs typeface="Arial"/>
                <a:sym typeface="Arial"/>
              </a:rPr>
              <a:t> trust </a:t>
            </a:r>
            <a:r>
              <a:rPr lang="sv-SE" sz="2200" dirty="0" err="1">
                <a:solidFill>
                  <a:srgbClr val="211E1E"/>
                </a:solidFill>
                <a:latin typeface="Arial"/>
                <a:ea typeface="Arial"/>
                <a:cs typeface="Arial"/>
                <a:sym typeface="Arial"/>
              </a:rPr>
              <a:t>that</a:t>
            </a:r>
            <a:r>
              <a:rPr lang="sv-SE" sz="2200" dirty="0">
                <a:solidFill>
                  <a:srgbClr val="211E1E"/>
                </a:solidFill>
                <a:latin typeface="Arial"/>
                <a:ea typeface="Arial"/>
                <a:cs typeface="Arial"/>
                <a:sym typeface="Arial"/>
              </a:rPr>
              <a:t> the </a:t>
            </a:r>
            <a:r>
              <a:rPr lang="sv-SE" sz="2200" dirty="0" err="1">
                <a:solidFill>
                  <a:srgbClr val="211E1E"/>
                </a:solidFill>
                <a:latin typeface="Arial"/>
                <a:ea typeface="Arial"/>
                <a:cs typeface="Arial"/>
                <a:sym typeface="Arial"/>
              </a:rPr>
              <a:t>cloud</a:t>
            </a:r>
            <a:r>
              <a:rPr lang="sv-SE" sz="2200" dirty="0">
                <a:solidFill>
                  <a:srgbClr val="211E1E"/>
                </a:solidFill>
                <a:latin typeface="Arial"/>
                <a:ea typeface="Arial"/>
                <a:cs typeface="Arial"/>
                <a:sym typeface="Arial"/>
              </a:rPr>
              <a:t> service </a:t>
            </a:r>
            <a:r>
              <a:rPr lang="sv-SE" sz="2200" dirty="0" err="1">
                <a:solidFill>
                  <a:srgbClr val="211E1E"/>
                </a:solidFill>
                <a:latin typeface="Arial"/>
                <a:ea typeface="Arial"/>
                <a:cs typeface="Arial"/>
                <a:sym typeface="Arial"/>
              </a:rPr>
              <a:t>provider</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knows</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what</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they</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are</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doing</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that</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they</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have</a:t>
            </a:r>
            <a:r>
              <a:rPr lang="sv-SE" sz="2200" dirty="0">
                <a:solidFill>
                  <a:srgbClr val="211E1E"/>
                </a:solidFill>
                <a:latin typeface="Arial"/>
                <a:ea typeface="Arial"/>
                <a:cs typeface="Arial"/>
                <a:sym typeface="Arial"/>
              </a:rPr>
              <a:t> the relevant </a:t>
            </a:r>
            <a:r>
              <a:rPr lang="sv-SE" sz="2200" dirty="0" err="1">
                <a:solidFill>
                  <a:srgbClr val="211E1E"/>
                </a:solidFill>
                <a:latin typeface="Arial"/>
                <a:ea typeface="Arial"/>
                <a:cs typeface="Arial"/>
                <a:sym typeface="Arial"/>
              </a:rPr>
              <a:t>competence</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about</a:t>
            </a:r>
            <a:r>
              <a:rPr lang="sv-SE" sz="2200" dirty="0">
                <a:solidFill>
                  <a:srgbClr val="211E1E"/>
                </a:solidFill>
                <a:latin typeface="Arial"/>
                <a:ea typeface="Arial"/>
                <a:cs typeface="Arial"/>
                <a:sym typeface="Arial"/>
              </a:rPr>
              <a:t> Swedish </a:t>
            </a:r>
            <a:r>
              <a:rPr lang="sv-SE" sz="2200" dirty="0" err="1">
                <a:solidFill>
                  <a:srgbClr val="211E1E"/>
                </a:solidFill>
                <a:latin typeface="Arial"/>
                <a:ea typeface="Arial"/>
                <a:cs typeface="Arial"/>
                <a:sym typeface="Arial"/>
              </a:rPr>
              <a:t>archival</a:t>
            </a:r>
            <a:r>
              <a:rPr lang="sv-SE" sz="2200" dirty="0">
                <a:solidFill>
                  <a:srgbClr val="211E1E"/>
                </a:solidFill>
                <a:latin typeface="Arial"/>
                <a:ea typeface="Arial"/>
                <a:cs typeface="Arial"/>
                <a:sym typeface="Arial"/>
              </a:rPr>
              <a:t> </a:t>
            </a:r>
            <a:r>
              <a:rPr lang="sv-SE" sz="2200" dirty="0" err="1">
                <a:solidFill>
                  <a:srgbClr val="211E1E"/>
                </a:solidFill>
                <a:latin typeface="Arial"/>
                <a:ea typeface="Arial"/>
                <a:cs typeface="Arial"/>
                <a:sym typeface="Arial"/>
              </a:rPr>
              <a:t>regulations</a:t>
            </a:r>
            <a:r>
              <a:rPr lang="sv-SE" sz="2200" dirty="0">
                <a:solidFill>
                  <a:srgbClr val="211E1E"/>
                </a:solidFill>
                <a:latin typeface="Arial"/>
                <a:ea typeface="Arial"/>
                <a:cs typeface="Arial"/>
                <a:sym typeface="Arial"/>
              </a:rPr>
              <a:t>?’’ </a:t>
            </a:r>
            <a:endParaRPr sz="2200" dirty="0"/>
          </a:p>
          <a:p>
            <a:pPr marL="741363" lvl="1" indent="-106362" algn="l" rtl="0">
              <a:spcBef>
                <a:spcPts val="560"/>
              </a:spcBef>
              <a:spcAft>
                <a:spcPts val="0"/>
              </a:spcAft>
              <a:buClr>
                <a:schemeClr val="dk1"/>
              </a:buClr>
              <a:buSzPts val="2800"/>
              <a:buFont typeface="Tahoma"/>
              <a:buNone/>
            </a:pPr>
            <a:endParaRPr sz="2200" dirty="0"/>
          </a:p>
          <a:p>
            <a:pPr marL="341313" lvl="0" indent="-138113" algn="l" rtl="0">
              <a:spcBef>
                <a:spcPts val="640"/>
              </a:spcBef>
              <a:spcAft>
                <a:spcPts val="0"/>
              </a:spcAft>
              <a:buClr>
                <a:schemeClr val="dk1"/>
              </a:buClr>
              <a:buSzPts val="3200"/>
              <a:buFont typeface="Tahoma"/>
              <a:buNone/>
            </a:pPr>
            <a:endParaRPr sz="2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8"/>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sz="4400"/>
              <a:t>Trustworthiness and records</a:t>
            </a:r>
            <a:endParaRPr/>
          </a:p>
        </p:txBody>
      </p:sp>
      <p:sp>
        <p:nvSpPr>
          <p:cNvPr id="418" name="Google Shape;418;p38"/>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chemeClr val="dk1"/>
              </a:buClr>
              <a:buSzPts val="2600"/>
              <a:buFont typeface="Tahoma"/>
              <a:buChar char="•"/>
            </a:pPr>
            <a:r>
              <a:rPr lang="sv-SE" sz="2600"/>
              <a:t>Similar challenge as in other digital environments</a:t>
            </a:r>
            <a:endParaRPr/>
          </a:p>
          <a:p>
            <a:pPr marL="341313" lvl="0" indent="-341313" algn="l" rtl="0">
              <a:spcBef>
                <a:spcPts val="520"/>
              </a:spcBef>
              <a:spcAft>
                <a:spcPts val="0"/>
              </a:spcAft>
              <a:buClr>
                <a:srgbClr val="211E1E"/>
              </a:buClr>
              <a:buSzPts val="2600"/>
              <a:buFont typeface="Tahoma"/>
              <a:buChar char="•"/>
            </a:pPr>
            <a:r>
              <a:rPr lang="sv-SE" sz="2600">
                <a:solidFill>
                  <a:srgbClr val="211E1E"/>
                </a:solidFill>
              </a:rPr>
              <a:t>It is challenging to guarantee that the record fulfils the quality criteria of authenticity, integrity, completeness, and usability. </a:t>
            </a:r>
            <a:endParaRPr sz="2600"/>
          </a:p>
          <a:p>
            <a:pPr marL="341313" lvl="0" indent="-341313" algn="l" rtl="0">
              <a:spcBef>
                <a:spcPts val="520"/>
              </a:spcBef>
              <a:spcAft>
                <a:spcPts val="0"/>
              </a:spcAft>
              <a:buClr>
                <a:srgbClr val="211E1E"/>
              </a:buClr>
              <a:buSzPts val="2600"/>
              <a:buFont typeface="Tahoma"/>
              <a:buChar char="•"/>
            </a:pPr>
            <a:r>
              <a:rPr lang="sv-SE" sz="2600">
                <a:solidFill>
                  <a:srgbClr val="211E1E"/>
                </a:solidFill>
              </a:rPr>
              <a:t>Some of the archivists also said that the trustworthiness of records stored in the cloud might even be higher than with records stored and managed in-house by an IT department with doubtful competence. </a:t>
            </a:r>
            <a:endParaRPr sz="2600"/>
          </a:p>
          <a:p>
            <a:pPr marL="341313" lvl="0" indent="-176213" algn="l" rtl="0">
              <a:spcBef>
                <a:spcPts val="520"/>
              </a:spcBef>
              <a:spcAft>
                <a:spcPts val="0"/>
              </a:spcAft>
              <a:buClr>
                <a:schemeClr val="dk1"/>
              </a:buClr>
              <a:buSzPts val="2600"/>
              <a:buFont typeface="Tahoma"/>
              <a:buNone/>
            </a:pPr>
            <a:endParaRPr sz="2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9"/>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Competence needed </a:t>
            </a:r>
            <a:endParaRPr/>
          </a:p>
        </p:txBody>
      </p:sp>
      <p:sp>
        <p:nvSpPr>
          <p:cNvPr id="424" name="Google Shape;424;p39"/>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211E1E"/>
              </a:buClr>
              <a:buSzPts val="3000"/>
              <a:buFont typeface="Tahoma"/>
              <a:buChar char="•"/>
            </a:pPr>
            <a:r>
              <a:rPr lang="sv-SE" sz="3000">
                <a:solidFill>
                  <a:srgbClr val="211E1E"/>
                </a:solidFill>
              </a:rPr>
              <a:t>IT knowledge. </a:t>
            </a:r>
            <a:endParaRPr sz="3000"/>
          </a:p>
          <a:p>
            <a:pPr marL="341313" lvl="0" indent="-341313" algn="l" rtl="0">
              <a:spcBef>
                <a:spcPts val="600"/>
              </a:spcBef>
              <a:spcAft>
                <a:spcPts val="0"/>
              </a:spcAft>
              <a:buClr>
                <a:srgbClr val="211E1E"/>
              </a:buClr>
              <a:buSzPts val="3000"/>
              <a:buFont typeface="Tahoma"/>
              <a:buChar char="•"/>
            </a:pPr>
            <a:r>
              <a:rPr lang="sv-SE" sz="3000">
                <a:solidFill>
                  <a:srgbClr val="211E1E"/>
                </a:solidFill>
              </a:rPr>
              <a:t>Requirement engineering. </a:t>
            </a:r>
            <a:endParaRPr sz="3000"/>
          </a:p>
          <a:p>
            <a:pPr marL="341313" lvl="0" indent="-341313" algn="l" rtl="0">
              <a:spcBef>
                <a:spcPts val="600"/>
              </a:spcBef>
              <a:spcAft>
                <a:spcPts val="0"/>
              </a:spcAft>
              <a:buClr>
                <a:srgbClr val="211E1E"/>
              </a:buClr>
              <a:buSzPts val="3000"/>
              <a:buFont typeface="Tahoma"/>
              <a:buChar char="•"/>
            </a:pPr>
            <a:r>
              <a:rPr lang="sv-SE" sz="3000">
                <a:solidFill>
                  <a:srgbClr val="211E1E"/>
                </a:solidFill>
              </a:rPr>
              <a:t>Agreement/contract design. </a:t>
            </a:r>
            <a:endParaRPr sz="3000"/>
          </a:p>
          <a:p>
            <a:pPr marL="341313" lvl="0" indent="-138113" algn="l" rtl="0">
              <a:spcBef>
                <a:spcPts val="640"/>
              </a:spcBef>
              <a:spcAft>
                <a:spcPts val="0"/>
              </a:spcAft>
              <a:buClr>
                <a:schemeClr val="dk1"/>
              </a:buClr>
              <a:buSzPts val="3200"/>
              <a:buFont typeface="Tahoma"/>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
          <p:cNvSpPr txBox="1">
            <a:spLocks noGrp="1"/>
          </p:cNvSpPr>
          <p:nvPr>
            <p:ph type="title" idx="4294967295"/>
          </p:nvPr>
        </p:nvSpPr>
        <p:spPr>
          <a:xfrm>
            <a:off x="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Bio</a:t>
            </a:r>
            <a:endParaRPr/>
          </a:p>
        </p:txBody>
      </p:sp>
      <p:sp>
        <p:nvSpPr>
          <p:cNvPr id="195" name="Google Shape;195;p3"/>
          <p:cNvSpPr txBox="1">
            <a:spLocks noGrp="1"/>
          </p:cNvSpPr>
          <p:nvPr>
            <p:ph type="body" idx="4294967295"/>
          </p:nvPr>
        </p:nvSpPr>
        <p:spPr>
          <a:xfrm>
            <a:off x="0" y="1236663"/>
            <a:ext cx="7772400" cy="34290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3D2008"/>
              </a:buClr>
              <a:buSzPts val="3200"/>
              <a:buFont typeface="Tahoma"/>
              <a:buChar char="•"/>
            </a:pPr>
            <a:r>
              <a:rPr lang="sv-SE"/>
              <a:t>Erik Borglund, Professor, Archives and Information Science Mid Sweden University</a:t>
            </a:r>
            <a:endParaRPr/>
          </a:p>
          <a:p>
            <a:pPr marL="341313" lvl="0" indent="-341313" algn="l" rtl="0">
              <a:spcBef>
                <a:spcPts val="640"/>
              </a:spcBef>
              <a:spcAft>
                <a:spcPts val="0"/>
              </a:spcAft>
              <a:buClr>
                <a:srgbClr val="3D2008"/>
              </a:buClr>
              <a:buSzPts val="3200"/>
              <a:buFont typeface="Tahoma"/>
              <a:buChar char="•"/>
            </a:pPr>
            <a:r>
              <a:rPr lang="sv-SE"/>
              <a:t>Researcher within InterPares since 2012/13</a:t>
            </a:r>
            <a:endParaRPr/>
          </a:p>
          <a:p>
            <a:pPr marL="341313" lvl="0" indent="-138113" algn="l" rtl="0">
              <a:spcBef>
                <a:spcPts val="640"/>
              </a:spcBef>
              <a:spcAft>
                <a:spcPts val="0"/>
              </a:spcAft>
              <a:buClr>
                <a:srgbClr val="3D2008"/>
              </a:buClr>
              <a:buSzPts val="3200"/>
              <a:buFont typeface="Tahoma"/>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0"/>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Some final thoughts</a:t>
            </a:r>
            <a:endParaRPr/>
          </a:p>
        </p:txBody>
      </p:sp>
      <p:sp>
        <p:nvSpPr>
          <p:cNvPr id="430" name="Google Shape;430;p40"/>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227013" algn="l" rtl="0">
              <a:spcBef>
                <a:spcPts val="0"/>
              </a:spcBef>
              <a:spcAft>
                <a:spcPts val="0"/>
              </a:spcAft>
              <a:buClr>
                <a:schemeClr val="dk1"/>
              </a:buClr>
              <a:buSzPts val="1800"/>
              <a:buFont typeface="Tahoma"/>
              <a:buNone/>
            </a:pPr>
            <a:endParaRPr sz="1800" dirty="0">
              <a:solidFill>
                <a:srgbClr val="211E1E"/>
              </a:solidFill>
              <a:latin typeface="Arial"/>
              <a:ea typeface="Arial"/>
              <a:cs typeface="Arial"/>
              <a:sym typeface="Arial"/>
            </a:endParaRPr>
          </a:p>
          <a:p>
            <a:pPr marL="341313" lvl="0" indent="-341313" algn="l" rtl="0">
              <a:spcBef>
                <a:spcPts val="360"/>
              </a:spcBef>
              <a:spcAft>
                <a:spcPts val="0"/>
              </a:spcAft>
              <a:buClr>
                <a:srgbClr val="211E1E"/>
              </a:buClr>
              <a:buSzPts val="1800"/>
              <a:buFont typeface="Arial"/>
              <a:buChar char="•"/>
            </a:pPr>
            <a:r>
              <a:rPr lang="sv-SE" sz="1800" dirty="0" err="1">
                <a:solidFill>
                  <a:srgbClr val="211E1E"/>
                </a:solidFill>
                <a:latin typeface="Arial"/>
                <a:ea typeface="Arial"/>
                <a:cs typeface="Arial"/>
                <a:sym typeface="Arial"/>
              </a:rPr>
              <a:t>Archivist</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role</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have</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changed</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partly</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with</a:t>
            </a:r>
            <a:r>
              <a:rPr lang="sv-SE" sz="1800" dirty="0">
                <a:solidFill>
                  <a:srgbClr val="211E1E"/>
                </a:solidFill>
                <a:latin typeface="Arial"/>
                <a:ea typeface="Arial"/>
                <a:cs typeface="Arial"/>
                <a:sym typeface="Arial"/>
              </a:rPr>
              <a:t> the </a:t>
            </a:r>
            <a:r>
              <a:rPr lang="sv-SE" sz="1800" dirty="0" err="1">
                <a:solidFill>
                  <a:srgbClr val="211E1E"/>
                </a:solidFill>
                <a:latin typeface="Arial"/>
                <a:ea typeface="Arial"/>
                <a:cs typeface="Arial"/>
                <a:sym typeface="Arial"/>
              </a:rPr>
              <a:t>cloud</a:t>
            </a:r>
            <a:r>
              <a:rPr lang="sv-SE" sz="1800" dirty="0">
                <a:solidFill>
                  <a:srgbClr val="211E1E"/>
                </a:solidFill>
                <a:latin typeface="Arial"/>
                <a:ea typeface="Arial"/>
                <a:cs typeface="Arial"/>
                <a:sym typeface="Arial"/>
              </a:rPr>
              <a:t> from </a:t>
            </a:r>
            <a:r>
              <a:rPr lang="sv-SE" sz="1800" dirty="0" err="1">
                <a:solidFill>
                  <a:srgbClr val="211E1E"/>
                </a:solidFill>
                <a:latin typeface="Arial"/>
                <a:ea typeface="Arial"/>
                <a:cs typeface="Arial"/>
                <a:sym typeface="Arial"/>
              </a:rPr>
              <a:t>reactive</a:t>
            </a:r>
            <a:r>
              <a:rPr lang="sv-SE" sz="1800" dirty="0">
                <a:solidFill>
                  <a:srgbClr val="211E1E"/>
                </a:solidFill>
                <a:latin typeface="Arial"/>
                <a:ea typeface="Arial"/>
                <a:cs typeface="Arial"/>
                <a:sym typeface="Arial"/>
              </a:rPr>
              <a:t> to </a:t>
            </a:r>
            <a:r>
              <a:rPr lang="sv-SE" sz="1800" dirty="0" err="1">
                <a:solidFill>
                  <a:srgbClr val="211E1E"/>
                </a:solidFill>
                <a:latin typeface="Arial"/>
                <a:ea typeface="Arial"/>
                <a:cs typeface="Arial"/>
                <a:sym typeface="Arial"/>
              </a:rPr>
              <a:t>proactive</a:t>
            </a:r>
            <a:endParaRPr dirty="0"/>
          </a:p>
          <a:p>
            <a:pPr marL="341313" lvl="0" indent="-341313" algn="l" rtl="0">
              <a:spcBef>
                <a:spcPts val="360"/>
              </a:spcBef>
              <a:spcAft>
                <a:spcPts val="0"/>
              </a:spcAft>
              <a:buClr>
                <a:srgbClr val="211E1E"/>
              </a:buClr>
              <a:buSzPts val="1800"/>
              <a:buFont typeface="Arial"/>
              <a:buChar char="•"/>
            </a:pPr>
            <a:r>
              <a:rPr lang="sv-SE" sz="1800" dirty="0" err="1">
                <a:solidFill>
                  <a:srgbClr val="211E1E"/>
                </a:solidFill>
                <a:latin typeface="Arial"/>
                <a:ea typeface="Arial"/>
                <a:cs typeface="Arial"/>
                <a:sym typeface="Arial"/>
              </a:rPr>
              <a:t>SaaS</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PaaS</a:t>
            </a:r>
            <a:r>
              <a:rPr lang="sv-SE" sz="1800" dirty="0">
                <a:solidFill>
                  <a:srgbClr val="211E1E"/>
                </a:solidFill>
                <a:latin typeface="Arial"/>
                <a:ea typeface="Arial"/>
                <a:cs typeface="Arial"/>
                <a:sym typeface="Arial"/>
              </a:rPr>
              <a:t>, or </a:t>
            </a:r>
            <a:r>
              <a:rPr lang="sv-SE" sz="1800" dirty="0" err="1">
                <a:solidFill>
                  <a:srgbClr val="211E1E"/>
                </a:solidFill>
                <a:latin typeface="Arial"/>
                <a:ea typeface="Arial"/>
                <a:cs typeface="Arial"/>
                <a:sym typeface="Arial"/>
              </a:rPr>
              <a:t>IaaS</a:t>
            </a:r>
            <a:r>
              <a:rPr lang="sv-SE" sz="1800" dirty="0">
                <a:solidFill>
                  <a:srgbClr val="211E1E"/>
                </a:solidFill>
                <a:latin typeface="Arial"/>
                <a:ea typeface="Arial"/>
                <a:cs typeface="Arial"/>
                <a:sym typeface="Arial"/>
              </a:rPr>
              <a:t> </a:t>
            </a:r>
            <a:endParaRPr dirty="0"/>
          </a:p>
          <a:p>
            <a:pPr marL="741363" lvl="1" indent="-284163" algn="l" rtl="0">
              <a:spcBef>
                <a:spcPts val="360"/>
              </a:spcBef>
              <a:spcAft>
                <a:spcPts val="0"/>
              </a:spcAft>
              <a:buClr>
                <a:srgbClr val="211E1E"/>
              </a:buClr>
              <a:buSzPts val="1800"/>
              <a:buFont typeface="Arial"/>
              <a:buChar char="–"/>
            </a:pPr>
            <a:r>
              <a:rPr lang="sv-SE" sz="1800" dirty="0" err="1">
                <a:solidFill>
                  <a:srgbClr val="211E1E"/>
                </a:solidFill>
                <a:latin typeface="Arial"/>
                <a:ea typeface="Arial"/>
                <a:cs typeface="Arial"/>
                <a:sym typeface="Arial"/>
              </a:rPr>
              <a:t>Interwined</a:t>
            </a:r>
            <a:r>
              <a:rPr lang="sv-SE" sz="1800" dirty="0">
                <a:solidFill>
                  <a:srgbClr val="211E1E"/>
                </a:solidFill>
                <a:latin typeface="Arial"/>
                <a:ea typeface="Arial"/>
                <a:cs typeface="Arial"/>
                <a:sym typeface="Arial"/>
              </a:rPr>
              <a:t> services no </a:t>
            </a:r>
            <a:r>
              <a:rPr lang="sv-SE" sz="1800" dirty="0" err="1">
                <a:solidFill>
                  <a:srgbClr val="211E1E"/>
                </a:solidFill>
                <a:latin typeface="Arial"/>
                <a:ea typeface="Arial"/>
                <a:cs typeface="Arial"/>
                <a:sym typeface="Arial"/>
              </a:rPr>
              <a:t>clear</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border</a:t>
            </a:r>
            <a:endParaRPr dirty="0"/>
          </a:p>
          <a:p>
            <a:pPr marL="341313" lvl="0" indent="-341313" algn="l" rtl="0">
              <a:spcBef>
                <a:spcPts val="360"/>
              </a:spcBef>
              <a:spcAft>
                <a:spcPts val="0"/>
              </a:spcAft>
              <a:buClr>
                <a:srgbClr val="211E1E"/>
              </a:buClr>
              <a:buSzPts val="1800"/>
              <a:buFont typeface="Arial"/>
              <a:buChar char="•"/>
            </a:pPr>
            <a:r>
              <a:rPr lang="sv-SE" sz="1800" dirty="0" err="1">
                <a:solidFill>
                  <a:srgbClr val="211E1E"/>
                </a:solidFill>
                <a:latin typeface="Arial"/>
                <a:ea typeface="Arial"/>
                <a:cs typeface="Arial"/>
                <a:sym typeface="Arial"/>
              </a:rPr>
              <a:t>Organizations</a:t>
            </a:r>
            <a:r>
              <a:rPr lang="sv-SE" sz="1800" dirty="0">
                <a:solidFill>
                  <a:srgbClr val="211E1E"/>
                </a:solidFill>
                <a:latin typeface="Arial"/>
                <a:ea typeface="Arial"/>
                <a:cs typeface="Arial"/>
                <a:sym typeface="Arial"/>
              </a:rPr>
              <a:t> and CIO </a:t>
            </a:r>
            <a:r>
              <a:rPr lang="sv-SE" sz="1800" dirty="0" err="1">
                <a:solidFill>
                  <a:srgbClr val="211E1E"/>
                </a:solidFill>
                <a:latin typeface="Arial"/>
                <a:ea typeface="Arial"/>
                <a:cs typeface="Arial"/>
                <a:sym typeface="Arial"/>
              </a:rPr>
              <a:t>are</a:t>
            </a:r>
            <a:r>
              <a:rPr lang="sv-SE" sz="1800" dirty="0">
                <a:solidFill>
                  <a:srgbClr val="211E1E"/>
                </a:solidFill>
                <a:latin typeface="Arial"/>
                <a:ea typeface="Arial"/>
                <a:cs typeface="Arial"/>
                <a:sym typeface="Arial"/>
              </a:rPr>
              <a:t> risk </a:t>
            </a:r>
            <a:r>
              <a:rPr lang="sv-SE" sz="1800" dirty="0" err="1">
                <a:solidFill>
                  <a:srgbClr val="211E1E"/>
                </a:solidFill>
                <a:latin typeface="Arial"/>
                <a:ea typeface="Arial"/>
                <a:cs typeface="Arial"/>
                <a:sym typeface="Arial"/>
              </a:rPr>
              <a:t>takers</a:t>
            </a:r>
            <a:endParaRPr dirty="0"/>
          </a:p>
          <a:p>
            <a:pPr marL="741363" lvl="1" indent="-284163" algn="l" rtl="0">
              <a:spcBef>
                <a:spcPts val="360"/>
              </a:spcBef>
              <a:spcAft>
                <a:spcPts val="0"/>
              </a:spcAft>
              <a:buClr>
                <a:srgbClr val="211E1E"/>
              </a:buClr>
              <a:buSzPts val="1800"/>
              <a:buFont typeface="Arial"/>
              <a:buChar char="–"/>
            </a:pPr>
            <a:r>
              <a:rPr lang="sv-SE" sz="1800" dirty="0" err="1">
                <a:solidFill>
                  <a:srgbClr val="211E1E"/>
                </a:solidFill>
                <a:latin typeface="Arial"/>
                <a:ea typeface="Arial"/>
                <a:cs typeface="Arial"/>
                <a:sym typeface="Arial"/>
              </a:rPr>
              <a:t>Some</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archivist</a:t>
            </a:r>
            <a:r>
              <a:rPr lang="sv-SE" sz="1800" dirty="0">
                <a:solidFill>
                  <a:srgbClr val="211E1E"/>
                </a:solidFill>
                <a:latin typeface="Arial"/>
                <a:ea typeface="Arial"/>
                <a:cs typeface="Arial"/>
                <a:sym typeface="Arial"/>
              </a:rPr>
              <a:t> on the </a:t>
            </a:r>
            <a:r>
              <a:rPr lang="sv-SE" sz="1800" dirty="0" err="1">
                <a:solidFill>
                  <a:srgbClr val="211E1E"/>
                </a:solidFill>
                <a:latin typeface="Arial"/>
                <a:ea typeface="Arial"/>
                <a:cs typeface="Arial"/>
                <a:sym typeface="Arial"/>
              </a:rPr>
              <a:t>other</a:t>
            </a:r>
            <a:r>
              <a:rPr lang="sv-SE" sz="1800" dirty="0">
                <a:solidFill>
                  <a:srgbClr val="211E1E"/>
                </a:solidFill>
                <a:latin typeface="Arial"/>
                <a:ea typeface="Arial"/>
                <a:cs typeface="Arial"/>
                <a:sym typeface="Arial"/>
              </a:rPr>
              <a:t> hand </a:t>
            </a:r>
            <a:r>
              <a:rPr lang="sv-SE" sz="1800" dirty="0" err="1">
                <a:solidFill>
                  <a:srgbClr val="211E1E"/>
                </a:solidFill>
                <a:latin typeface="Arial"/>
                <a:ea typeface="Arial"/>
                <a:cs typeface="Arial"/>
                <a:sym typeface="Arial"/>
              </a:rPr>
              <a:t>meant</a:t>
            </a:r>
            <a:r>
              <a:rPr lang="sv-SE" sz="1800" dirty="0">
                <a:solidFill>
                  <a:srgbClr val="211E1E"/>
                </a:solidFill>
                <a:latin typeface="Arial"/>
                <a:ea typeface="Arial"/>
                <a:cs typeface="Arial"/>
                <a:sym typeface="Arial"/>
              </a:rPr>
              <a:t> the risk is </a:t>
            </a:r>
            <a:r>
              <a:rPr lang="sv-SE" sz="1800" dirty="0" err="1">
                <a:solidFill>
                  <a:srgbClr val="211E1E"/>
                </a:solidFill>
                <a:latin typeface="Arial"/>
                <a:ea typeface="Arial"/>
                <a:cs typeface="Arial"/>
                <a:sym typeface="Arial"/>
              </a:rPr>
              <a:t>lower</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with</a:t>
            </a:r>
            <a:r>
              <a:rPr lang="sv-SE" sz="1800" dirty="0">
                <a:solidFill>
                  <a:srgbClr val="211E1E"/>
                </a:solidFill>
                <a:latin typeface="Arial"/>
                <a:ea typeface="Arial"/>
                <a:cs typeface="Arial"/>
                <a:sym typeface="Arial"/>
              </a:rPr>
              <a:t> the </a:t>
            </a:r>
            <a:r>
              <a:rPr lang="sv-SE" sz="1800" dirty="0" err="1">
                <a:solidFill>
                  <a:srgbClr val="211E1E"/>
                </a:solidFill>
                <a:latin typeface="Arial"/>
                <a:ea typeface="Arial"/>
                <a:cs typeface="Arial"/>
                <a:sym typeface="Arial"/>
              </a:rPr>
              <a:t>cloud</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than</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with</a:t>
            </a:r>
            <a:r>
              <a:rPr lang="sv-SE" sz="1800" dirty="0">
                <a:solidFill>
                  <a:srgbClr val="211E1E"/>
                </a:solidFill>
                <a:latin typeface="Arial"/>
                <a:ea typeface="Arial"/>
                <a:cs typeface="Arial"/>
                <a:sym typeface="Arial"/>
              </a:rPr>
              <a:t> in-house IT</a:t>
            </a:r>
            <a:endParaRPr sz="1800" dirty="0"/>
          </a:p>
          <a:p>
            <a:pPr marL="341313" lvl="0" indent="-341313" algn="l" rtl="0">
              <a:spcBef>
                <a:spcPts val="360"/>
              </a:spcBef>
              <a:spcAft>
                <a:spcPts val="0"/>
              </a:spcAft>
              <a:buClr>
                <a:srgbClr val="211E1E"/>
              </a:buClr>
              <a:buSzPts val="1800"/>
              <a:buFont typeface="Arial"/>
              <a:buChar char="•"/>
            </a:pPr>
            <a:r>
              <a:rPr lang="sv-SE" sz="1800" dirty="0">
                <a:solidFill>
                  <a:srgbClr val="211E1E"/>
                </a:solidFill>
                <a:latin typeface="Arial"/>
                <a:ea typeface="Arial"/>
                <a:cs typeface="Arial"/>
                <a:sym typeface="Arial"/>
              </a:rPr>
              <a:t>Stuart and </a:t>
            </a:r>
            <a:r>
              <a:rPr lang="sv-SE" sz="1800" dirty="0" err="1">
                <a:solidFill>
                  <a:srgbClr val="211E1E"/>
                </a:solidFill>
                <a:latin typeface="Arial"/>
                <a:ea typeface="Arial"/>
                <a:cs typeface="Arial"/>
                <a:sym typeface="Arial"/>
              </a:rPr>
              <a:t>Bromage</a:t>
            </a:r>
            <a:r>
              <a:rPr lang="sv-SE" sz="1800" dirty="0">
                <a:solidFill>
                  <a:srgbClr val="211E1E"/>
                </a:solidFill>
                <a:latin typeface="Arial"/>
                <a:ea typeface="Arial"/>
                <a:cs typeface="Arial"/>
                <a:sym typeface="Arial"/>
              </a:rPr>
              <a:t> (2010) </a:t>
            </a:r>
            <a:r>
              <a:rPr lang="sv-SE" sz="1800" dirty="0" err="1">
                <a:solidFill>
                  <a:srgbClr val="211E1E"/>
                </a:solidFill>
                <a:latin typeface="Arial"/>
                <a:ea typeface="Arial"/>
                <a:cs typeface="Arial"/>
                <a:sym typeface="Arial"/>
              </a:rPr>
              <a:t>identified</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three</a:t>
            </a:r>
            <a:r>
              <a:rPr lang="sv-SE" sz="1800" dirty="0">
                <a:solidFill>
                  <a:srgbClr val="211E1E"/>
                </a:solidFill>
                <a:latin typeface="Arial"/>
                <a:ea typeface="Arial"/>
                <a:cs typeface="Arial"/>
                <a:sym typeface="Arial"/>
              </a:rPr>
              <a:t> problem areas </a:t>
            </a:r>
            <a:r>
              <a:rPr lang="sv-SE" sz="1800" dirty="0" err="1">
                <a:solidFill>
                  <a:srgbClr val="211E1E"/>
                </a:solidFill>
                <a:latin typeface="Arial"/>
                <a:ea typeface="Arial"/>
                <a:cs typeface="Arial"/>
                <a:sym typeface="Arial"/>
              </a:rPr>
              <a:t>with</a:t>
            </a:r>
            <a:r>
              <a:rPr lang="sv-SE" sz="1800" dirty="0">
                <a:solidFill>
                  <a:srgbClr val="211E1E"/>
                </a:solidFill>
                <a:latin typeface="Arial"/>
                <a:ea typeface="Arial"/>
                <a:cs typeface="Arial"/>
                <a:sym typeface="Arial"/>
              </a:rPr>
              <a:t> the </a:t>
            </a:r>
            <a:r>
              <a:rPr lang="sv-SE" sz="1800" dirty="0" err="1">
                <a:solidFill>
                  <a:srgbClr val="211E1E"/>
                </a:solidFill>
                <a:latin typeface="Arial"/>
                <a:ea typeface="Arial"/>
                <a:cs typeface="Arial"/>
                <a:sym typeface="Arial"/>
              </a:rPr>
              <a:t>cloud</a:t>
            </a:r>
            <a:r>
              <a:rPr lang="sv-SE" sz="1800" dirty="0">
                <a:solidFill>
                  <a:srgbClr val="211E1E"/>
                </a:solidFill>
                <a:latin typeface="Arial"/>
                <a:ea typeface="Arial"/>
                <a:cs typeface="Arial"/>
                <a:sym typeface="Arial"/>
              </a:rPr>
              <a:t> (1) trust in </a:t>
            </a:r>
            <a:r>
              <a:rPr lang="sv-SE" sz="1800" dirty="0" err="1">
                <a:solidFill>
                  <a:srgbClr val="211E1E"/>
                </a:solidFill>
                <a:latin typeface="Arial"/>
                <a:ea typeface="Arial"/>
                <a:cs typeface="Arial"/>
                <a:sym typeface="Arial"/>
              </a:rPr>
              <a:t>records</a:t>
            </a:r>
            <a:r>
              <a:rPr lang="sv-SE" sz="1800" dirty="0">
                <a:solidFill>
                  <a:srgbClr val="211E1E"/>
                </a:solidFill>
                <a:latin typeface="Arial"/>
                <a:ea typeface="Arial"/>
                <a:cs typeface="Arial"/>
                <a:sym typeface="Arial"/>
              </a:rPr>
              <a:t>, (2) general problems </a:t>
            </a:r>
            <a:r>
              <a:rPr lang="sv-SE" sz="1800" dirty="0" err="1">
                <a:solidFill>
                  <a:srgbClr val="211E1E"/>
                </a:solidFill>
                <a:latin typeface="Arial"/>
                <a:ea typeface="Arial"/>
                <a:cs typeface="Arial"/>
                <a:sym typeface="Arial"/>
              </a:rPr>
              <a:t>with</a:t>
            </a:r>
            <a:r>
              <a:rPr lang="sv-SE" sz="1800" dirty="0">
                <a:solidFill>
                  <a:srgbClr val="211E1E"/>
                </a:solidFill>
                <a:latin typeface="Arial"/>
                <a:ea typeface="Arial"/>
                <a:cs typeface="Arial"/>
                <a:sym typeface="Arial"/>
              </a:rPr>
              <a:t> the management </a:t>
            </a:r>
            <a:r>
              <a:rPr lang="sv-SE" sz="1800" dirty="0" err="1">
                <a:solidFill>
                  <a:srgbClr val="211E1E"/>
                </a:solidFill>
                <a:latin typeface="Arial"/>
                <a:ea typeface="Arial"/>
                <a:cs typeface="Arial"/>
                <a:sym typeface="Arial"/>
              </a:rPr>
              <a:t>of</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records</a:t>
            </a:r>
            <a:r>
              <a:rPr lang="sv-SE" sz="1800" dirty="0">
                <a:solidFill>
                  <a:srgbClr val="211E1E"/>
                </a:solidFill>
                <a:latin typeface="Arial"/>
                <a:ea typeface="Arial"/>
                <a:cs typeface="Arial"/>
                <a:sym typeface="Arial"/>
              </a:rPr>
              <a:t>, (3) the </a:t>
            </a:r>
            <a:r>
              <a:rPr lang="sv-SE" sz="1800" dirty="0" err="1">
                <a:solidFill>
                  <a:srgbClr val="211E1E"/>
                </a:solidFill>
                <a:latin typeface="Arial"/>
                <a:ea typeface="Arial"/>
                <a:cs typeface="Arial"/>
                <a:sym typeface="Arial"/>
              </a:rPr>
              <a:t>unknown</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location</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of</a:t>
            </a:r>
            <a:r>
              <a:rPr lang="sv-SE" sz="1800" dirty="0">
                <a:solidFill>
                  <a:srgbClr val="211E1E"/>
                </a:solidFill>
                <a:latin typeface="Arial"/>
                <a:ea typeface="Arial"/>
                <a:cs typeface="Arial"/>
                <a:sym typeface="Arial"/>
              </a:rPr>
              <a:t> the </a:t>
            </a:r>
            <a:r>
              <a:rPr lang="sv-SE" sz="1800" dirty="0" err="1">
                <a:solidFill>
                  <a:srgbClr val="211E1E"/>
                </a:solidFill>
                <a:latin typeface="Arial"/>
                <a:ea typeface="Arial"/>
                <a:cs typeface="Arial"/>
                <a:sym typeface="Arial"/>
              </a:rPr>
              <a:t>stored</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records</a:t>
            </a:r>
            <a:r>
              <a:rPr lang="sv-SE" sz="1800" dirty="0">
                <a:solidFill>
                  <a:srgbClr val="211E1E"/>
                </a:solidFill>
                <a:latin typeface="Arial"/>
                <a:ea typeface="Arial"/>
                <a:cs typeface="Arial"/>
                <a:sym typeface="Arial"/>
              </a:rPr>
              <a:t>. </a:t>
            </a:r>
            <a:endParaRPr dirty="0"/>
          </a:p>
          <a:p>
            <a:pPr marL="341313" lvl="0" indent="-341313" algn="l" rtl="0">
              <a:spcBef>
                <a:spcPts val="360"/>
              </a:spcBef>
              <a:spcAft>
                <a:spcPts val="0"/>
              </a:spcAft>
              <a:buClr>
                <a:srgbClr val="211E1E"/>
              </a:buClr>
              <a:buSzPts val="1800"/>
              <a:buFont typeface="Arial"/>
              <a:buChar char="•"/>
            </a:pPr>
            <a:r>
              <a:rPr lang="sv-SE" sz="1800" dirty="0" err="1">
                <a:solidFill>
                  <a:srgbClr val="211E1E"/>
                </a:solidFill>
                <a:latin typeface="Arial"/>
                <a:ea typeface="Arial"/>
                <a:cs typeface="Arial"/>
                <a:sym typeface="Arial"/>
              </a:rPr>
              <a:t>This</a:t>
            </a:r>
            <a:r>
              <a:rPr lang="sv-SE" sz="1800" dirty="0">
                <a:solidFill>
                  <a:srgbClr val="211E1E"/>
                </a:solidFill>
                <a:latin typeface="Arial"/>
                <a:ea typeface="Arial"/>
                <a:cs typeface="Arial"/>
                <a:sym typeface="Arial"/>
              </a:rPr>
              <a:t> research </a:t>
            </a:r>
            <a:r>
              <a:rPr lang="sv-SE" sz="1800" dirty="0" err="1">
                <a:solidFill>
                  <a:srgbClr val="211E1E"/>
                </a:solidFill>
                <a:latin typeface="Arial"/>
                <a:ea typeface="Arial"/>
                <a:cs typeface="Arial"/>
                <a:sym typeface="Arial"/>
              </a:rPr>
              <a:t>only</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fully</a:t>
            </a:r>
            <a:r>
              <a:rPr lang="sv-SE" sz="1800" dirty="0">
                <a:solidFill>
                  <a:srgbClr val="211E1E"/>
                </a:solidFill>
                <a:latin typeface="Arial"/>
                <a:ea typeface="Arial"/>
                <a:cs typeface="Arial"/>
                <a:sym typeface="Arial"/>
              </a:rPr>
              <a:t> </a:t>
            </a:r>
            <a:r>
              <a:rPr lang="sv-SE" sz="1800" dirty="0" err="1">
                <a:solidFill>
                  <a:srgbClr val="211E1E"/>
                </a:solidFill>
                <a:latin typeface="Arial"/>
                <a:ea typeface="Arial"/>
                <a:cs typeface="Arial"/>
                <a:sym typeface="Arial"/>
              </a:rPr>
              <a:t>verified</a:t>
            </a:r>
            <a:r>
              <a:rPr lang="sv-SE" sz="1800" dirty="0">
                <a:solidFill>
                  <a:srgbClr val="211E1E"/>
                </a:solidFill>
                <a:latin typeface="Arial"/>
                <a:ea typeface="Arial"/>
                <a:cs typeface="Arial"/>
                <a:sym typeface="Arial"/>
              </a:rPr>
              <a:t> the </a:t>
            </a:r>
            <a:r>
              <a:rPr lang="sv-SE" sz="1800" dirty="0" err="1">
                <a:solidFill>
                  <a:srgbClr val="211E1E"/>
                </a:solidFill>
                <a:latin typeface="Arial"/>
                <a:ea typeface="Arial"/>
                <a:cs typeface="Arial"/>
                <a:sym typeface="Arial"/>
              </a:rPr>
              <a:t>third</a:t>
            </a:r>
            <a:r>
              <a:rPr lang="sv-SE" sz="1800" dirty="0">
                <a:solidFill>
                  <a:srgbClr val="211E1E"/>
                </a:solidFill>
                <a:latin typeface="Arial"/>
                <a:ea typeface="Arial"/>
                <a:cs typeface="Arial"/>
                <a:sym typeface="Arial"/>
              </a:rPr>
              <a:t> problem, and </a:t>
            </a:r>
            <a:r>
              <a:rPr lang="sv-SE" sz="1800" dirty="0" err="1">
                <a:solidFill>
                  <a:srgbClr val="211E1E"/>
                </a:solidFill>
                <a:latin typeface="Arial"/>
                <a:ea typeface="Arial"/>
                <a:cs typeface="Arial"/>
                <a:sym typeface="Arial"/>
              </a:rPr>
              <a:t>partly</a:t>
            </a:r>
            <a:r>
              <a:rPr lang="sv-SE" sz="1800" dirty="0">
                <a:solidFill>
                  <a:srgbClr val="211E1E"/>
                </a:solidFill>
                <a:latin typeface="Arial"/>
                <a:ea typeface="Arial"/>
                <a:cs typeface="Arial"/>
                <a:sym typeface="Arial"/>
              </a:rPr>
              <a:t> the </a:t>
            </a:r>
            <a:r>
              <a:rPr lang="sv-SE" sz="1800" dirty="0" err="1">
                <a:solidFill>
                  <a:srgbClr val="211E1E"/>
                </a:solidFill>
                <a:latin typeface="Arial"/>
                <a:ea typeface="Arial"/>
                <a:cs typeface="Arial"/>
                <a:sym typeface="Arial"/>
              </a:rPr>
              <a:t>first</a:t>
            </a:r>
            <a:r>
              <a:rPr lang="sv-SE" sz="1800" dirty="0">
                <a:solidFill>
                  <a:srgbClr val="211E1E"/>
                </a:solidFill>
                <a:latin typeface="Arial"/>
                <a:ea typeface="Arial"/>
                <a:cs typeface="Arial"/>
                <a:sym typeface="Arial"/>
              </a:rPr>
              <a:t> and second. </a:t>
            </a:r>
            <a:endParaRPr sz="1800" dirty="0"/>
          </a:p>
          <a:p>
            <a:pPr marL="341313" lvl="0" indent="-138113" algn="l" rtl="0">
              <a:spcBef>
                <a:spcPts val="640"/>
              </a:spcBef>
              <a:spcAft>
                <a:spcPts val="0"/>
              </a:spcAft>
              <a:buClr>
                <a:schemeClr val="dk1"/>
              </a:buClr>
              <a:buSzPts val="3200"/>
              <a:buFont typeface="Tahoma"/>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9"/>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The InterPARES Trust 5 domains</a:t>
            </a:r>
            <a:endParaRPr/>
          </a:p>
        </p:txBody>
      </p:sp>
      <p:sp>
        <p:nvSpPr>
          <p:cNvPr id="481" name="Google Shape;481;p49"/>
          <p:cNvSpPr txBox="1">
            <a:spLocks noGrp="1"/>
          </p:cNvSpPr>
          <p:nvPr>
            <p:ph type="body" idx="1"/>
          </p:nvPr>
        </p:nvSpPr>
        <p:spPr>
          <a:xfrm>
            <a:off x="684213" y="1236662"/>
            <a:ext cx="7772400" cy="3925093"/>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3D2008"/>
              </a:buClr>
              <a:buSzPts val="2000"/>
              <a:buFont typeface="Arial"/>
              <a:buChar char="•"/>
            </a:pPr>
            <a:r>
              <a:rPr lang="sv-SE" sz="2000" b="1">
                <a:latin typeface="Arial"/>
                <a:ea typeface="Arial"/>
                <a:cs typeface="Arial"/>
                <a:sym typeface="Arial"/>
              </a:rPr>
              <a:t>Infrastructure: </a:t>
            </a:r>
            <a:r>
              <a:rPr lang="sv-SE" sz="2000">
                <a:latin typeface="Arial"/>
                <a:ea typeface="Arial"/>
                <a:cs typeface="Arial"/>
                <a:sym typeface="Arial"/>
              </a:rPr>
              <a:t>This domain considers issues relating to system architecture and related infrastructure as they affect records held in online environments. Examples of areas to be investigated include such topics as: types of cloud and their reliability; types of contractual agreements (service level agreements or SLAs) and their negotiation, coverage, flexibility, etc.; costs, up front and hidden. </a:t>
            </a:r>
            <a:endParaRPr sz="2000"/>
          </a:p>
          <a:p>
            <a:pPr marL="341313" lvl="0" indent="-341313" algn="l" rtl="0">
              <a:spcBef>
                <a:spcPts val="400"/>
              </a:spcBef>
              <a:spcAft>
                <a:spcPts val="0"/>
              </a:spcAft>
              <a:buClr>
                <a:srgbClr val="3D2008"/>
              </a:buClr>
              <a:buSzPts val="2000"/>
              <a:buFont typeface="Arial"/>
              <a:buChar char="•"/>
            </a:pPr>
            <a:r>
              <a:rPr lang="sv-SE" sz="2000" b="1">
                <a:latin typeface="Arial"/>
                <a:ea typeface="Arial"/>
                <a:cs typeface="Arial"/>
                <a:sym typeface="Arial"/>
              </a:rPr>
              <a:t>Security:</a:t>
            </a:r>
            <a:r>
              <a:rPr lang="sv-SE" sz="2000">
                <a:latin typeface="Arial"/>
                <a:ea typeface="Arial"/>
                <a:cs typeface="Arial"/>
                <a:sym typeface="Arial"/>
              </a:rPr>
              <a:t> The security domain considers records issues relating to online data security, including: security methods (encryption, sharing, obfuscation, geographic location); data breaches; cybercrime; risks associated with shared servers; information assurance; governance; audits and auditability; forensic readiness; risk assessment; and backup. </a:t>
            </a:r>
            <a:endParaRPr sz="2000"/>
          </a:p>
          <a:p>
            <a:pPr marL="341313" lvl="0" indent="-214313" algn="l" rtl="0">
              <a:spcBef>
                <a:spcPts val="400"/>
              </a:spcBef>
              <a:spcAft>
                <a:spcPts val="0"/>
              </a:spcAft>
              <a:buClr>
                <a:srgbClr val="3D2008"/>
              </a:buClr>
              <a:buSzPts val="2000"/>
              <a:buFont typeface="Tahoma"/>
              <a:buNone/>
            </a:pP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50"/>
          <p:cNvSpPr txBox="1">
            <a:spLocks noGrp="1"/>
          </p:cNvSpPr>
          <p:nvPr>
            <p:ph type="body" idx="1"/>
          </p:nvPr>
        </p:nvSpPr>
        <p:spPr>
          <a:xfrm>
            <a:off x="684213" y="193204"/>
            <a:ext cx="7772400" cy="5184576"/>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3D2008"/>
              </a:buClr>
              <a:buSzPts val="2000"/>
              <a:buFont typeface="Arial"/>
              <a:buChar char="•"/>
            </a:pPr>
            <a:r>
              <a:rPr lang="sv-SE" sz="2000" b="1"/>
              <a:t>Control: </a:t>
            </a:r>
            <a:r>
              <a:rPr lang="sv-SE" sz="2000"/>
              <a:t>The control domain differs from the security domain in its focus on the management of digital material in online environments. It addresses such issues as: authenticity, reliability, and accuracy of data; integrity metadata; chain of custody; retention and disposition; transfer and acquisition; intellectual control, and access controls. </a:t>
            </a:r>
            <a:endParaRPr/>
          </a:p>
          <a:p>
            <a:pPr marL="341313" lvl="0" indent="-341313" algn="l" rtl="0">
              <a:spcBef>
                <a:spcPts val="400"/>
              </a:spcBef>
              <a:spcAft>
                <a:spcPts val="0"/>
              </a:spcAft>
              <a:buClr>
                <a:srgbClr val="3D2008"/>
              </a:buClr>
              <a:buSzPts val="2000"/>
              <a:buFont typeface="Arial"/>
              <a:buChar char="•"/>
            </a:pPr>
            <a:r>
              <a:rPr lang="sv-SE" sz="2000" b="1"/>
              <a:t>Access: </a:t>
            </a:r>
            <a:r>
              <a:rPr lang="sv-SE" sz="2000"/>
              <a:t>The access domain researches open access/open data; the right to know/duty to remember/right to be forgotten; privacy; accountability; and transparency. </a:t>
            </a:r>
            <a:endParaRPr/>
          </a:p>
          <a:p>
            <a:pPr marL="341313" lvl="0" indent="-341313" algn="l" rtl="0">
              <a:spcBef>
                <a:spcPts val="400"/>
              </a:spcBef>
              <a:spcAft>
                <a:spcPts val="0"/>
              </a:spcAft>
              <a:buClr>
                <a:srgbClr val="3D2008"/>
              </a:buClr>
              <a:buSzPts val="2000"/>
              <a:buFont typeface="Arial"/>
              <a:buChar char="•"/>
            </a:pPr>
            <a:r>
              <a:rPr lang="sv-SE" sz="2000" b="1"/>
              <a:t>Legal: </a:t>
            </a:r>
            <a:r>
              <a:rPr lang="sv-SE" sz="2000"/>
              <a:t>The legal domain considers issues such as: the application of legal privilege (including the issue of extra-territoriality); legal hold; chain of evidence; authentication of evidence offered at trial; certification; and soft laws (in particular UN standard-setting instruments) - mapping, scope, potential impact, and constraints; </a:t>
            </a:r>
            <a:endParaRPr/>
          </a:p>
          <a:p>
            <a:pPr marL="341313" lvl="0" indent="-214313" algn="l" rtl="0">
              <a:spcBef>
                <a:spcPts val="400"/>
              </a:spcBef>
              <a:spcAft>
                <a:spcPts val="0"/>
              </a:spcAft>
              <a:buClr>
                <a:srgbClr val="3D2008"/>
              </a:buClr>
              <a:buSzPts val="2000"/>
              <a:buFont typeface="Arial"/>
              <a:buNone/>
            </a:pPr>
            <a:endParaRPr sz="2000"/>
          </a:p>
          <a:p>
            <a:pPr marL="341313" lvl="0" indent="-214313" algn="l" rtl="0">
              <a:spcBef>
                <a:spcPts val="400"/>
              </a:spcBef>
              <a:spcAft>
                <a:spcPts val="0"/>
              </a:spcAft>
              <a:buClr>
                <a:srgbClr val="3D2008"/>
              </a:buClr>
              <a:buSzPts val="2000"/>
              <a:buFont typeface="Tahoma"/>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E67990F6-D189-51D7-8013-2D09A4780EC1}"/>
              </a:ext>
            </a:extLst>
          </p:cNvPr>
          <p:cNvSpPr>
            <a:spLocks noGrp="1"/>
          </p:cNvSpPr>
          <p:nvPr>
            <p:ph type="ctrTitle"/>
          </p:nvPr>
        </p:nvSpPr>
        <p:spPr/>
        <p:txBody>
          <a:bodyPr/>
          <a:lstStyle/>
          <a:p>
            <a:pPr algn="ctr"/>
            <a:r>
              <a:rPr lang="sv-SE" dirty="0" err="1"/>
              <a:t>One</a:t>
            </a:r>
            <a:r>
              <a:rPr lang="sv-SE" dirty="0"/>
              <a:t> hands on </a:t>
            </a:r>
            <a:r>
              <a:rPr lang="sv-SE" dirty="0" err="1"/>
              <a:t>contribution</a:t>
            </a:r>
            <a:endParaRPr lang="sv-SE" dirty="0"/>
          </a:p>
        </p:txBody>
      </p:sp>
    </p:spTree>
    <p:extLst>
      <p:ext uri="{BB962C8B-B14F-4D97-AF65-F5344CB8AC3E}">
        <p14:creationId xmlns:p14="http://schemas.microsoft.com/office/powerpoint/2010/main" val="1428799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1"/>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How to choose the best service?</a:t>
            </a:r>
            <a:endParaRPr/>
          </a:p>
        </p:txBody>
      </p:sp>
      <p:sp>
        <p:nvSpPr>
          <p:cNvPr id="492" name="Google Shape;492;p51"/>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3D2008"/>
              </a:buClr>
              <a:buSzPts val="3200"/>
              <a:buFont typeface="Tahoma"/>
              <a:buChar char="•"/>
            </a:pPr>
            <a:r>
              <a:rPr lang="sv-SE"/>
              <a:t>Trusted Cloud Service Provider (CSP)</a:t>
            </a:r>
            <a:endParaRPr sz="1800">
              <a:latin typeface="Palatino Linotype"/>
              <a:ea typeface="Palatino Linotype"/>
              <a:cs typeface="Palatino Linotype"/>
              <a:sym typeface="Palatino Linotype"/>
            </a:endParaRPr>
          </a:p>
          <a:p>
            <a:pPr marL="741363" lvl="1" indent="-284163" algn="l" rtl="0">
              <a:spcBef>
                <a:spcPts val="360"/>
              </a:spcBef>
              <a:spcAft>
                <a:spcPts val="0"/>
              </a:spcAft>
              <a:buClr>
                <a:srgbClr val="3D2008"/>
              </a:buClr>
              <a:buSzPts val="1800"/>
              <a:buFont typeface="Palatino Linotype"/>
              <a:buChar char="–"/>
            </a:pPr>
            <a:r>
              <a:rPr lang="sv-SE" sz="1800">
                <a:latin typeface="Palatino Linotype"/>
                <a:ea typeface="Palatino Linotype"/>
                <a:cs typeface="Palatino Linotype"/>
                <a:sym typeface="Palatino Linotype"/>
              </a:rPr>
              <a:t>From the archival, long-term preservation perspective, the service being offered should be thoroughly investigated against ten different categories: (1) general information about the service; (2) governance; (3) compliance; (4) trust; (5) architecture; (6) identity and access management; (7) software isolation; (8) data protection; (9) availability; and (10) incident response </a:t>
            </a:r>
            <a:endParaRPr sz="1800"/>
          </a:p>
          <a:p>
            <a:pPr marL="341313" lvl="0" indent="-138113" algn="l" rtl="0">
              <a:spcBef>
                <a:spcPts val="640"/>
              </a:spcBef>
              <a:spcAft>
                <a:spcPts val="0"/>
              </a:spcAft>
              <a:buClr>
                <a:srgbClr val="3D2008"/>
              </a:buClr>
              <a:buSzPts val="3200"/>
              <a:buFont typeface="Tahoma"/>
              <a:buNone/>
            </a:pPr>
            <a:endParaRPr/>
          </a:p>
        </p:txBody>
      </p:sp>
      <p:sp>
        <p:nvSpPr>
          <p:cNvPr id="493" name="Google Shape;493;p51"/>
          <p:cNvSpPr txBox="1"/>
          <p:nvPr/>
        </p:nvSpPr>
        <p:spPr>
          <a:xfrm>
            <a:off x="179512" y="4851181"/>
            <a:ext cx="434285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Palatino Linotype"/>
                <a:ea typeface="Palatino Linotype"/>
                <a:cs typeface="Palatino Linotype"/>
                <a:sym typeface="Palatino Linotype"/>
              </a:rPr>
              <a:t>Stančić, H., Bursic, E. and Al-Hariri, A. (2015) </a:t>
            </a:r>
            <a:r>
              <a:rPr lang="sv-SE" sz="1000" i="1">
                <a:solidFill>
                  <a:schemeClr val="dk1"/>
                </a:solidFill>
                <a:latin typeface="Palatino Linotype"/>
                <a:ea typeface="Palatino Linotype"/>
                <a:cs typeface="Palatino Linotype"/>
                <a:sym typeface="Palatino Linotype"/>
              </a:rPr>
              <a:t>Ensuring Trust in Storage in </a:t>
            </a:r>
            <a:endParaRPr sz="1000">
              <a:solidFill>
                <a:schemeClr val="dk1"/>
              </a:solidFill>
              <a:latin typeface="Arial"/>
              <a:ea typeface="Arial"/>
              <a:cs typeface="Arial"/>
              <a:sym typeface="Arial"/>
            </a:endParaRPr>
          </a:p>
          <a:p>
            <a:pPr marL="0" marR="0" lvl="0" indent="0" algn="l" rtl="0">
              <a:spcBef>
                <a:spcPts val="0"/>
              </a:spcBef>
              <a:spcAft>
                <a:spcPts val="0"/>
              </a:spcAft>
              <a:buNone/>
            </a:pPr>
            <a:r>
              <a:rPr lang="sv-SE" sz="1000" i="1">
                <a:solidFill>
                  <a:schemeClr val="dk1"/>
                </a:solidFill>
                <a:latin typeface="Palatino Linotype"/>
                <a:ea typeface="Palatino Linotype"/>
                <a:cs typeface="Palatino Linotype"/>
                <a:sym typeface="Palatino Linotype"/>
              </a:rPr>
              <a:t>Infrastructure-as-a-Service</a:t>
            </a:r>
            <a:r>
              <a:rPr lang="sv-SE" sz="1000">
                <a:solidFill>
                  <a:schemeClr val="dk1"/>
                </a:solidFill>
                <a:latin typeface="Palatino Linotype"/>
                <a:ea typeface="Palatino Linotype"/>
                <a:cs typeface="Palatino Linotype"/>
                <a:sym typeface="Palatino Linotype"/>
              </a:rPr>
              <a:t>. EU08, Final Report. InterPARES Trust.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52"/>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sz="3600"/>
              <a:t>1. General information about the service</a:t>
            </a:r>
            <a:endParaRPr/>
          </a:p>
        </p:txBody>
      </p:sp>
      <p:sp>
        <p:nvSpPr>
          <p:cNvPr id="499" name="Google Shape;499;p52"/>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2200"/>
              <a:buFont typeface="Tahoma"/>
              <a:buNone/>
            </a:pPr>
            <a:r>
              <a:rPr lang="sv-SE" sz="2200"/>
              <a:t>General information relates to the basic questions about the CSP and to three specific areas: storage, service, and networks (Rackspace, 2017). Users should investigate what technologies are being used and how the implemented storage, servers, networks and technology affect the security and privacy of the system. </a:t>
            </a:r>
            <a:endParaRPr sz="2200"/>
          </a:p>
          <a:p>
            <a:pPr marL="341313" lvl="0" indent="-201613" algn="l" rtl="0">
              <a:spcBef>
                <a:spcPts val="440"/>
              </a:spcBef>
              <a:spcAft>
                <a:spcPts val="0"/>
              </a:spcAft>
              <a:buClr>
                <a:srgbClr val="3D2008"/>
              </a:buClr>
              <a:buSzPts val="2200"/>
              <a:buFont typeface="Tahoma"/>
              <a:buNone/>
            </a:pPr>
            <a:endParaRPr sz="2200"/>
          </a:p>
        </p:txBody>
      </p:sp>
      <p:sp>
        <p:nvSpPr>
          <p:cNvPr id="500" name="Google Shape;500;p52"/>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dirty="0">
                <a:solidFill>
                  <a:schemeClr val="dk1"/>
                </a:solidFill>
                <a:latin typeface="Arial"/>
                <a:ea typeface="Arial"/>
                <a:cs typeface="Arial"/>
                <a:sym typeface="Arial"/>
              </a:rPr>
              <a:t>Cunningham </a:t>
            </a:r>
            <a:r>
              <a:rPr lang="sv-SE" sz="1000" dirty="0" err="1">
                <a:solidFill>
                  <a:schemeClr val="dk1"/>
                </a:solidFill>
                <a:latin typeface="Arial"/>
                <a:ea typeface="Arial"/>
                <a:cs typeface="Arial"/>
                <a:sym typeface="Arial"/>
              </a:rPr>
              <a:t>chapter</a:t>
            </a:r>
            <a:r>
              <a:rPr lang="sv-SE" sz="1000" dirty="0">
                <a:solidFill>
                  <a:schemeClr val="dk1"/>
                </a:solidFill>
                <a:latin typeface="Arial"/>
                <a:ea typeface="Arial"/>
                <a:cs typeface="Arial"/>
                <a:sym typeface="Arial"/>
              </a:rPr>
              <a:t> 9 in </a:t>
            </a:r>
            <a:r>
              <a:rPr lang="sv-SE" sz="1000" dirty="0" err="1">
                <a:solidFill>
                  <a:schemeClr val="dk1"/>
                </a:solidFill>
                <a:latin typeface="Helvetica Neue"/>
                <a:ea typeface="Helvetica Neue"/>
                <a:cs typeface="Helvetica Neue"/>
                <a:sym typeface="Helvetica Neue"/>
              </a:rPr>
              <a:t>Duranti</a:t>
            </a:r>
            <a:r>
              <a:rPr lang="sv-SE" sz="1000" dirty="0">
                <a:solidFill>
                  <a:schemeClr val="dk1"/>
                </a:solidFill>
                <a:latin typeface="Helvetica Neue"/>
                <a:ea typeface="Helvetica Neue"/>
                <a:cs typeface="Helvetica Neue"/>
                <a:sym typeface="Helvetica Neue"/>
              </a:rPr>
              <a:t>, L., &amp; Rogers, C. (Eds.). (2019). </a:t>
            </a:r>
            <a:r>
              <a:rPr lang="sv-SE" sz="1000" dirty="0" err="1">
                <a:solidFill>
                  <a:schemeClr val="dk1"/>
                </a:solidFill>
                <a:latin typeface="Helvetica Neue"/>
                <a:ea typeface="Helvetica Neue"/>
                <a:cs typeface="Helvetica Neue"/>
                <a:sym typeface="Helvetica Neue"/>
              </a:rPr>
              <a:t>Trusting</a:t>
            </a:r>
            <a:r>
              <a:rPr lang="sv-SE" sz="1000" dirty="0">
                <a:solidFill>
                  <a:schemeClr val="dk1"/>
                </a:solidFill>
                <a:latin typeface="Helvetica Neue"/>
                <a:ea typeface="Helvetica Neue"/>
                <a:cs typeface="Helvetica Neue"/>
                <a:sym typeface="Helvetica Neue"/>
              </a:rPr>
              <a:t> </a:t>
            </a:r>
            <a:r>
              <a:rPr lang="sv-SE" sz="1000" dirty="0" err="1">
                <a:solidFill>
                  <a:schemeClr val="dk1"/>
                </a:solidFill>
                <a:latin typeface="Helvetica Neue"/>
                <a:ea typeface="Helvetica Neue"/>
                <a:cs typeface="Helvetica Neue"/>
                <a:sym typeface="Helvetica Neue"/>
              </a:rPr>
              <a:t>records</a:t>
            </a:r>
            <a:r>
              <a:rPr lang="sv-SE" sz="1000" dirty="0">
                <a:solidFill>
                  <a:schemeClr val="dk1"/>
                </a:solidFill>
                <a:latin typeface="Helvetica Neue"/>
                <a:ea typeface="Helvetica Neue"/>
                <a:cs typeface="Helvetica Neue"/>
                <a:sym typeface="Helvetica Neue"/>
              </a:rPr>
              <a:t> in the </a:t>
            </a:r>
            <a:r>
              <a:rPr lang="sv-SE" sz="1000" dirty="0" err="1">
                <a:solidFill>
                  <a:schemeClr val="dk1"/>
                </a:solidFill>
                <a:latin typeface="Helvetica Neue"/>
                <a:ea typeface="Helvetica Neue"/>
                <a:cs typeface="Helvetica Neue"/>
                <a:sym typeface="Helvetica Neue"/>
              </a:rPr>
              <a:t>cloud</a:t>
            </a:r>
            <a:r>
              <a:rPr lang="sv-SE" sz="1000" dirty="0">
                <a:solidFill>
                  <a:schemeClr val="dk1"/>
                </a:solidFill>
                <a:latin typeface="Helvetica Neue"/>
                <a:ea typeface="Helvetica Neue"/>
                <a:cs typeface="Helvetica Neue"/>
                <a:sym typeface="Helvetica Neue"/>
              </a:rPr>
              <a:t> : The </a:t>
            </a:r>
            <a:r>
              <a:rPr lang="sv-SE" sz="1000" dirty="0" err="1">
                <a:solidFill>
                  <a:schemeClr val="dk1"/>
                </a:solidFill>
                <a:latin typeface="Helvetica Neue"/>
                <a:ea typeface="Helvetica Neue"/>
                <a:cs typeface="Helvetica Neue"/>
                <a:sym typeface="Helvetica Neue"/>
              </a:rPr>
              <a:t>creation</a:t>
            </a:r>
            <a:r>
              <a:rPr lang="sv-SE" sz="1000" dirty="0">
                <a:solidFill>
                  <a:schemeClr val="dk1"/>
                </a:solidFill>
                <a:latin typeface="Helvetica Neue"/>
                <a:ea typeface="Helvetica Neue"/>
                <a:cs typeface="Helvetica Neue"/>
                <a:sym typeface="Helvetica Neue"/>
              </a:rPr>
              <a:t>, management, </a:t>
            </a:r>
            <a:endParaRPr dirty="0"/>
          </a:p>
          <a:p>
            <a:pPr marL="0" marR="0" lvl="0" indent="0" algn="l" rtl="0">
              <a:spcBef>
                <a:spcPts val="0"/>
              </a:spcBef>
              <a:spcAft>
                <a:spcPts val="0"/>
              </a:spcAft>
              <a:buNone/>
            </a:pPr>
            <a:r>
              <a:rPr lang="sv-SE" sz="1000" dirty="0">
                <a:solidFill>
                  <a:schemeClr val="dk1"/>
                </a:solidFill>
                <a:latin typeface="Helvetica Neue"/>
                <a:ea typeface="Helvetica Neue"/>
                <a:cs typeface="Helvetica Neue"/>
                <a:sym typeface="Helvetica Neue"/>
              </a:rPr>
              <a:t>and </a:t>
            </a:r>
            <a:r>
              <a:rPr lang="sv-SE" sz="1000" dirty="0" err="1">
                <a:solidFill>
                  <a:schemeClr val="dk1"/>
                </a:solidFill>
                <a:latin typeface="Helvetica Neue"/>
                <a:ea typeface="Helvetica Neue"/>
                <a:cs typeface="Helvetica Neue"/>
                <a:sym typeface="Helvetica Neue"/>
              </a:rPr>
              <a:t>preservation</a:t>
            </a:r>
            <a:r>
              <a:rPr lang="sv-SE" sz="1000" dirty="0">
                <a:solidFill>
                  <a:schemeClr val="dk1"/>
                </a:solidFill>
                <a:latin typeface="Helvetica Neue"/>
                <a:ea typeface="Helvetica Neue"/>
                <a:cs typeface="Helvetica Neue"/>
                <a:sym typeface="Helvetica Neue"/>
              </a:rPr>
              <a:t> </a:t>
            </a:r>
            <a:r>
              <a:rPr lang="sv-SE" sz="1000" dirty="0" err="1">
                <a:solidFill>
                  <a:schemeClr val="dk1"/>
                </a:solidFill>
                <a:latin typeface="Helvetica Neue"/>
                <a:ea typeface="Helvetica Neue"/>
                <a:cs typeface="Helvetica Neue"/>
                <a:sym typeface="Helvetica Neue"/>
              </a:rPr>
              <a:t>of</a:t>
            </a:r>
            <a:r>
              <a:rPr lang="sv-SE" sz="1000" dirty="0">
                <a:solidFill>
                  <a:schemeClr val="dk1"/>
                </a:solidFill>
                <a:latin typeface="Helvetica Neue"/>
                <a:ea typeface="Helvetica Neue"/>
                <a:cs typeface="Helvetica Neue"/>
                <a:sym typeface="Helvetica Neue"/>
              </a:rPr>
              <a:t> </a:t>
            </a:r>
            <a:r>
              <a:rPr lang="sv-SE" sz="1000" dirty="0" err="1">
                <a:solidFill>
                  <a:schemeClr val="dk1"/>
                </a:solidFill>
                <a:latin typeface="Helvetica Neue"/>
                <a:ea typeface="Helvetica Neue"/>
                <a:cs typeface="Helvetica Neue"/>
                <a:sym typeface="Helvetica Neue"/>
              </a:rPr>
              <a:t>trustworthy</a:t>
            </a:r>
            <a:r>
              <a:rPr lang="sv-SE" sz="1000" dirty="0">
                <a:solidFill>
                  <a:schemeClr val="dk1"/>
                </a:solidFill>
                <a:latin typeface="Helvetica Neue"/>
                <a:ea typeface="Helvetica Neue"/>
                <a:cs typeface="Helvetica Neue"/>
                <a:sym typeface="Helvetica Neue"/>
              </a:rPr>
              <a:t> digital </a:t>
            </a:r>
            <a:r>
              <a:rPr lang="sv-SE" sz="1000" dirty="0" err="1">
                <a:solidFill>
                  <a:schemeClr val="dk1"/>
                </a:solidFill>
                <a:latin typeface="Helvetica Neue"/>
                <a:ea typeface="Helvetica Neue"/>
                <a:cs typeface="Helvetica Neue"/>
                <a:sym typeface="Helvetica Neue"/>
              </a:rPr>
              <a:t>content</a:t>
            </a:r>
            <a:r>
              <a:rPr lang="sv-SE" sz="1000" dirty="0">
                <a:solidFill>
                  <a:schemeClr val="dk1"/>
                </a:solidFill>
                <a:latin typeface="Helvetica Neue"/>
                <a:ea typeface="Helvetica Neue"/>
                <a:cs typeface="Helvetica Neue"/>
                <a:sym typeface="Helvetica Neue"/>
              </a:rPr>
              <a:t>. </a:t>
            </a:r>
            <a:r>
              <a:rPr lang="sv-SE" sz="1000" dirty="0" err="1">
                <a:solidFill>
                  <a:schemeClr val="dk1"/>
                </a:solidFill>
                <a:latin typeface="Helvetica Neue"/>
                <a:ea typeface="Helvetica Neue"/>
                <a:cs typeface="Helvetica Neue"/>
                <a:sym typeface="Helvetica Neue"/>
              </a:rPr>
              <a:t>Facet</a:t>
            </a:r>
            <a:r>
              <a:rPr lang="sv-SE" sz="1000" dirty="0">
                <a:solidFill>
                  <a:schemeClr val="dk1"/>
                </a:solidFill>
                <a:latin typeface="Helvetica Neue"/>
                <a:ea typeface="Helvetica Neue"/>
                <a:cs typeface="Helvetica Neue"/>
                <a:sym typeface="Helvetica Neue"/>
              </a:rPr>
              <a:t> Publishing. </a:t>
            </a:r>
            <a:endParaRPr sz="1000" dirty="0">
              <a:solidFill>
                <a:schemeClr val="dk1"/>
              </a:solidFill>
              <a:latin typeface="Arial"/>
              <a:ea typeface="Arial"/>
              <a:cs typeface="Arial"/>
              <a:sym typeface="Arial"/>
            </a:endParaRPr>
          </a:p>
          <a:p>
            <a:pPr marL="0" marR="0" lvl="0" indent="0" algn="l" rtl="0">
              <a:spcBef>
                <a:spcPts val="0"/>
              </a:spcBef>
              <a:spcAft>
                <a:spcPts val="0"/>
              </a:spcAft>
              <a:buNone/>
            </a:pPr>
            <a:endParaRPr sz="1000" dirty="0">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53"/>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2. Governance</a:t>
            </a:r>
            <a:endParaRPr/>
          </a:p>
        </p:txBody>
      </p:sp>
      <p:sp>
        <p:nvSpPr>
          <p:cNvPr id="506" name="Google Shape;506;p53"/>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Governance is the key factor in assuring security over data produced by a company. In this category, users should examine how they can verify the integrity of the data stored by a CSP and how they can monitor the security of their data. Potential users should examine how the CSP ensures that the data from </a:t>
            </a:r>
            <a:r>
              <a:rPr lang="sv-SE" sz="1900">
                <a:latin typeface="Palatino Linotype"/>
                <a:ea typeface="Palatino Linotype"/>
                <a:cs typeface="Palatino Linotype"/>
                <a:sym typeface="Palatino Linotype"/>
              </a:rPr>
              <a:t>different</a:t>
            </a:r>
            <a:r>
              <a:rPr lang="sv-SE" sz="1800">
                <a:latin typeface="Palatino Linotype"/>
                <a:ea typeface="Palatino Linotype"/>
                <a:cs typeface="Palatino Linotype"/>
                <a:sym typeface="Palatino Linotype"/>
              </a:rPr>
              <a:t> users are kept separate in a multi-tenant system on the one hand, and on the other, that the client’s data is not shared with unauthorised employees, i.e. those not responsible for a certain task. Finally, the usage of audit mechanisms and enforcement of policies should be assessed. </a:t>
            </a:r>
            <a:endParaRPr/>
          </a:p>
          <a:p>
            <a:pPr marL="341313" lvl="0" indent="-138113" algn="l" rtl="0">
              <a:spcBef>
                <a:spcPts val="640"/>
              </a:spcBef>
              <a:spcAft>
                <a:spcPts val="0"/>
              </a:spcAft>
              <a:buClr>
                <a:srgbClr val="3D2008"/>
              </a:buClr>
              <a:buSzPts val="3200"/>
              <a:buFont typeface="Tahoma"/>
              <a:buNone/>
            </a:pPr>
            <a:endParaRPr/>
          </a:p>
        </p:txBody>
      </p:sp>
      <p:sp>
        <p:nvSpPr>
          <p:cNvPr id="507" name="Google Shape;507;p53"/>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54"/>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3. Compliance</a:t>
            </a:r>
            <a:endParaRPr/>
          </a:p>
        </p:txBody>
      </p:sp>
      <p:sp>
        <p:nvSpPr>
          <p:cNvPr id="513" name="Google Shape;513;p54"/>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2000"/>
              <a:buFont typeface="Palatino Linotype"/>
              <a:buNone/>
            </a:pPr>
            <a:r>
              <a:rPr lang="sv-SE" sz="2000">
                <a:latin typeface="Palatino Linotype"/>
                <a:ea typeface="Palatino Linotype"/>
                <a:cs typeface="Palatino Linotype"/>
                <a:sym typeface="Palatino Linotype"/>
              </a:rPr>
              <a:t>For a company considering IaaS it is important to be aware of which jurisdiction the CSP is governed by, where, geographically, the data is stored, and whether any part of the service is subcontracted. Along with those critical issues, it is also important to verify whether the service being considered is compliant with relevant standards, such as ANSI/TIA-942 Quality standard for data centres (TIA-942.org, n.d.), ISO 27001:2013 Information security management systems (International Organization for Standardization (ISO), 2013), and ISO 9001:2015 – Quality Management (International Organization for Standardization (ISO), 2015). </a:t>
            </a:r>
            <a:endParaRPr sz="2000"/>
          </a:p>
          <a:p>
            <a:pPr marL="341313" lvl="0" indent="-214313" algn="l" rtl="0">
              <a:spcBef>
                <a:spcPts val="400"/>
              </a:spcBef>
              <a:spcAft>
                <a:spcPts val="0"/>
              </a:spcAft>
              <a:buClr>
                <a:srgbClr val="3D2008"/>
              </a:buClr>
              <a:buSzPts val="2000"/>
              <a:buFont typeface="Tahoma"/>
              <a:buNone/>
            </a:pPr>
            <a:endParaRPr sz="2000"/>
          </a:p>
        </p:txBody>
      </p:sp>
      <p:sp>
        <p:nvSpPr>
          <p:cNvPr id="514" name="Google Shape;514;p54"/>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55"/>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4. Trust</a:t>
            </a:r>
            <a:endParaRPr/>
          </a:p>
        </p:txBody>
      </p:sp>
      <p:sp>
        <p:nvSpPr>
          <p:cNvPr id="520" name="Google Shape;520;p55"/>
          <p:cNvSpPr txBox="1">
            <a:spLocks noGrp="1"/>
          </p:cNvSpPr>
          <p:nvPr>
            <p:ph type="body" idx="1"/>
          </p:nvPr>
        </p:nvSpPr>
        <p:spPr>
          <a:xfrm>
            <a:off x="684213" y="1236662"/>
            <a:ext cx="7772400" cy="38530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This category addresses the fundamental grounds for judging the trust- worthiness of a CSP. It is important to find out whether the CSP implements risk management systems – the technical and physical measures of protection that secure service from unauthorized access, usage, discovery, interruption, alteration and destruction of data. For example, one should ask what kind of physical and logical security is set up for virtual servers and applications against attacks like DoS (Denial of Service) or DDoS (Distributed DoS). </a:t>
            </a:r>
            <a:endParaRPr/>
          </a:p>
          <a:p>
            <a:pPr marL="0" lvl="0" indent="0" algn="l" rtl="0">
              <a:spcBef>
                <a:spcPts val="36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Another important issue in the context of trust deals with the ownership of the data given to the custody of the CSP as well as that of the metadata generated by the CSP about preservation actions (e.g. who owns the technical metadata about the conversion or migration process that are needed for judging the authenticity of a record). </a:t>
            </a:r>
            <a:endParaRPr/>
          </a:p>
          <a:p>
            <a:pPr marL="341313" lvl="0" indent="-138113" algn="l" rtl="0">
              <a:spcBef>
                <a:spcPts val="640"/>
              </a:spcBef>
              <a:spcAft>
                <a:spcPts val="0"/>
              </a:spcAft>
              <a:buClr>
                <a:srgbClr val="3D2008"/>
              </a:buClr>
              <a:buSzPts val="3200"/>
              <a:buFont typeface="Tahoma"/>
              <a:buNone/>
            </a:pPr>
            <a:endParaRPr/>
          </a:p>
        </p:txBody>
      </p:sp>
      <p:sp>
        <p:nvSpPr>
          <p:cNvPr id="521" name="Google Shape;521;p55"/>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56"/>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5. Architecture</a:t>
            </a:r>
            <a:endParaRPr/>
          </a:p>
        </p:txBody>
      </p:sp>
      <p:sp>
        <p:nvSpPr>
          <p:cNvPr id="527" name="Google Shape;527;p56"/>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Since the hardware and software architecture used to deliver cloud services can vary significantly, the actual set-up can have repercussions for security. Therefore, it must be investigated what type of architectural solutions the CSP has implemented, e.g. measures of protection against attack on hypervisor, virtual machine monitor, images, proprietary code, client (on user’s computer) and server. It is also important to learn whether the process of virtual machine images management is used or not. By knowing this, the users can understand whether the processes of creation, storage and use of virtual machines are governed, i.e. procedures exist and are documented. </a:t>
            </a:r>
            <a:endParaRPr/>
          </a:p>
          <a:p>
            <a:pPr marL="341313" lvl="0" indent="-138113" algn="l" rtl="0">
              <a:spcBef>
                <a:spcPts val="640"/>
              </a:spcBef>
              <a:spcAft>
                <a:spcPts val="0"/>
              </a:spcAft>
              <a:buClr>
                <a:srgbClr val="3D2008"/>
              </a:buClr>
              <a:buSzPts val="3200"/>
              <a:buFont typeface="Tahoma"/>
              <a:buNone/>
            </a:pPr>
            <a:endParaRPr/>
          </a:p>
        </p:txBody>
      </p:sp>
      <p:sp>
        <p:nvSpPr>
          <p:cNvPr id="528" name="Google Shape;528;p56"/>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457200" y="-1551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Cloud computing history</a:t>
            </a:r>
            <a:endParaRPr/>
          </a:p>
        </p:txBody>
      </p:sp>
      <p:pic>
        <p:nvPicPr>
          <p:cNvPr id="256" name="Google Shape;256;p14" descr="En bild som visar text, diagram, skärmbild, linje&#10;&#10;Automatiskt genererad beskrivning"/>
          <p:cNvPicPr preferRelativeResize="0"/>
          <p:nvPr/>
        </p:nvPicPr>
        <p:blipFill rotWithShape="1">
          <a:blip r:embed="rId3">
            <a:alphaModFix/>
          </a:blip>
          <a:srcRect/>
          <a:stretch/>
        </p:blipFill>
        <p:spPr>
          <a:xfrm>
            <a:off x="827584" y="936982"/>
            <a:ext cx="7315200" cy="4292600"/>
          </a:xfrm>
          <a:prstGeom prst="rect">
            <a:avLst/>
          </a:prstGeom>
          <a:noFill/>
          <a:ln>
            <a:noFill/>
          </a:ln>
        </p:spPr>
      </p:pic>
      <p:sp>
        <p:nvSpPr>
          <p:cNvPr id="257" name="Google Shape;257;p14"/>
          <p:cNvSpPr txBox="1"/>
          <p:nvPr/>
        </p:nvSpPr>
        <p:spPr>
          <a:xfrm>
            <a:off x="179512" y="5233764"/>
            <a:ext cx="8229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b="0" i="0" u="none" strike="noStrike" cap="none">
                <a:solidFill>
                  <a:srgbClr val="333333"/>
                </a:solidFill>
                <a:latin typeface="Helvetica Neue"/>
                <a:ea typeface="Helvetica Neue"/>
                <a:cs typeface="Helvetica Neue"/>
                <a:sym typeface="Helvetica Neue"/>
              </a:rPr>
              <a:t>J. Surbiryala and C. Rong, "Cloud Computing: History and Overview," </a:t>
            </a:r>
            <a:r>
              <a:rPr lang="sv-SE" sz="1200" b="0" i="1" u="none" strike="noStrike" cap="none">
                <a:solidFill>
                  <a:srgbClr val="333333"/>
                </a:solidFill>
                <a:latin typeface="Helvetica Neue"/>
                <a:ea typeface="Helvetica Neue"/>
                <a:cs typeface="Helvetica Neue"/>
                <a:sym typeface="Helvetica Neue"/>
              </a:rPr>
              <a:t>2019 IEEE Cloud Summit</a:t>
            </a:r>
            <a:r>
              <a:rPr lang="sv-SE" sz="1200" b="0" i="0" u="none" strike="noStrike" cap="none">
                <a:solidFill>
                  <a:srgbClr val="333333"/>
                </a:solidFill>
                <a:latin typeface="Helvetica Neue"/>
                <a:ea typeface="Helvetica Neue"/>
                <a:cs typeface="Helvetica Neue"/>
                <a:sym typeface="Helvetica Neue"/>
              </a:rPr>
              <a:t>, Washington, DC, USA, 2019, pp. 1-7, doi: 10.1109/CloudSummit47114.2019.00007</a:t>
            </a:r>
            <a:r>
              <a:rPr lang="sv-SE" sz="1800" b="0" i="0" u="none" strike="noStrike" cap="none">
                <a:solidFill>
                  <a:srgbClr val="333333"/>
                </a:solidFill>
                <a:latin typeface="Helvetica Neue"/>
                <a:ea typeface="Helvetica Neue"/>
                <a:cs typeface="Helvetica Neue"/>
                <a:sym typeface="Helvetica Neue"/>
              </a:rPr>
              <a:t>.</a:t>
            </a:r>
            <a:endParaRPr sz="180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7"/>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sz="3600"/>
              <a:t>6. Identity and access management</a:t>
            </a:r>
            <a:endParaRPr/>
          </a:p>
        </p:txBody>
      </p:sp>
      <p:sp>
        <p:nvSpPr>
          <p:cNvPr id="534" name="Google Shape;534;p57"/>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Data sensitivity and privacy of information have always been areas of concern for organizations. The identity proofing and authentication aspects of identity management entail the use, maintenance and protection of personally identifiable information (PII) collected from users. The data collected by the provider of the purchased service include details about the accounts of consumers, customer-related activities, meter and charge for consumption of resources, logs and audit trails, and other metadata that are generated and accumulated within the cloud environment, data of an organization’s initiatives (e.g. the activity level or projected growth of the company), as well as metadata generated by the CSP. In the wrong hands, the loss of these data can be damaging to the client’s business. All of the above-mentioned data – ancillary data – should be protected and potential users given assurance of this protection. </a:t>
            </a:r>
            <a:endParaRPr/>
          </a:p>
          <a:p>
            <a:pPr marL="341313" lvl="0" indent="-138113" algn="l" rtl="0">
              <a:spcBef>
                <a:spcPts val="640"/>
              </a:spcBef>
              <a:spcAft>
                <a:spcPts val="0"/>
              </a:spcAft>
              <a:buClr>
                <a:srgbClr val="3D2008"/>
              </a:buClr>
              <a:buSzPts val="3200"/>
              <a:buFont typeface="Tahoma"/>
              <a:buNone/>
            </a:pPr>
            <a:endParaRPr/>
          </a:p>
        </p:txBody>
      </p:sp>
      <p:sp>
        <p:nvSpPr>
          <p:cNvPr id="535" name="Google Shape;535;p57"/>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8"/>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7. Software isolation</a:t>
            </a:r>
            <a:endParaRPr/>
          </a:p>
        </p:txBody>
      </p:sp>
      <p:sp>
        <p:nvSpPr>
          <p:cNvPr id="541" name="Google Shape;541;p58"/>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In order to achieve the flexibility of on-demand services, cloud service providers have to use high degrees of multi-tenancy over a large number of platforms. The multi-tenancy in an IaaS cloud computing environment is typically done by multiplexing the execution of virtual machines from potentially different consumers on the same physical server. Multi-tenancy in virtual machine-based cloud infrastructure, together with the way physical resources are shared among the guest virtual machines, give rise to new sources of threat, for example the man-in-the-middle attack. Therefore, it is important to assess how the service prevents these kinds of threats. </a:t>
            </a:r>
            <a:endParaRPr/>
          </a:p>
          <a:p>
            <a:pPr marL="341313" lvl="0" indent="-138113" algn="l" rtl="0">
              <a:spcBef>
                <a:spcPts val="640"/>
              </a:spcBef>
              <a:spcAft>
                <a:spcPts val="0"/>
              </a:spcAft>
              <a:buClr>
                <a:srgbClr val="3D2008"/>
              </a:buClr>
              <a:buSzPts val="3200"/>
              <a:buFont typeface="Tahoma"/>
              <a:buNone/>
            </a:pPr>
            <a:endParaRPr/>
          </a:p>
        </p:txBody>
      </p:sp>
      <p:sp>
        <p:nvSpPr>
          <p:cNvPr id="542" name="Google Shape;542;p58"/>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9"/>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8. Data protection</a:t>
            </a:r>
            <a:endParaRPr/>
          </a:p>
        </p:txBody>
      </p:sp>
      <p:sp>
        <p:nvSpPr>
          <p:cNvPr id="548" name="Google Shape;548;p59"/>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3D2008"/>
              </a:buClr>
              <a:buSzPts val="1800"/>
              <a:buFont typeface="Palatino Linotype"/>
              <a:buChar char="•"/>
            </a:pPr>
            <a:r>
              <a:rPr lang="sv-SE" sz="1800">
                <a:latin typeface="Palatino Linotype"/>
                <a:ea typeface="Palatino Linotype"/>
                <a:cs typeface="Palatino Linotype"/>
                <a:sym typeface="Palatino Linotype"/>
              </a:rPr>
              <a:t>Data protection should be applied to data-at-rest, data-in-transit and data-in- use. The data-at-rest may be protected by an encryption mechanism, while the data-in-transit may be much harder to encrypt. A fully homomorphic encryption scheme allows data to be processed without being decrypted. </a:t>
            </a:r>
            <a:endParaRPr/>
          </a:p>
          <a:p>
            <a:pPr marL="341313" lvl="0" indent="-138113" algn="l" rtl="0">
              <a:spcBef>
                <a:spcPts val="640"/>
              </a:spcBef>
              <a:spcAft>
                <a:spcPts val="0"/>
              </a:spcAft>
              <a:buClr>
                <a:srgbClr val="3D2008"/>
              </a:buClr>
              <a:buSzPts val="3200"/>
              <a:buFont typeface="Tahoma"/>
              <a:buNone/>
            </a:pPr>
            <a:endParaRPr/>
          </a:p>
        </p:txBody>
      </p:sp>
      <p:sp>
        <p:nvSpPr>
          <p:cNvPr id="549" name="Google Shape;549;p59"/>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60"/>
          <p:cNvSpPr txBox="1">
            <a:spLocks noGrp="1"/>
          </p:cNvSpPr>
          <p:nvPr>
            <p:ph type="title"/>
          </p:nvPr>
        </p:nvSpPr>
        <p:spPr>
          <a:xfrm>
            <a:off x="323850" y="217488"/>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9. Availability</a:t>
            </a:r>
            <a:endParaRPr/>
          </a:p>
        </p:txBody>
      </p:sp>
      <p:sp>
        <p:nvSpPr>
          <p:cNvPr id="555" name="Google Shape;555;p60"/>
          <p:cNvSpPr txBox="1">
            <a:spLocks noGrp="1"/>
          </p:cNvSpPr>
          <p:nvPr>
            <p:ph type="body" idx="1"/>
          </p:nvPr>
        </p:nvSpPr>
        <p:spPr>
          <a:xfrm>
            <a:off x="684213" y="1236663"/>
            <a:ext cx="7772400" cy="3429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Users should investigate whether the CSP guarantees service availability in case a court orders a seizure of equipment, because, in multi-tenant systems, the data, documents and records from more than one customer will be stored in the same physical equipment. Also, the provider can encounter facility damage or loss due to natural disasters or human-influenced incidents, or it can go out of business or bankrupt, or have other kinds of financial difficulties. Continuity of customer access to data in such circumstances is vital and must be legally guaranteed. </a:t>
            </a:r>
            <a:endParaRPr/>
          </a:p>
          <a:p>
            <a:pPr marL="0" lvl="0" indent="0" algn="l" rtl="0">
              <a:spcBef>
                <a:spcPts val="36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Regardless, every organization considering a cloud service should have a contingency plan. If the organization relies on IaaS for data storage and processing, such a plan should have a business continuity solution for prolonged or permanent service disruptions, especially with mission critical operations, until restoration of the service. </a:t>
            </a:r>
            <a:endParaRPr/>
          </a:p>
          <a:p>
            <a:pPr marL="341313" lvl="0" indent="-138113" algn="l" rtl="0">
              <a:spcBef>
                <a:spcPts val="640"/>
              </a:spcBef>
              <a:spcAft>
                <a:spcPts val="0"/>
              </a:spcAft>
              <a:buClr>
                <a:srgbClr val="3D2008"/>
              </a:buClr>
              <a:buSzPts val="3200"/>
              <a:buFont typeface="Tahoma"/>
              <a:buNone/>
            </a:pPr>
            <a:endParaRPr/>
          </a:p>
        </p:txBody>
      </p:sp>
      <p:sp>
        <p:nvSpPr>
          <p:cNvPr id="556" name="Google Shape;556;p60"/>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61"/>
          <p:cNvSpPr txBox="1">
            <a:spLocks noGrp="1"/>
          </p:cNvSpPr>
          <p:nvPr>
            <p:ph type="title"/>
          </p:nvPr>
        </p:nvSpPr>
        <p:spPr>
          <a:xfrm>
            <a:off x="322263" y="96837"/>
            <a:ext cx="84963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10. Incident response</a:t>
            </a:r>
            <a:endParaRPr/>
          </a:p>
        </p:txBody>
      </p:sp>
      <p:sp>
        <p:nvSpPr>
          <p:cNvPr id="562" name="Google Shape;562;p61"/>
          <p:cNvSpPr txBox="1">
            <a:spLocks noGrp="1"/>
          </p:cNvSpPr>
          <p:nvPr>
            <p:ph type="body" idx="1"/>
          </p:nvPr>
        </p:nvSpPr>
        <p:spPr>
          <a:xfrm>
            <a:off x="684213" y="913284"/>
            <a:ext cx="7772400" cy="403244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D2008"/>
              </a:buClr>
              <a:buSzPts val="1800"/>
              <a:buFont typeface="Palatino Linotype"/>
              <a:buNone/>
            </a:pPr>
            <a:r>
              <a:rPr lang="sv-SE" sz="1800">
                <a:latin typeface="Palatino Linotype"/>
                <a:ea typeface="Palatino Linotype"/>
                <a:cs typeface="Palatino Linotype"/>
                <a:sym typeface="Palatino Linotype"/>
              </a:rPr>
              <a:t>Incident response involves an organized method for dealing with the consequences of an attack against the security of a computer system, equipment failure or other kinds of service provision disruption. The CSP’s role is vital in performing incident response activities, including incident verification, determination of the scope of the incident and assets affected, attack or failure analysis, containment, data collection and preservation, problem remediation, and service restoration. Each layer in a cloud application stack generates event logs. These data are accessible and under the control of the CSP. One should investigate the existence of an incident response plan as well as whether the CSP keeps a forensic copy of incident data for legal proceedings or in case it is needed by the client. Aiming for business transparency, the incident response plan should also include the reporting phase in the course of which the custom- ers will be informed about the incident and the way the CSP resolved it. </a:t>
            </a:r>
            <a:endParaRPr/>
          </a:p>
          <a:p>
            <a:pPr marL="0" lvl="0" indent="0" algn="l" rtl="0">
              <a:spcBef>
                <a:spcPts val="640"/>
              </a:spcBef>
              <a:spcAft>
                <a:spcPts val="0"/>
              </a:spcAft>
              <a:buClr>
                <a:srgbClr val="3D2008"/>
              </a:buClr>
              <a:buSzPts val="3200"/>
              <a:buFont typeface="Tahoma"/>
              <a:buNone/>
            </a:pPr>
            <a:endParaRPr/>
          </a:p>
        </p:txBody>
      </p:sp>
      <p:sp>
        <p:nvSpPr>
          <p:cNvPr id="563" name="Google Shape;563;p61"/>
          <p:cNvSpPr txBox="1"/>
          <p:nvPr/>
        </p:nvSpPr>
        <p:spPr>
          <a:xfrm>
            <a:off x="11480" y="5068669"/>
            <a:ext cx="72282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000">
                <a:solidFill>
                  <a:schemeClr val="dk1"/>
                </a:solidFill>
                <a:latin typeface="Arial"/>
                <a:ea typeface="Arial"/>
                <a:cs typeface="Arial"/>
                <a:sym typeface="Arial"/>
              </a:rPr>
              <a:t>Cunningham chapter 9 in </a:t>
            </a:r>
            <a:r>
              <a:rPr lang="sv-SE" sz="1000">
                <a:solidFill>
                  <a:schemeClr val="dk1"/>
                </a:solidFill>
                <a:latin typeface="Helvetica Neue"/>
                <a:ea typeface="Helvetica Neue"/>
                <a:cs typeface="Helvetica Neue"/>
                <a:sym typeface="Helvetica Neue"/>
              </a:rPr>
              <a:t>Duranti, L., &amp; Rogers, C. (Eds.). (2019). Trusting records in the cloud : The creation, management, </a:t>
            </a:r>
            <a:endParaRPr/>
          </a:p>
          <a:p>
            <a:pPr marL="0" marR="0" lvl="0" indent="0" algn="l" rtl="0">
              <a:spcBef>
                <a:spcPts val="0"/>
              </a:spcBef>
              <a:spcAft>
                <a:spcPts val="0"/>
              </a:spcAft>
              <a:buNone/>
            </a:pPr>
            <a:r>
              <a:rPr lang="sv-SE" sz="1000">
                <a:solidFill>
                  <a:schemeClr val="dk1"/>
                </a:solidFill>
                <a:latin typeface="Helvetica Neue"/>
                <a:ea typeface="Helvetica Neue"/>
                <a:cs typeface="Helvetica Neue"/>
                <a:sym typeface="Helvetica Neue"/>
              </a:rPr>
              <a:t>and preservation of trustworthy digital content. Facet Publishing.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sz="10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62"/>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sz="4400"/>
              <a:t>Challenges today</a:t>
            </a:r>
            <a:endParaRPr/>
          </a:p>
        </p:txBody>
      </p:sp>
      <p:sp>
        <p:nvSpPr>
          <p:cNvPr id="569" name="Google Shape;569;p62"/>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chemeClr val="dk1"/>
              </a:buClr>
              <a:buSzPts val="3200"/>
              <a:buFont typeface="Tahoma"/>
              <a:buChar char="•"/>
            </a:pPr>
            <a:r>
              <a:rPr lang="sv-SE" dirty="0"/>
              <a:t>Bring back the </a:t>
            </a:r>
            <a:r>
              <a:rPr lang="sv-SE" dirty="0" err="1"/>
              <a:t>cloud</a:t>
            </a:r>
            <a:r>
              <a:rPr lang="sv-SE" dirty="0"/>
              <a:t> to the </a:t>
            </a:r>
            <a:r>
              <a:rPr lang="sv-SE" dirty="0" err="1"/>
              <a:t>organization</a:t>
            </a:r>
            <a:endParaRPr lang="sv-SE" dirty="0"/>
          </a:p>
          <a:p>
            <a:pPr marL="798513" lvl="1" indent="-341313">
              <a:spcBef>
                <a:spcPts val="0"/>
              </a:spcBef>
              <a:buSzPts val="3200"/>
              <a:buFont typeface="Tahoma"/>
              <a:buChar char="•"/>
            </a:pPr>
            <a:r>
              <a:rPr lang="sv-SE" dirty="0"/>
              <a:t>Or </a:t>
            </a:r>
            <a:r>
              <a:rPr lang="sv-SE" dirty="0" err="1"/>
              <a:t>within</a:t>
            </a:r>
            <a:r>
              <a:rPr lang="sv-SE" dirty="0"/>
              <a:t> national </a:t>
            </a:r>
            <a:r>
              <a:rPr lang="sv-SE" dirty="0" err="1"/>
              <a:t>borders</a:t>
            </a:r>
            <a:endParaRPr dirty="0"/>
          </a:p>
          <a:p>
            <a:pPr marL="341313" lvl="0" indent="-341313" algn="l" rtl="0">
              <a:spcBef>
                <a:spcPts val="640"/>
              </a:spcBef>
              <a:spcAft>
                <a:spcPts val="0"/>
              </a:spcAft>
              <a:buClr>
                <a:schemeClr val="dk1"/>
              </a:buClr>
              <a:buSzPts val="3200"/>
              <a:buFont typeface="Tahoma"/>
              <a:buChar char="•"/>
            </a:pPr>
            <a:r>
              <a:rPr lang="sv-SE" dirty="0"/>
              <a:t>"The </a:t>
            </a:r>
            <a:r>
              <a:rPr lang="sv-SE" dirty="0" err="1"/>
              <a:t>cloud</a:t>
            </a:r>
            <a:r>
              <a:rPr lang="sv-SE" dirty="0"/>
              <a:t>” is no </a:t>
            </a:r>
            <a:r>
              <a:rPr lang="sv-SE" dirty="0" err="1"/>
              <a:t>longer</a:t>
            </a:r>
            <a:r>
              <a:rPr lang="sv-SE" dirty="0"/>
              <a:t> ”a </a:t>
            </a:r>
            <a:r>
              <a:rPr lang="sv-SE" dirty="0" err="1"/>
              <a:t>big</a:t>
            </a:r>
            <a:r>
              <a:rPr lang="sv-SE" dirty="0"/>
              <a:t> </a:t>
            </a:r>
            <a:r>
              <a:rPr lang="sv-SE" dirty="0" err="1"/>
              <a:t>issue</a:t>
            </a:r>
            <a:r>
              <a:rPr lang="sv-SE" dirty="0"/>
              <a:t>”</a:t>
            </a:r>
            <a:endParaRPr dirty="0"/>
          </a:p>
          <a:p>
            <a:pPr marL="341313" lvl="0" indent="-341313" algn="l" rtl="0">
              <a:spcBef>
                <a:spcPts val="640"/>
              </a:spcBef>
              <a:spcAft>
                <a:spcPts val="0"/>
              </a:spcAft>
              <a:buClr>
                <a:schemeClr val="dk1"/>
              </a:buClr>
              <a:buSzPts val="3200"/>
              <a:buFont typeface="Tahoma"/>
              <a:buChar char="•"/>
            </a:pPr>
            <a:r>
              <a:rPr lang="sv-SE" dirty="0"/>
              <a:t>Problems </a:t>
            </a:r>
            <a:r>
              <a:rPr lang="sv-SE" dirty="0" err="1"/>
              <a:t>are</a:t>
            </a:r>
            <a:r>
              <a:rPr lang="sv-SE" dirty="0"/>
              <a:t> </a:t>
            </a:r>
            <a:r>
              <a:rPr lang="sv-SE" dirty="0" err="1"/>
              <a:t>more</a:t>
            </a:r>
            <a:r>
              <a:rPr lang="sv-SE" dirty="0"/>
              <a:t> </a:t>
            </a:r>
            <a:r>
              <a:rPr lang="sv-SE" dirty="0" err="1"/>
              <a:t>about</a:t>
            </a:r>
            <a:r>
              <a:rPr lang="sv-SE" dirty="0"/>
              <a:t> </a:t>
            </a:r>
            <a:r>
              <a:rPr lang="sv-SE" dirty="0" err="1"/>
              <a:t>robustness</a:t>
            </a:r>
            <a:r>
              <a:rPr lang="sv-SE" dirty="0"/>
              <a:t> </a:t>
            </a:r>
          </a:p>
          <a:p>
            <a:pPr marL="341313" lvl="0" indent="-341313" algn="l" rtl="0">
              <a:spcBef>
                <a:spcPts val="640"/>
              </a:spcBef>
              <a:spcAft>
                <a:spcPts val="0"/>
              </a:spcAft>
              <a:buClr>
                <a:schemeClr val="dk1"/>
              </a:buClr>
              <a:buSzPts val="3200"/>
              <a:buFont typeface="Tahoma"/>
              <a:buChar char="•"/>
            </a:pPr>
            <a:r>
              <a:rPr lang="sv-SE" dirty="0"/>
              <a:t>IT-attacks </a:t>
            </a:r>
            <a:r>
              <a:rPr lang="sv-SE" dirty="0" err="1"/>
              <a:t>Ransomware</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65"/>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Challenges today cont.</a:t>
            </a:r>
            <a:endParaRPr/>
          </a:p>
        </p:txBody>
      </p:sp>
      <p:sp>
        <p:nvSpPr>
          <p:cNvPr id="587" name="Google Shape;587;p65"/>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chemeClr val="dk1"/>
              </a:buClr>
              <a:buSzPts val="2800"/>
              <a:buFont typeface="Tahoma"/>
              <a:buChar char="•"/>
            </a:pPr>
            <a:r>
              <a:rPr lang="sv-SE" sz="2800"/>
              <a:t>Privacy and security concerns in public clouds </a:t>
            </a:r>
            <a:endParaRPr sz="2800"/>
          </a:p>
          <a:p>
            <a:pPr marL="341313" lvl="0" indent="-341313" algn="l" rtl="0">
              <a:spcBef>
                <a:spcPts val="560"/>
              </a:spcBef>
              <a:spcAft>
                <a:spcPts val="0"/>
              </a:spcAft>
              <a:buClr>
                <a:schemeClr val="dk1"/>
              </a:buClr>
              <a:buSzPts val="2800"/>
              <a:buFont typeface="Tahoma"/>
              <a:buChar char="•"/>
            </a:pPr>
            <a:r>
              <a:rPr lang="sv-SE" sz="2800"/>
              <a:t>failure recovery in disastrous situations</a:t>
            </a:r>
            <a:endParaRPr/>
          </a:p>
          <a:p>
            <a:pPr marL="341313" lvl="0" indent="-341313" algn="l" rtl="0">
              <a:spcBef>
                <a:spcPts val="560"/>
              </a:spcBef>
              <a:spcAft>
                <a:spcPts val="0"/>
              </a:spcAft>
              <a:buClr>
                <a:schemeClr val="dk1"/>
              </a:buClr>
              <a:buSzPts val="2800"/>
              <a:buFont typeface="Tahoma"/>
              <a:buChar char="•"/>
            </a:pPr>
            <a:r>
              <a:rPr lang="sv-SE" sz="2800"/>
              <a:t>poor performance when the demand on the resources peaks</a:t>
            </a:r>
            <a:endParaRPr/>
          </a:p>
          <a:p>
            <a:pPr marL="341313" lvl="0" indent="-341313" algn="l" rtl="0">
              <a:spcBef>
                <a:spcPts val="560"/>
              </a:spcBef>
              <a:spcAft>
                <a:spcPts val="0"/>
              </a:spcAft>
              <a:buClr>
                <a:schemeClr val="dk1"/>
              </a:buClr>
              <a:buSzPts val="2800"/>
              <a:buFont typeface="Tahoma"/>
              <a:buChar char="•"/>
            </a:pPr>
            <a:r>
              <a:rPr lang="sv-SE" sz="2800"/>
              <a:t>Interoperability problems </a:t>
            </a:r>
            <a:endParaRPr/>
          </a:p>
          <a:p>
            <a:pPr marL="341313" lvl="0" indent="-341313" algn="l" rtl="0">
              <a:spcBef>
                <a:spcPts val="560"/>
              </a:spcBef>
              <a:spcAft>
                <a:spcPts val="0"/>
              </a:spcAft>
              <a:buClr>
                <a:schemeClr val="dk1"/>
              </a:buClr>
              <a:buSzPts val="2800"/>
              <a:buFont typeface="Tahoma"/>
              <a:buChar char="•"/>
            </a:pPr>
            <a:r>
              <a:rPr lang="sv-SE" sz="2800"/>
              <a:t>e.g. Vendor-lock in</a:t>
            </a:r>
            <a:endParaRPr/>
          </a:p>
          <a:p>
            <a:pPr marL="741363" lvl="1" indent="-284163" algn="l" rtl="0">
              <a:spcBef>
                <a:spcPts val="560"/>
              </a:spcBef>
              <a:spcAft>
                <a:spcPts val="0"/>
              </a:spcAft>
              <a:buClr>
                <a:schemeClr val="dk1"/>
              </a:buClr>
              <a:buSzPts val="2800"/>
              <a:buFont typeface="Tahoma"/>
              <a:buChar char="–"/>
            </a:pPr>
            <a:r>
              <a:rPr lang="sv-SE"/>
              <a:t>Providers 🡪</a:t>
            </a:r>
            <a:r>
              <a:rPr lang="sv-SE">
                <a:latin typeface="STIX Two Text"/>
                <a:ea typeface="STIX Two Text"/>
                <a:cs typeface="STIX Two Text"/>
                <a:sym typeface="STIX Two Text"/>
              </a:rPr>
              <a:t>proprietary services </a:t>
            </a:r>
            <a:endParaRPr/>
          </a:p>
          <a:p>
            <a:pPr marL="741363" lvl="1" indent="-106362" algn="l" rtl="0">
              <a:spcBef>
                <a:spcPts val="560"/>
              </a:spcBef>
              <a:spcAft>
                <a:spcPts val="0"/>
              </a:spcAft>
              <a:buClr>
                <a:schemeClr val="dk1"/>
              </a:buClr>
              <a:buSzPts val="2800"/>
              <a:buFont typeface="Tahoma"/>
              <a:buNone/>
            </a:pPr>
            <a:endParaRPr>
              <a:latin typeface="Calibri"/>
              <a:ea typeface="Calibri"/>
              <a:cs typeface="Calibri"/>
              <a:sym typeface="Calibri"/>
            </a:endParaRPr>
          </a:p>
          <a:p>
            <a:pPr marL="741363" lvl="1" indent="-106362" algn="l" rtl="0">
              <a:spcBef>
                <a:spcPts val="560"/>
              </a:spcBef>
              <a:spcAft>
                <a:spcPts val="0"/>
              </a:spcAft>
              <a:buClr>
                <a:schemeClr val="dk1"/>
              </a:buClr>
              <a:buSzPts val="2800"/>
              <a:buFont typeface="Tahoma"/>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72"/>
          <p:cNvSpPr txBox="1">
            <a:spLocks noGrp="1"/>
          </p:cNvSpPr>
          <p:nvPr>
            <p:ph type="ctrTitle"/>
          </p:nvPr>
        </p:nvSpPr>
        <p:spPr>
          <a:xfrm>
            <a:off x="685800" y="1775357"/>
            <a:ext cx="7772400" cy="122502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The end</a:t>
            </a:r>
            <a:endParaRPr/>
          </a:p>
        </p:txBody>
      </p:sp>
      <p:sp>
        <p:nvSpPr>
          <p:cNvPr id="630" name="Google Shape;630;p72"/>
          <p:cNvSpPr txBox="1">
            <a:spLocks noGrp="1"/>
          </p:cNvSpPr>
          <p:nvPr>
            <p:ph type="subTitle" idx="1"/>
          </p:nvPr>
        </p:nvSpPr>
        <p:spPr>
          <a:xfrm>
            <a:off x="1371600" y="3238500"/>
            <a:ext cx="6400800" cy="1460500"/>
          </a:xfrm>
          <a:prstGeom prst="rect">
            <a:avLst/>
          </a:prstGeom>
          <a:noFill/>
          <a:ln>
            <a:noFill/>
          </a:ln>
        </p:spPr>
        <p:txBody>
          <a:bodyPr spcFirstLastPara="1" wrap="square" lIns="91425" tIns="45700" rIns="91425" bIns="45700" anchor="t" anchorCtr="0">
            <a:noAutofit/>
          </a:bodyPr>
          <a:lstStyle/>
          <a:p>
            <a:pPr marL="0" lvl="0" indent="0" algn="ctr" rtl="0">
              <a:spcBef>
                <a:spcPts val="640"/>
              </a:spcBef>
              <a:spcAft>
                <a:spcPts val="0"/>
              </a:spcAft>
              <a:buClr>
                <a:schemeClr val="dk1"/>
              </a:buClr>
              <a:buSzPts val="3200"/>
              <a:buFont typeface="Tahoma"/>
              <a:buNone/>
            </a:pPr>
            <a:r>
              <a:rPr lang="sv-SE"/>
              <a:t>erik</a:t>
            </a:r>
            <a:r>
              <a:rPr lang="sv-SE" dirty="0"/>
              <a:t>.borglund@miun.se</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Cloud computing</a:t>
            </a:r>
            <a:endParaRPr/>
          </a:p>
        </p:txBody>
      </p:sp>
      <p:sp>
        <p:nvSpPr>
          <p:cNvPr id="263" name="Google Shape;263;p15"/>
          <p:cNvSpPr txBox="1">
            <a:spLocks noGrp="1"/>
          </p:cNvSpPr>
          <p:nvPr>
            <p:ph type="body" idx="1"/>
          </p:nvPr>
        </p:nvSpPr>
        <p:spPr>
          <a:xfrm>
            <a:off x="468313" y="1357313"/>
            <a:ext cx="8229600" cy="3228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Font typeface="Tahoma"/>
              <a:buNone/>
            </a:pPr>
            <a:r>
              <a:rPr lang="sv-SE" sz="2800" i="1"/>
              <a:t>Cloud computing is a model for enabling convenient, on demand network access to a shared pool of configurable computing resources (e.g., networks, servers, storage, applications, and services) that can be rapidly provisioned and released with minimal management effort or service provider interaction </a:t>
            </a:r>
            <a:endParaRPr/>
          </a:p>
          <a:p>
            <a:pPr marL="0" lvl="0" indent="0" algn="l" rtl="0">
              <a:spcBef>
                <a:spcPts val="640"/>
              </a:spcBef>
              <a:spcAft>
                <a:spcPts val="0"/>
              </a:spcAft>
              <a:buClr>
                <a:schemeClr val="dk1"/>
              </a:buClr>
              <a:buSzPts val="3200"/>
              <a:buFont typeface="Tahoma"/>
              <a:buNone/>
            </a:pPr>
            <a:endParaRPr i="1"/>
          </a:p>
          <a:p>
            <a:pPr marL="0" lvl="0" indent="0" algn="l" rtl="0">
              <a:spcBef>
                <a:spcPts val="280"/>
              </a:spcBef>
              <a:spcAft>
                <a:spcPts val="0"/>
              </a:spcAft>
              <a:buClr>
                <a:schemeClr val="dk1"/>
              </a:buClr>
              <a:buSzPts val="1400"/>
              <a:buFont typeface="Times New Roman"/>
              <a:buNone/>
            </a:pPr>
            <a:r>
              <a:rPr lang="sv-SE" sz="1400">
                <a:latin typeface="Times New Roman"/>
                <a:ea typeface="Times New Roman"/>
                <a:cs typeface="Times New Roman"/>
                <a:sym typeface="Times New Roman"/>
              </a:rPr>
              <a:t>(P. Mell and T. Grance, "Draft nist working definition of cloud computing - v15," </a:t>
            </a:r>
            <a:r>
              <a:rPr lang="sv-SE" sz="1400" i="1">
                <a:latin typeface="Times"/>
                <a:ea typeface="Times"/>
                <a:cs typeface="Times"/>
                <a:sym typeface="Times"/>
              </a:rPr>
              <a:t>21. Aug 2009, </a:t>
            </a:r>
            <a:r>
              <a:rPr lang="sv-SE" sz="1400">
                <a:latin typeface="Times New Roman"/>
                <a:ea typeface="Times New Roman"/>
                <a:cs typeface="Times New Roman"/>
                <a:sym typeface="Times New Roman"/>
              </a:rPr>
              <a:t>2009). </a:t>
            </a:r>
            <a:endParaRPr sz="1400"/>
          </a:p>
          <a:p>
            <a:pPr marL="342891" lvl="0" indent="-139690" algn="l" rtl="0">
              <a:spcBef>
                <a:spcPts val="640"/>
              </a:spcBef>
              <a:spcAft>
                <a:spcPts val="0"/>
              </a:spcAft>
              <a:buClr>
                <a:schemeClr val="dk1"/>
              </a:buClr>
              <a:buSzPts val="3200"/>
              <a:buFont typeface="Tahoma"/>
              <a:buNone/>
            </a:pPr>
            <a:endParaRPr/>
          </a:p>
          <a:p>
            <a:pPr marL="342891" lvl="0" indent="-139690" algn="l" rtl="0">
              <a:spcBef>
                <a:spcPts val="640"/>
              </a:spcBef>
              <a:spcAft>
                <a:spcPts val="0"/>
              </a:spcAft>
              <a:buClr>
                <a:schemeClr val="dk1"/>
              </a:buClr>
              <a:buSzPts val="3200"/>
              <a:buFont typeface="Tahoma"/>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Deployment models </a:t>
            </a:r>
            <a:endParaRPr/>
          </a:p>
        </p:txBody>
      </p:sp>
      <p:pic>
        <p:nvPicPr>
          <p:cNvPr id="270" name="Google Shape;270;p16" descr="En bild som visar text, Teckensnitt&#10;&#10;Automatiskt genererad beskrivning"/>
          <p:cNvPicPr preferRelativeResize="0"/>
          <p:nvPr/>
        </p:nvPicPr>
        <p:blipFill rotWithShape="1">
          <a:blip r:embed="rId3">
            <a:alphaModFix/>
          </a:blip>
          <a:srcRect/>
          <a:stretch/>
        </p:blipFill>
        <p:spPr>
          <a:xfrm>
            <a:off x="827584" y="1158527"/>
            <a:ext cx="8148288" cy="2874962"/>
          </a:xfrm>
          <a:prstGeom prst="rect">
            <a:avLst/>
          </a:prstGeom>
          <a:noFill/>
          <a:ln>
            <a:noFill/>
          </a:ln>
        </p:spPr>
      </p:pic>
      <p:sp>
        <p:nvSpPr>
          <p:cNvPr id="271" name="Google Shape;271;p16"/>
          <p:cNvSpPr txBox="1"/>
          <p:nvPr/>
        </p:nvSpPr>
        <p:spPr>
          <a:xfrm>
            <a:off x="107504" y="4929417"/>
            <a:ext cx="8229600"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v-SE" sz="1200" b="0" i="0" u="none" strike="noStrike">
                <a:solidFill>
                  <a:srgbClr val="333333"/>
                </a:solidFill>
                <a:latin typeface="Helvetica Neue"/>
                <a:ea typeface="Helvetica Neue"/>
                <a:cs typeface="Helvetica Neue"/>
                <a:sym typeface="Helvetica Neue"/>
              </a:rPr>
              <a:t>J. Surbiryala and C. Rong, "Cloud Computing: History and Overview," </a:t>
            </a:r>
            <a:r>
              <a:rPr lang="sv-SE" sz="1200" b="0" i="1" u="none" strike="noStrike">
                <a:solidFill>
                  <a:srgbClr val="333333"/>
                </a:solidFill>
                <a:latin typeface="Helvetica Neue"/>
                <a:ea typeface="Helvetica Neue"/>
                <a:cs typeface="Helvetica Neue"/>
                <a:sym typeface="Helvetica Neue"/>
              </a:rPr>
              <a:t>2019 IEEE Cloud Summit</a:t>
            </a:r>
            <a:r>
              <a:rPr lang="sv-SE" sz="1200" b="0" i="0" u="none" strike="noStrike">
                <a:solidFill>
                  <a:srgbClr val="333333"/>
                </a:solidFill>
                <a:latin typeface="Helvetica Neue"/>
                <a:ea typeface="Helvetica Neue"/>
                <a:cs typeface="Helvetica Neue"/>
                <a:sym typeface="Helvetica Neue"/>
              </a:rPr>
              <a:t>, Washington, DC, USA, 2019, pp. 1-7, doi: 10.1109/CloudSummit47114.2019.00007</a:t>
            </a:r>
            <a:r>
              <a:rPr lang="sv-SE" sz="1800" b="0" i="0" u="none" strike="noStrike">
                <a:solidFill>
                  <a:srgbClr val="333333"/>
                </a:solidFill>
                <a:latin typeface="Helvetica Neue"/>
                <a:ea typeface="Helvetica Neue"/>
                <a:cs typeface="Helvetica Neue"/>
                <a:sym typeface="Helvetica Neue"/>
              </a:rPr>
              <a:t>.</a:t>
            </a: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7"/>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sz="3200"/>
              <a:t>Community cloud InterPARES def</a:t>
            </a:r>
            <a:endParaRPr sz="3200"/>
          </a:p>
        </p:txBody>
      </p:sp>
      <p:sp>
        <p:nvSpPr>
          <p:cNvPr id="277" name="Google Shape;277;p17"/>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000000"/>
              </a:buClr>
              <a:buSzPts val="3200"/>
              <a:buFont typeface="Arial"/>
              <a:buChar char="•"/>
            </a:pPr>
            <a:r>
              <a:rPr lang="sv-SE" b="0" i="0" u="none" strike="noStrike">
                <a:solidFill>
                  <a:srgbClr val="000000"/>
                </a:solidFill>
                <a:latin typeface="Arial"/>
                <a:ea typeface="Arial"/>
                <a:cs typeface="Arial"/>
                <a:sym typeface="Arial"/>
              </a:rPr>
              <a:t>A cloud infrastructure deployment model in which a specified group of organizations with common privacy, security, or legal concerns, collaborate to share resources that may be managed by the organizations or a third party, on or off premises.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Private cloud InterPARES def.</a:t>
            </a:r>
            <a:endParaRPr/>
          </a:p>
        </p:txBody>
      </p:sp>
      <p:sp>
        <p:nvSpPr>
          <p:cNvPr id="283" name="Google Shape;283;p18"/>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000000"/>
              </a:buClr>
              <a:buSzPts val="3200"/>
              <a:buFont typeface="Arial"/>
              <a:buChar char="•"/>
            </a:pPr>
            <a:r>
              <a:rPr lang="sv-SE" b="0" i="0" u="none" strike="noStrike">
                <a:solidFill>
                  <a:srgbClr val="000000"/>
                </a:solidFill>
                <a:latin typeface="Arial"/>
                <a:ea typeface="Arial"/>
                <a:cs typeface="Arial"/>
                <a:sym typeface="Arial"/>
              </a:rPr>
              <a:t>A deployment model in which a provider manages and supports infrastructure, platform, or software as a service for the exclusive use of a consumer.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Public cloud InterPARES def.</a:t>
            </a:r>
            <a:endParaRPr/>
          </a:p>
        </p:txBody>
      </p:sp>
      <p:sp>
        <p:nvSpPr>
          <p:cNvPr id="289" name="Google Shape;289;p19"/>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000000"/>
              </a:buClr>
              <a:buSzPts val="3200"/>
              <a:buFont typeface="Arial"/>
              <a:buChar char="•"/>
            </a:pPr>
            <a:r>
              <a:rPr lang="sv-SE" b="0" i="0" u="none" strike="noStrike">
                <a:solidFill>
                  <a:srgbClr val="000000"/>
                </a:solidFill>
                <a:latin typeface="Arial"/>
                <a:ea typeface="Arial"/>
                <a:cs typeface="Arial"/>
                <a:sym typeface="Arial"/>
              </a:rPr>
              <a:t>A deployment model in which services (infrastructure, platform, or software) are managed by a third-party provider and made available to the general public.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468313" y="217488"/>
            <a:ext cx="8229600" cy="952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sv-SE"/>
              <a:t>Hybrid cloud InterPARES def.</a:t>
            </a:r>
            <a:endParaRPr/>
          </a:p>
        </p:txBody>
      </p:sp>
      <p:sp>
        <p:nvSpPr>
          <p:cNvPr id="295" name="Google Shape;295;p20"/>
          <p:cNvSpPr txBox="1">
            <a:spLocks noGrp="1"/>
          </p:cNvSpPr>
          <p:nvPr>
            <p:ph type="body" idx="1"/>
          </p:nvPr>
        </p:nvSpPr>
        <p:spPr>
          <a:xfrm>
            <a:off x="468313" y="1357313"/>
            <a:ext cx="8229600" cy="3771900"/>
          </a:xfrm>
          <a:prstGeom prst="rect">
            <a:avLst/>
          </a:prstGeom>
          <a:noFill/>
          <a:ln>
            <a:noFill/>
          </a:ln>
        </p:spPr>
        <p:txBody>
          <a:bodyPr spcFirstLastPara="1" wrap="square" lIns="91425" tIns="45700" rIns="91425" bIns="45700" anchor="t" anchorCtr="0">
            <a:noAutofit/>
          </a:bodyPr>
          <a:lstStyle/>
          <a:p>
            <a:pPr marL="341313" lvl="0" indent="-341313" algn="l" rtl="0">
              <a:spcBef>
                <a:spcPts val="0"/>
              </a:spcBef>
              <a:spcAft>
                <a:spcPts val="0"/>
              </a:spcAft>
              <a:buClr>
                <a:srgbClr val="000000"/>
              </a:buClr>
              <a:buSzPts val="3200"/>
              <a:buFont typeface="Arial"/>
              <a:buChar char="•"/>
            </a:pPr>
            <a:r>
              <a:rPr lang="sv-SE" b="0" i="0" u="none" strike="noStrike">
                <a:solidFill>
                  <a:srgbClr val="000000"/>
                </a:solidFill>
                <a:latin typeface="Arial"/>
                <a:ea typeface="Arial"/>
                <a:cs typeface="Arial"/>
                <a:sym typeface="Arial"/>
              </a:rPr>
              <a:t>A deployment model in which two or more clouds (private, community, or public) remain unique entities, but are connected by standardized or proprietary technology that enables data and application portability.</a:t>
            </a:r>
            <a:endParaRPr/>
          </a:p>
        </p:txBody>
      </p:sp>
    </p:spTree>
  </p:cSld>
  <p:clrMapOvr>
    <a:masterClrMapping/>
  </p:clrMapOvr>
</p:sld>
</file>

<file path=ppt/theme/theme1.xml><?xml version="1.0" encoding="utf-8"?>
<a:theme xmlns:a="http://schemas.openxmlformats.org/drawingml/2006/main" name="Master Titl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Blue">
  <a:themeElements>
    <a:clrScheme name="Master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ter Green">
  <a:themeElements>
    <a:clrScheme name="Master 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6525</TotalTime>
  <Words>3300</Words>
  <Application>Microsoft Office PowerPoint</Application>
  <PresentationFormat>On-screen Show (16:10)</PresentationFormat>
  <Paragraphs>146</Paragraphs>
  <Slides>37</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37</vt:i4>
      </vt:variant>
    </vt:vector>
  </HeadingPairs>
  <TitlesOfParts>
    <vt:vector size="48" baseType="lpstr">
      <vt:lpstr>Helvetica Neue</vt:lpstr>
      <vt:lpstr>Times</vt:lpstr>
      <vt:lpstr>Arial</vt:lpstr>
      <vt:lpstr>STIX Two Text</vt:lpstr>
      <vt:lpstr>Palatino Linotype</vt:lpstr>
      <vt:lpstr>Times New Roman</vt:lpstr>
      <vt:lpstr>Calibri</vt:lpstr>
      <vt:lpstr>Tahoma</vt:lpstr>
      <vt:lpstr>Master Title</vt:lpstr>
      <vt:lpstr>Master Blue</vt:lpstr>
      <vt:lpstr>Master Green</vt:lpstr>
      <vt:lpstr>Records in the cloud Lessons from InterPARES Trust and others</vt:lpstr>
      <vt:lpstr>Bio</vt:lpstr>
      <vt:lpstr>Cloud computing history</vt:lpstr>
      <vt:lpstr>Cloud computing</vt:lpstr>
      <vt:lpstr>Deployment models </vt:lpstr>
      <vt:lpstr>Community cloud InterPARES def</vt:lpstr>
      <vt:lpstr>Private cloud InterPARES def.</vt:lpstr>
      <vt:lpstr>Public cloud InterPARES def.</vt:lpstr>
      <vt:lpstr>Hybrid cloud InterPARES def.</vt:lpstr>
      <vt:lpstr>five essential elements of cloud computing</vt:lpstr>
      <vt:lpstr>Three different services</vt:lpstr>
      <vt:lpstr>A picture</vt:lpstr>
      <vt:lpstr>The various service models</vt:lpstr>
      <vt:lpstr>Some perspective from 2014-15</vt:lpstr>
      <vt:lpstr>Challenges I</vt:lpstr>
      <vt:lpstr>Challenges II</vt:lpstr>
      <vt:lpstr>Trust in the cloud provider</vt:lpstr>
      <vt:lpstr>Trustworthiness and records</vt:lpstr>
      <vt:lpstr>Competence needed </vt:lpstr>
      <vt:lpstr>Some final thoughts</vt:lpstr>
      <vt:lpstr>The InterPARES Trust 5 domains</vt:lpstr>
      <vt:lpstr>PowerPoint Presentation</vt:lpstr>
      <vt:lpstr>One hands on contribution</vt:lpstr>
      <vt:lpstr>How to choose the best service?</vt:lpstr>
      <vt:lpstr>1. General information about the service</vt:lpstr>
      <vt:lpstr>2. Governance</vt:lpstr>
      <vt:lpstr>3. Compliance</vt:lpstr>
      <vt:lpstr>4. Trust</vt:lpstr>
      <vt:lpstr>5. Architecture</vt:lpstr>
      <vt:lpstr>6. Identity and access management</vt:lpstr>
      <vt:lpstr>7. Software isolation</vt:lpstr>
      <vt:lpstr>8. Data protection</vt:lpstr>
      <vt:lpstr>9. Availability</vt:lpstr>
      <vt:lpstr>10. Incident response</vt:lpstr>
      <vt:lpstr>Challenges today</vt:lpstr>
      <vt:lpstr>Challenges today cont.</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Luciana Duranti</dc:creator>
  <cp:lastModifiedBy>Erik Borglund</cp:lastModifiedBy>
  <cp:revision>1</cp:revision>
  <cp:lastPrinted>2024-06-25T15:39:36Z</cp:lastPrinted>
  <dcterms:created xsi:type="dcterms:W3CDTF">2010-06-04T03:15:37Z</dcterms:created>
  <dcterms:modified xsi:type="dcterms:W3CDTF">2025-05-23T09:08:13Z</dcterms:modified>
</cp:coreProperties>
</file>